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92" r:id="rId4"/>
  </p:sldMasterIdLst>
  <p:notesMasterIdLst>
    <p:notesMasterId r:id="rId17"/>
  </p:notesMasterIdLst>
  <p:handoutMasterIdLst>
    <p:handoutMasterId r:id="rId18"/>
  </p:handoutMasterIdLst>
  <p:sldIdLst>
    <p:sldId id="359" r:id="rId5"/>
    <p:sldId id="369" r:id="rId6"/>
    <p:sldId id="373" r:id="rId7"/>
    <p:sldId id="364" r:id="rId8"/>
    <p:sldId id="376" r:id="rId9"/>
    <p:sldId id="374" r:id="rId10"/>
    <p:sldId id="390" r:id="rId11"/>
    <p:sldId id="362" r:id="rId12"/>
    <p:sldId id="392" r:id="rId13"/>
    <p:sldId id="370" r:id="rId14"/>
    <p:sldId id="393" r:id="rId15"/>
    <p:sldId id="375" r:id="rId16"/>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AB95"/>
    <a:srgbClr val="76512D"/>
    <a:srgbClr val="BC8F00"/>
    <a:srgbClr val="E3E1D0"/>
    <a:srgbClr val="FFFFFF"/>
    <a:srgbClr val="82897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198" y="114"/>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Per Day</c:v>
                </c:pt>
              </c:strCache>
            </c:strRef>
          </c:tx>
          <c:spPr>
            <a:solidFill>
              <a:schemeClr val="accent2"/>
            </a:solidFill>
            <a:ln>
              <a:noFill/>
            </a:ln>
            <a:effectLst/>
          </c:spPr>
          <c:invertIfNegative val="0"/>
          <c:cat>
            <c:strRef>
              <c:f>Sheet1!$A$2:$A$5</c:f>
              <c:strCache>
                <c:ptCount val="3"/>
                <c:pt idx="0">
                  <c:v>Annual Cost to House 11 Individuals in Diversion Housing</c:v>
                </c:pt>
                <c:pt idx="2">
                  <c:v>Annual Cost to House 11 Individuals in the Siskiyou County Jail</c:v>
                </c:pt>
              </c:strCache>
            </c:strRef>
          </c:cat>
          <c:val>
            <c:numRef>
              <c:f>Sheet1!$B$2:$B$5</c:f>
              <c:numCache>
                <c:formatCode>General</c:formatCode>
                <c:ptCount val="4"/>
                <c:pt idx="0" formatCode="&quot;$&quot;#,##0.00_);[Red]\(&quot;$&quot;#,##0.00\)">
                  <c:v>32.880000000000003</c:v>
                </c:pt>
                <c:pt idx="2" formatCode="&quot;$&quot;#,##0.00_);[Red]\(&quot;$&quot;#,##0.00\)">
                  <c:v>233.37</c:v>
                </c:pt>
              </c:numCache>
            </c:numRef>
          </c:val>
          <c:extLst>
            <c:ext xmlns:c16="http://schemas.microsoft.com/office/drawing/2014/chart" uri="{C3380CC4-5D6E-409C-BE32-E72D297353CC}">
              <c16:uniqueId val="{00000000-D074-4C8C-8F07-DC70333A81C8}"/>
            </c:ext>
          </c:extLst>
        </c:ser>
        <c:ser>
          <c:idx val="1"/>
          <c:order val="1"/>
          <c:tx>
            <c:strRef>
              <c:f>Sheet1!$C$1</c:f>
              <c:strCache>
                <c:ptCount val="1"/>
                <c:pt idx="0">
                  <c:v>Total Annual Cost</c:v>
                </c:pt>
              </c:strCache>
            </c:strRef>
          </c:tx>
          <c:spPr>
            <a:solidFill>
              <a:schemeClr val="accent4"/>
            </a:solidFill>
            <a:ln>
              <a:noFill/>
            </a:ln>
            <a:effectLst/>
          </c:spPr>
          <c:invertIfNegative val="0"/>
          <c:cat>
            <c:strRef>
              <c:f>Sheet1!$A$2:$A$5</c:f>
              <c:strCache>
                <c:ptCount val="3"/>
                <c:pt idx="0">
                  <c:v>Annual Cost to House 11 Individuals in Diversion Housing</c:v>
                </c:pt>
                <c:pt idx="2">
                  <c:v>Annual Cost to House 11 Individuals in the Siskiyou County Jail</c:v>
                </c:pt>
              </c:strCache>
            </c:strRef>
          </c:cat>
          <c:val>
            <c:numRef>
              <c:f>Sheet1!$C$2:$C$5</c:f>
              <c:numCache>
                <c:formatCode>General</c:formatCode>
                <c:ptCount val="4"/>
                <c:pt idx="0" formatCode="&quot;$&quot;#,##0.00_);[Red]\(&quot;$&quot;#,##0.00\)">
                  <c:v>132000</c:v>
                </c:pt>
                <c:pt idx="2" formatCode="&quot;$&quot;#,##0.00_);[Red]\(&quot;$&quot;#,##0.00\)">
                  <c:v>936981</c:v>
                </c:pt>
              </c:numCache>
            </c:numRef>
          </c:val>
          <c:extLst>
            <c:ext xmlns:c16="http://schemas.microsoft.com/office/drawing/2014/chart" uri="{C3380CC4-5D6E-409C-BE32-E72D297353CC}">
              <c16:uniqueId val="{00000001-D074-4C8C-8F07-DC70333A81C8}"/>
            </c:ext>
          </c:extLst>
        </c:ser>
        <c:ser>
          <c:idx val="2"/>
          <c:order val="2"/>
          <c:tx>
            <c:strRef>
              <c:f>Sheet1!$D$1</c:f>
              <c:strCache>
                <c:ptCount val="1"/>
                <c:pt idx="0">
                  <c:v>Column1</c:v>
                </c:pt>
              </c:strCache>
            </c:strRef>
          </c:tx>
          <c:spPr>
            <a:solidFill>
              <a:schemeClr val="accent6"/>
            </a:solidFill>
            <a:ln>
              <a:noFill/>
            </a:ln>
            <a:effectLst/>
          </c:spPr>
          <c:invertIfNegative val="0"/>
          <c:cat>
            <c:strRef>
              <c:f>Sheet1!$A$2:$A$5</c:f>
              <c:strCache>
                <c:ptCount val="3"/>
                <c:pt idx="0">
                  <c:v>Annual Cost to House 11 Individuals in Diversion Housing</c:v>
                </c:pt>
                <c:pt idx="2">
                  <c:v>Annual Cost to House 11 Individuals in the Siskiyou County Jail</c:v>
                </c:pt>
              </c:strCache>
            </c:strRef>
          </c:cat>
          <c:val>
            <c:numRef>
              <c:f>Sheet1!$D$2:$D$5</c:f>
              <c:numCache>
                <c:formatCode>General</c:formatCode>
                <c:ptCount val="4"/>
              </c:numCache>
            </c:numRef>
          </c:val>
          <c:extLst>
            <c:ext xmlns:c16="http://schemas.microsoft.com/office/drawing/2014/chart" uri="{C3380CC4-5D6E-409C-BE32-E72D297353CC}">
              <c16:uniqueId val="{00000002-D074-4C8C-8F07-DC70333A81C8}"/>
            </c:ext>
          </c:extLst>
        </c:ser>
        <c:dLbls>
          <c:showLegendKey val="0"/>
          <c:showVal val="0"/>
          <c:showCatName val="0"/>
          <c:showSerName val="0"/>
          <c:showPercent val="0"/>
          <c:showBubbleSize val="0"/>
        </c:dLbls>
        <c:gapWidth val="237"/>
        <c:overlap val="100"/>
        <c:axId val="1304234112"/>
        <c:axId val="1102434832"/>
      </c:barChart>
      <c:catAx>
        <c:axId val="1304234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02434832"/>
        <c:crosses val="autoZero"/>
        <c:auto val="1"/>
        <c:lblAlgn val="ctr"/>
        <c:lblOffset val="100"/>
        <c:noMultiLvlLbl val="0"/>
      </c:catAx>
      <c:valAx>
        <c:axId val="110243483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_);[Red]\(&quot;$&quot;#,##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04234112"/>
        <c:crosses val="autoZero"/>
        <c:crossBetween val="between"/>
      </c:valAx>
      <c:spPr>
        <a:noFill/>
        <a:ln>
          <a:noFill/>
        </a:ln>
        <a:effectLst/>
      </c:spPr>
    </c:plotArea>
    <c:legend>
      <c:legendPos val="b"/>
      <c:legendEntry>
        <c:idx val="0"/>
        <c:delete val="1"/>
      </c:legendEntry>
      <c:legendEntry>
        <c:idx val="2"/>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10.svg"/><Relationship Id="rId5" Type="http://schemas.openxmlformats.org/officeDocument/2006/relationships/image" Target="../media/image14.svg"/><Relationship Id="rId4" Type="http://schemas.openxmlformats.org/officeDocument/2006/relationships/image" Target="../media/image13.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10.svg"/><Relationship Id="rId5" Type="http://schemas.openxmlformats.org/officeDocument/2006/relationships/image" Target="../media/image14.sv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5D64A4-3E2C-4084-8079-D8AACD33BF75}" type="doc">
      <dgm:prSet loTypeId="urn:microsoft.com/office/officeart/2008/layout/LinedList" loCatId="list" qsTypeId="urn:microsoft.com/office/officeart/2005/8/quickstyle/simple1#1" qsCatId="simple" csTypeId="urn:microsoft.com/office/officeart/2005/8/colors/accent1_2#1" csCatId="accent1"/>
      <dgm:spPr/>
      <dgm:t>
        <a:bodyPr/>
        <a:lstStyle/>
        <a:p>
          <a:endParaRPr lang="en-US"/>
        </a:p>
      </dgm:t>
    </dgm:pt>
    <dgm:pt modelId="{6DC94791-7DE8-4734-9E93-1BEB4ADA4DFA}">
      <dgm:prSet/>
      <dgm:spPr/>
      <dgm:t>
        <a:bodyPr/>
        <a:lstStyle/>
        <a:p>
          <a:r>
            <a:rPr lang="en-US" b="1"/>
            <a:t>Welfare &amp; Institutions Code § 5600.2(a)(4)</a:t>
          </a:r>
          <a:endParaRPr lang="en-US"/>
        </a:p>
      </dgm:t>
    </dgm:pt>
    <dgm:pt modelId="{074DAD18-2D15-4447-998E-BB767775B891}" type="parTrans" cxnId="{80C1DE47-E082-4F6C-8631-40E238D434B4}">
      <dgm:prSet/>
      <dgm:spPr/>
      <dgm:t>
        <a:bodyPr/>
        <a:lstStyle/>
        <a:p>
          <a:endParaRPr lang="en-US"/>
        </a:p>
      </dgm:t>
    </dgm:pt>
    <dgm:pt modelId="{49ADD957-41B8-4DB2-909F-051EDC8598A5}" type="sibTrans" cxnId="{80C1DE47-E082-4F6C-8631-40E238D434B4}">
      <dgm:prSet/>
      <dgm:spPr/>
      <dgm:t>
        <a:bodyPr/>
        <a:lstStyle/>
        <a:p>
          <a:endParaRPr lang="en-US"/>
        </a:p>
      </dgm:t>
    </dgm:pt>
    <dgm:pt modelId="{D079ADFA-9052-438B-8531-F81D9CB331D9}">
      <dgm:prSet/>
      <dgm:spPr/>
      <dgm:t>
        <a:bodyPr/>
        <a:lstStyle/>
        <a:p>
          <a:r>
            <a:rPr lang="en-US"/>
            <a:t>Establishes the policy favoring the most appropriate and least restrictive environment. </a:t>
          </a:r>
        </a:p>
      </dgm:t>
    </dgm:pt>
    <dgm:pt modelId="{1A2E35BE-4C4E-4931-A144-AD80A1E4D716}" type="parTrans" cxnId="{93412E76-58D4-4837-B467-37DFD8B29A5E}">
      <dgm:prSet/>
      <dgm:spPr/>
      <dgm:t>
        <a:bodyPr/>
        <a:lstStyle/>
        <a:p>
          <a:endParaRPr lang="en-US"/>
        </a:p>
      </dgm:t>
    </dgm:pt>
    <dgm:pt modelId="{5876E9BB-1277-44B2-A9CE-956770E17039}" type="sibTrans" cxnId="{93412E76-58D4-4837-B467-37DFD8B29A5E}">
      <dgm:prSet/>
      <dgm:spPr/>
      <dgm:t>
        <a:bodyPr/>
        <a:lstStyle/>
        <a:p>
          <a:endParaRPr lang="en-US"/>
        </a:p>
      </dgm:t>
    </dgm:pt>
    <dgm:pt modelId="{3B3B98E2-3FAA-4A2A-8EDC-1048B13F1F28}">
      <dgm:prSet/>
      <dgm:spPr/>
      <dgm:t>
        <a:bodyPr/>
        <a:lstStyle/>
        <a:p>
          <a:r>
            <a:rPr lang="en-US"/>
            <a:t>Identifies the individual's community as the preferred setting whenever appropriate.</a:t>
          </a:r>
        </a:p>
      </dgm:t>
    </dgm:pt>
    <dgm:pt modelId="{A97361AD-2DC7-48BF-B455-18B52C1AC700}" type="parTrans" cxnId="{9FEC80F6-6CEC-477F-A0F4-C93CB7913FC3}">
      <dgm:prSet/>
      <dgm:spPr/>
      <dgm:t>
        <a:bodyPr/>
        <a:lstStyle/>
        <a:p>
          <a:endParaRPr lang="en-US"/>
        </a:p>
      </dgm:t>
    </dgm:pt>
    <dgm:pt modelId="{C963D901-708C-447A-9CCF-B3FF2B2EBB11}" type="sibTrans" cxnId="{9FEC80F6-6CEC-477F-A0F4-C93CB7913FC3}">
      <dgm:prSet/>
      <dgm:spPr/>
      <dgm:t>
        <a:bodyPr/>
        <a:lstStyle/>
        <a:p>
          <a:endParaRPr lang="en-US"/>
        </a:p>
      </dgm:t>
    </dgm:pt>
    <dgm:pt modelId="{4D35A959-F0AA-4FC3-AFFA-AE9D177EEDBA}">
      <dgm:prSet/>
      <dgm:spPr/>
      <dgm:t>
        <a:bodyPr/>
        <a:lstStyle/>
        <a:p>
          <a:r>
            <a:rPr lang="en-US" b="1"/>
            <a:t>Welfare &amp; Institutions Code § 5868</a:t>
          </a:r>
          <a:endParaRPr lang="en-US"/>
        </a:p>
      </dgm:t>
    </dgm:pt>
    <dgm:pt modelId="{CC86D3BF-60AD-4CC5-8611-B699CD531630}" type="parTrans" cxnId="{ED752C1B-9660-4780-911B-0D036516B622}">
      <dgm:prSet/>
      <dgm:spPr/>
      <dgm:t>
        <a:bodyPr/>
        <a:lstStyle/>
        <a:p>
          <a:endParaRPr lang="en-US"/>
        </a:p>
      </dgm:t>
    </dgm:pt>
    <dgm:pt modelId="{8CD485A2-7C57-4071-A40A-F5B7B391F37E}" type="sibTrans" cxnId="{ED752C1B-9660-4780-911B-0D036516B622}">
      <dgm:prSet/>
      <dgm:spPr/>
      <dgm:t>
        <a:bodyPr/>
        <a:lstStyle/>
        <a:p>
          <a:endParaRPr lang="en-US"/>
        </a:p>
      </dgm:t>
    </dgm:pt>
    <dgm:pt modelId="{B45462C2-0940-48EC-8F71-8DAEDDCE8FC3}">
      <dgm:prSet/>
      <dgm:spPr/>
      <dgm:t>
        <a:bodyPr/>
        <a:lstStyle/>
        <a:p>
          <a:r>
            <a:rPr lang="en-US"/>
            <a:t>Requires appropriate services for designated populations in the least restrictive setting consistent with their needs.</a:t>
          </a:r>
        </a:p>
      </dgm:t>
    </dgm:pt>
    <dgm:pt modelId="{6D31ADB5-F1EE-4727-9B39-B4BC8F1E542C}" type="parTrans" cxnId="{D6C6FF71-C8CA-426E-B67D-8EC5FF7EEB8D}">
      <dgm:prSet/>
      <dgm:spPr/>
      <dgm:t>
        <a:bodyPr/>
        <a:lstStyle/>
        <a:p>
          <a:endParaRPr lang="en-US"/>
        </a:p>
      </dgm:t>
    </dgm:pt>
    <dgm:pt modelId="{FF7405AA-761C-400C-AD18-AF7FCA5ABDC3}" type="sibTrans" cxnId="{D6C6FF71-C8CA-426E-B67D-8EC5FF7EEB8D}">
      <dgm:prSet/>
      <dgm:spPr/>
      <dgm:t>
        <a:bodyPr/>
        <a:lstStyle/>
        <a:p>
          <a:endParaRPr lang="en-US"/>
        </a:p>
      </dgm:t>
    </dgm:pt>
    <dgm:pt modelId="{587EF068-FD8B-44C2-B79A-6547145C315A}">
      <dgm:prSet/>
      <dgm:spPr/>
      <dgm:t>
        <a:bodyPr/>
        <a:lstStyle/>
        <a:p>
          <a:r>
            <a:rPr lang="en-US" b="1"/>
            <a:t>California Code of Regulations, Title 9, § 1100 et seq.</a:t>
          </a:r>
          <a:endParaRPr lang="en-US"/>
        </a:p>
      </dgm:t>
    </dgm:pt>
    <dgm:pt modelId="{6E4C82C0-74D7-4EDF-8AC1-ED63B0DE0043}" type="parTrans" cxnId="{6FB5154F-EDFF-4741-96D2-7FF1D6580424}">
      <dgm:prSet/>
      <dgm:spPr/>
      <dgm:t>
        <a:bodyPr/>
        <a:lstStyle/>
        <a:p>
          <a:endParaRPr lang="en-US"/>
        </a:p>
      </dgm:t>
    </dgm:pt>
    <dgm:pt modelId="{FEBE30CD-5C11-424D-BAD1-38F386A2CEA4}" type="sibTrans" cxnId="{6FB5154F-EDFF-4741-96D2-7FF1D6580424}">
      <dgm:prSet/>
      <dgm:spPr/>
      <dgm:t>
        <a:bodyPr/>
        <a:lstStyle/>
        <a:p>
          <a:endParaRPr lang="en-US"/>
        </a:p>
      </dgm:t>
    </dgm:pt>
    <dgm:pt modelId="{B16F3CF2-C7C4-458F-BBD8-859423821996}">
      <dgm:prSet/>
      <dgm:spPr/>
      <dgm:t>
        <a:bodyPr/>
        <a:lstStyle/>
        <a:p>
          <a:r>
            <a:rPr lang="en-US"/>
            <a:t>Establishes standards for 24-hour and non-acute mental-health care. </a:t>
          </a:r>
        </a:p>
      </dgm:t>
    </dgm:pt>
    <dgm:pt modelId="{7A9543C9-1806-45EA-8A61-0252668B9C3A}" type="parTrans" cxnId="{2CDD6A87-2216-4211-8D49-04D6EDD76478}">
      <dgm:prSet/>
      <dgm:spPr/>
      <dgm:t>
        <a:bodyPr/>
        <a:lstStyle/>
        <a:p>
          <a:endParaRPr lang="en-US"/>
        </a:p>
      </dgm:t>
    </dgm:pt>
    <dgm:pt modelId="{C3EB95DD-41E9-4D25-8421-3A9DC1B2D409}" type="sibTrans" cxnId="{2CDD6A87-2216-4211-8D49-04D6EDD76478}">
      <dgm:prSet/>
      <dgm:spPr/>
      <dgm:t>
        <a:bodyPr/>
        <a:lstStyle/>
        <a:p>
          <a:endParaRPr lang="en-US"/>
        </a:p>
      </dgm:t>
    </dgm:pt>
    <dgm:pt modelId="{C51E7397-2C7F-4BBD-8EC6-A14D3A08E1A4}">
      <dgm:prSet/>
      <dgm:spPr/>
      <dgm:t>
        <a:bodyPr/>
        <a:lstStyle/>
        <a:p>
          <a:r>
            <a:rPr lang="en-US"/>
            <a:t>Incorporates the concept of a least restrictive setting that maximizes individual freedom and independence.</a:t>
          </a:r>
        </a:p>
      </dgm:t>
    </dgm:pt>
    <dgm:pt modelId="{3D9933E6-AECC-4370-835A-1AA1996DB381}" type="parTrans" cxnId="{C2CB8080-463A-4DD7-9E84-CD0772B5629F}">
      <dgm:prSet/>
      <dgm:spPr/>
      <dgm:t>
        <a:bodyPr/>
        <a:lstStyle/>
        <a:p>
          <a:endParaRPr lang="en-US"/>
        </a:p>
      </dgm:t>
    </dgm:pt>
    <dgm:pt modelId="{2EA53F5A-7B06-4007-B493-70B0BE14E7F4}" type="sibTrans" cxnId="{C2CB8080-463A-4DD7-9E84-CD0772B5629F}">
      <dgm:prSet/>
      <dgm:spPr/>
      <dgm:t>
        <a:bodyPr/>
        <a:lstStyle/>
        <a:p>
          <a:endParaRPr lang="en-US"/>
        </a:p>
      </dgm:t>
    </dgm:pt>
    <dgm:pt modelId="{E34D2FF5-1D5D-4400-A70F-706C91D14CC9}" type="pres">
      <dgm:prSet presAssocID="{A15D64A4-3E2C-4084-8079-D8AACD33BF75}" presName="vert0" presStyleCnt="0">
        <dgm:presLayoutVars>
          <dgm:dir/>
          <dgm:animOne val="branch"/>
          <dgm:animLvl val="lvl"/>
        </dgm:presLayoutVars>
      </dgm:prSet>
      <dgm:spPr/>
    </dgm:pt>
    <dgm:pt modelId="{72358040-B68A-40CA-A621-F1CD1421B7AB}" type="pres">
      <dgm:prSet presAssocID="{6DC94791-7DE8-4734-9E93-1BEB4ADA4DFA}" presName="thickLine" presStyleLbl="alignNode1" presStyleIdx="0" presStyleCnt="3"/>
      <dgm:spPr/>
    </dgm:pt>
    <dgm:pt modelId="{8838049F-B00A-486F-8C5C-24B9DEC87C7C}" type="pres">
      <dgm:prSet presAssocID="{6DC94791-7DE8-4734-9E93-1BEB4ADA4DFA}" presName="horz1" presStyleCnt="0"/>
      <dgm:spPr/>
    </dgm:pt>
    <dgm:pt modelId="{A8A6FCB6-D695-4286-8682-74AFC0E5FE77}" type="pres">
      <dgm:prSet presAssocID="{6DC94791-7DE8-4734-9E93-1BEB4ADA4DFA}" presName="tx1" presStyleLbl="revTx" presStyleIdx="0" presStyleCnt="8"/>
      <dgm:spPr/>
    </dgm:pt>
    <dgm:pt modelId="{C941A06A-146C-4F70-AD45-EE8A7AB500ED}" type="pres">
      <dgm:prSet presAssocID="{6DC94791-7DE8-4734-9E93-1BEB4ADA4DFA}" presName="vert1" presStyleCnt="0"/>
      <dgm:spPr/>
    </dgm:pt>
    <dgm:pt modelId="{AB6D3A01-9C2E-457B-98DC-7F0D83AA99FF}" type="pres">
      <dgm:prSet presAssocID="{D079ADFA-9052-438B-8531-F81D9CB331D9}" presName="vertSpace2a" presStyleCnt="0"/>
      <dgm:spPr/>
    </dgm:pt>
    <dgm:pt modelId="{DF9F0380-4FD9-4B4C-BD28-7FCC1E543A15}" type="pres">
      <dgm:prSet presAssocID="{D079ADFA-9052-438B-8531-F81D9CB331D9}" presName="horz2" presStyleCnt="0"/>
      <dgm:spPr/>
    </dgm:pt>
    <dgm:pt modelId="{5931061C-6992-42E3-AA44-1B1A5EA86AB0}" type="pres">
      <dgm:prSet presAssocID="{D079ADFA-9052-438B-8531-F81D9CB331D9}" presName="horzSpace2" presStyleCnt="0"/>
      <dgm:spPr/>
    </dgm:pt>
    <dgm:pt modelId="{EC73853A-904C-4012-8E12-AD369D73F8BA}" type="pres">
      <dgm:prSet presAssocID="{D079ADFA-9052-438B-8531-F81D9CB331D9}" presName="tx2" presStyleLbl="revTx" presStyleIdx="1" presStyleCnt="8"/>
      <dgm:spPr/>
    </dgm:pt>
    <dgm:pt modelId="{E14BF08B-8F10-47FE-BD0A-7D9F3C2AFB6B}" type="pres">
      <dgm:prSet presAssocID="{D079ADFA-9052-438B-8531-F81D9CB331D9}" presName="vert2" presStyleCnt="0"/>
      <dgm:spPr/>
    </dgm:pt>
    <dgm:pt modelId="{3D31B542-BC01-4CAD-99CE-84D4539556E0}" type="pres">
      <dgm:prSet presAssocID="{D079ADFA-9052-438B-8531-F81D9CB331D9}" presName="thinLine2b" presStyleLbl="callout" presStyleIdx="0" presStyleCnt="5"/>
      <dgm:spPr/>
    </dgm:pt>
    <dgm:pt modelId="{F53C9025-5E8C-4E30-962D-8C33E785F22C}" type="pres">
      <dgm:prSet presAssocID="{D079ADFA-9052-438B-8531-F81D9CB331D9}" presName="vertSpace2b" presStyleCnt="0"/>
      <dgm:spPr/>
    </dgm:pt>
    <dgm:pt modelId="{F989C8FE-9533-4171-AAB0-F4EC99121057}" type="pres">
      <dgm:prSet presAssocID="{3B3B98E2-3FAA-4A2A-8EDC-1048B13F1F28}" presName="horz2" presStyleCnt="0"/>
      <dgm:spPr/>
    </dgm:pt>
    <dgm:pt modelId="{372D8F1E-394E-48DA-9C0D-8666ABF2A927}" type="pres">
      <dgm:prSet presAssocID="{3B3B98E2-3FAA-4A2A-8EDC-1048B13F1F28}" presName="horzSpace2" presStyleCnt="0"/>
      <dgm:spPr/>
    </dgm:pt>
    <dgm:pt modelId="{90ED8882-F887-40DB-8190-4BEBFD127A03}" type="pres">
      <dgm:prSet presAssocID="{3B3B98E2-3FAA-4A2A-8EDC-1048B13F1F28}" presName="tx2" presStyleLbl="revTx" presStyleIdx="2" presStyleCnt="8"/>
      <dgm:spPr/>
    </dgm:pt>
    <dgm:pt modelId="{E3EE7D47-E1A0-4F21-9CA6-FCE3AAD14196}" type="pres">
      <dgm:prSet presAssocID="{3B3B98E2-3FAA-4A2A-8EDC-1048B13F1F28}" presName="vert2" presStyleCnt="0"/>
      <dgm:spPr/>
    </dgm:pt>
    <dgm:pt modelId="{CBDA79A7-1AE5-424B-9D42-8F80063C9B76}" type="pres">
      <dgm:prSet presAssocID="{3B3B98E2-3FAA-4A2A-8EDC-1048B13F1F28}" presName="thinLine2b" presStyleLbl="callout" presStyleIdx="1" presStyleCnt="5"/>
      <dgm:spPr/>
    </dgm:pt>
    <dgm:pt modelId="{904B61AF-2B99-468B-9629-A96728E6C765}" type="pres">
      <dgm:prSet presAssocID="{3B3B98E2-3FAA-4A2A-8EDC-1048B13F1F28}" presName="vertSpace2b" presStyleCnt="0"/>
      <dgm:spPr/>
    </dgm:pt>
    <dgm:pt modelId="{8424C4F5-13EF-44C1-8E43-5B10B8B215D8}" type="pres">
      <dgm:prSet presAssocID="{4D35A959-F0AA-4FC3-AFFA-AE9D177EEDBA}" presName="thickLine" presStyleLbl="alignNode1" presStyleIdx="1" presStyleCnt="3"/>
      <dgm:spPr/>
    </dgm:pt>
    <dgm:pt modelId="{77B5A952-0F5A-4FD9-B747-C823D2B618C1}" type="pres">
      <dgm:prSet presAssocID="{4D35A959-F0AA-4FC3-AFFA-AE9D177EEDBA}" presName="horz1" presStyleCnt="0"/>
      <dgm:spPr/>
    </dgm:pt>
    <dgm:pt modelId="{94D597B4-E3BC-437C-A31E-A6D78F62C989}" type="pres">
      <dgm:prSet presAssocID="{4D35A959-F0AA-4FC3-AFFA-AE9D177EEDBA}" presName="tx1" presStyleLbl="revTx" presStyleIdx="3" presStyleCnt="8"/>
      <dgm:spPr/>
    </dgm:pt>
    <dgm:pt modelId="{F9DA9BBC-5C9C-4FA0-8A42-AF65DD4C6E55}" type="pres">
      <dgm:prSet presAssocID="{4D35A959-F0AA-4FC3-AFFA-AE9D177EEDBA}" presName="vert1" presStyleCnt="0"/>
      <dgm:spPr/>
    </dgm:pt>
    <dgm:pt modelId="{867D7BF1-48F2-4B1E-8A5B-454D5D4942B7}" type="pres">
      <dgm:prSet presAssocID="{B45462C2-0940-48EC-8F71-8DAEDDCE8FC3}" presName="vertSpace2a" presStyleCnt="0"/>
      <dgm:spPr/>
    </dgm:pt>
    <dgm:pt modelId="{EC4751A6-18F9-41CB-8EF3-C05C3830AB96}" type="pres">
      <dgm:prSet presAssocID="{B45462C2-0940-48EC-8F71-8DAEDDCE8FC3}" presName="horz2" presStyleCnt="0"/>
      <dgm:spPr/>
    </dgm:pt>
    <dgm:pt modelId="{69F906E3-FD01-46A4-B8EE-AAA801D3CEB5}" type="pres">
      <dgm:prSet presAssocID="{B45462C2-0940-48EC-8F71-8DAEDDCE8FC3}" presName="horzSpace2" presStyleCnt="0"/>
      <dgm:spPr/>
    </dgm:pt>
    <dgm:pt modelId="{58A7285E-6E4B-4A78-B8E9-BC1A22F193AF}" type="pres">
      <dgm:prSet presAssocID="{B45462C2-0940-48EC-8F71-8DAEDDCE8FC3}" presName="tx2" presStyleLbl="revTx" presStyleIdx="4" presStyleCnt="8"/>
      <dgm:spPr/>
    </dgm:pt>
    <dgm:pt modelId="{2A16FD2D-760C-415F-AFF0-67F2AF588F55}" type="pres">
      <dgm:prSet presAssocID="{B45462C2-0940-48EC-8F71-8DAEDDCE8FC3}" presName="vert2" presStyleCnt="0"/>
      <dgm:spPr/>
    </dgm:pt>
    <dgm:pt modelId="{B08A836D-2C35-4F9A-96CF-0238083D2625}" type="pres">
      <dgm:prSet presAssocID="{B45462C2-0940-48EC-8F71-8DAEDDCE8FC3}" presName="thinLine2b" presStyleLbl="callout" presStyleIdx="2" presStyleCnt="5"/>
      <dgm:spPr/>
    </dgm:pt>
    <dgm:pt modelId="{54BC515F-D80F-4A15-9DAB-7419086135F8}" type="pres">
      <dgm:prSet presAssocID="{B45462C2-0940-48EC-8F71-8DAEDDCE8FC3}" presName="vertSpace2b" presStyleCnt="0"/>
      <dgm:spPr/>
    </dgm:pt>
    <dgm:pt modelId="{C80A692D-7A1F-4F02-9229-1C41099B9366}" type="pres">
      <dgm:prSet presAssocID="{587EF068-FD8B-44C2-B79A-6547145C315A}" presName="thickLine" presStyleLbl="alignNode1" presStyleIdx="2" presStyleCnt="3"/>
      <dgm:spPr/>
    </dgm:pt>
    <dgm:pt modelId="{176BC17E-39D9-427F-BA0E-829A54FD5286}" type="pres">
      <dgm:prSet presAssocID="{587EF068-FD8B-44C2-B79A-6547145C315A}" presName="horz1" presStyleCnt="0"/>
      <dgm:spPr/>
    </dgm:pt>
    <dgm:pt modelId="{4F8B6B03-6A54-4F9D-B0DE-3EE848D30031}" type="pres">
      <dgm:prSet presAssocID="{587EF068-FD8B-44C2-B79A-6547145C315A}" presName="tx1" presStyleLbl="revTx" presStyleIdx="5" presStyleCnt="8"/>
      <dgm:spPr/>
    </dgm:pt>
    <dgm:pt modelId="{46C6895C-0841-4AE0-BBFE-51277B669CFD}" type="pres">
      <dgm:prSet presAssocID="{587EF068-FD8B-44C2-B79A-6547145C315A}" presName="vert1" presStyleCnt="0"/>
      <dgm:spPr/>
    </dgm:pt>
    <dgm:pt modelId="{EA7F1709-D4D4-44F6-966C-C52FC5D5C1E1}" type="pres">
      <dgm:prSet presAssocID="{B16F3CF2-C7C4-458F-BBD8-859423821996}" presName="vertSpace2a" presStyleCnt="0"/>
      <dgm:spPr/>
    </dgm:pt>
    <dgm:pt modelId="{8A63C2E9-DE81-4BEC-B152-BA895A823173}" type="pres">
      <dgm:prSet presAssocID="{B16F3CF2-C7C4-458F-BBD8-859423821996}" presName="horz2" presStyleCnt="0"/>
      <dgm:spPr/>
    </dgm:pt>
    <dgm:pt modelId="{106B7155-165A-414A-B90A-D9FF7BB95505}" type="pres">
      <dgm:prSet presAssocID="{B16F3CF2-C7C4-458F-BBD8-859423821996}" presName="horzSpace2" presStyleCnt="0"/>
      <dgm:spPr/>
    </dgm:pt>
    <dgm:pt modelId="{4AEF7BE3-2B35-4580-B480-912F71DFED1E}" type="pres">
      <dgm:prSet presAssocID="{B16F3CF2-C7C4-458F-BBD8-859423821996}" presName="tx2" presStyleLbl="revTx" presStyleIdx="6" presStyleCnt="8"/>
      <dgm:spPr/>
    </dgm:pt>
    <dgm:pt modelId="{7BC7E6D5-2688-4D0A-AFE6-5C2363EDAFCC}" type="pres">
      <dgm:prSet presAssocID="{B16F3CF2-C7C4-458F-BBD8-859423821996}" presName="vert2" presStyleCnt="0"/>
      <dgm:spPr/>
    </dgm:pt>
    <dgm:pt modelId="{143065DE-46EC-4174-8EC5-69754B77E058}" type="pres">
      <dgm:prSet presAssocID="{B16F3CF2-C7C4-458F-BBD8-859423821996}" presName="thinLine2b" presStyleLbl="callout" presStyleIdx="3" presStyleCnt="5"/>
      <dgm:spPr/>
    </dgm:pt>
    <dgm:pt modelId="{04DEE3E9-DF6B-4DF2-90AE-F5BF654ABAB3}" type="pres">
      <dgm:prSet presAssocID="{B16F3CF2-C7C4-458F-BBD8-859423821996}" presName="vertSpace2b" presStyleCnt="0"/>
      <dgm:spPr/>
    </dgm:pt>
    <dgm:pt modelId="{67D7071D-DC5C-4DF6-A993-C9AFA99CEEBA}" type="pres">
      <dgm:prSet presAssocID="{C51E7397-2C7F-4BBD-8EC6-A14D3A08E1A4}" presName="horz2" presStyleCnt="0"/>
      <dgm:spPr/>
    </dgm:pt>
    <dgm:pt modelId="{5DA61B98-1816-4E2A-BFB2-FEA72F98CA8A}" type="pres">
      <dgm:prSet presAssocID="{C51E7397-2C7F-4BBD-8EC6-A14D3A08E1A4}" presName="horzSpace2" presStyleCnt="0"/>
      <dgm:spPr/>
    </dgm:pt>
    <dgm:pt modelId="{E8EABC0D-3ED7-42BB-8734-9AB068033B62}" type="pres">
      <dgm:prSet presAssocID="{C51E7397-2C7F-4BBD-8EC6-A14D3A08E1A4}" presName="tx2" presStyleLbl="revTx" presStyleIdx="7" presStyleCnt="8"/>
      <dgm:spPr/>
    </dgm:pt>
    <dgm:pt modelId="{CF087E6F-EE28-4DC2-9568-B6F74F5A3856}" type="pres">
      <dgm:prSet presAssocID="{C51E7397-2C7F-4BBD-8EC6-A14D3A08E1A4}" presName="vert2" presStyleCnt="0"/>
      <dgm:spPr/>
    </dgm:pt>
    <dgm:pt modelId="{315BFE6D-48DE-4F21-A480-73E0C229CE5D}" type="pres">
      <dgm:prSet presAssocID="{C51E7397-2C7F-4BBD-8EC6-A14D3A08E1A4}" presName="thinLine2b" presStyleLbl="callout" presStyleIdx="4" presStyleCnt="5"/>
      <dgm:spPr/>
    </dgm:pt>
    <dgm:pt modelId="{A7346467-7E2D-4301-B73E-9B457E1C501A}" type="pres">
      <dgm:prSet presAssocID="{C51E7397-2C7F-4BBD-8EC6-A14D3A08E1A4}" presName="vertSpace2b" presStyleCnt="0"/>
      <dgm:spPr/>
    </dgm:pt>
  </dgm:ptLst>
  <dgm:cxnLst>
    <dgm:cxn modelId="{444ED30D-4F2B-4474-B0FD-47CD20836E10}" type="presOf" srcId="{D079ADFA-9052-438B-8531-F81D9CB331D9}" destId="{EC73853A-904C-4012-8E12-AD369D73F8BA}" srcOrd="0" destOrd="0" presId="urn:microsoft.com/office/officeart/2008/layout/LinedList"/>
    <dgm:cxn modelId="{BCF67C14-6147-46BF-9004-29C6E46D93CE}" type="presOf" srcId="{3B3B98E2-3FAA-4A2A-8EDC-1048B13F1F28}" destId="{90ED8882-F887-40DB-8190-4BEBFD127A03}" srcOrd="0" destOrd="0" presId="urn:microsoft.com/office/officeart/2008/layout/LinedList"/>
    <dgm:cxn modelId="{6CE98B14-AB33-4605-858B-5EB3AF0B681B}" type="presOf" srcId="{A15D64A4-3E2C-4084-8079-D8AACD33BF75}" destId="{E34D2FF5-1D5D-4400-A70F-706C91D14CC9}" srcOrd="0" destOrd="0" presId="urn:microsoft.com/office/officeart/2008/layout/LinedList"/>
    <dgm:cxn modelId="{ED752C1B-9660-4780-911B-0D036516B622}" srcId="{A15D64A4-3E2C-4084-8079-D8AACD33BF75}" destId="{4D35A959-F0AA-4FC3-AFFA-AE9D177EEDBA}" srcOrd="1" destOrd="0" parTransId="{CC86D3BF-60AD-4CC5-8611-B699CD531630}" sibTransId="{8CD485A2-7C57-4071-A40A-F5B7B391F37E}"/>
    <dgm:cxn modelId="{80C1DE47-E082-4F6C-8631-40E238D434B4}" srcId="{A15D64A4-3E2C-4084-8079-D8AACD33BF75}" destId="{6DC94791-7DE8-4734-9E93-1BEB4ADA4DFA}" srcOrd="0" destOrd="0" parTransId="{074DAD18-2D15-4447-998E-BB767775B891}" sibTransId="{49ADD957-41B8-4DB2-909F-051EDC8598A5}"/>
    <dgm:cxn modelId="{6FB5154F-EDFF-4741-96D2-7FF1D6580424}" srcId="{A15D64A4-3E2C-4084-8079-D8AACD33BF75}" destId="{587EF068-FD8B-44C2-B79A-6547145C315A}" srcOrd="2" destOrd="0" parTransId="{6E4C82C0-74D7-4EDF-8AC1-ED63B0DE0043}" sibTransId="{FEBE30CD-5C11-424D-BAD1-38F386A2CEA4}"/>
    <dgm:cxn modelId="{D6C6FF71-C8CA-426E-B67D-8EC5FF7EEB8D}" srcId="{4D35A959-F0AA-4FC3-AFFA-AE9D177EEDBA}" destId="{B45462C2-0940-48EC-8F71-8DAEDDCE8FC3}" srcOrd="0" destOrd="0" parTransId="{6D31ADB5-F1EE-4727-9B39-B4BC8F1E542C}" sibTransId="{FF7405AA-761C-400C-AD18-AF7FCA5ABDC3}"/>
    <dgm:cxn modelId="{93412E76-58D4-4837-B467-37DFD8B29A5E}" srcId="{6DC94791-7DE8-4734-9E93-1BEB4ADA4DFA}" destId="{D079ADFA-9052-438B-8531-F81D9CB331D9}" srcOrd="0" destOrd="0" parTransId="{1A2E35BE-4C4E-4931-A144-AD80A1E4D716}" sibTransId="{5876E9BB-1277-44B2-A9CE-956770E17039}"/>
    <dgm:cxn modelId="{A56AAF56-FEF8-4E39-9332-A8B6868E5B91}" type="presOf" srcId="{C51E7397-2C7F-4BBD-8EC6-A14D3A08E1A4}" destId="{E8EABC0D-3ED7-42BB-8734-9AB068033B62}" srcOrd="0" destOrd="0" presId="urn:microsoft.com/office/officeart/2008/layout/LinedList"/>
    <dgm:cxn modelId="{BB986579-3F14-4542-8E8C-C2E315EFFB5A}" type="presOf" srcId="{B16F3CF2-C7C4-458F-BBD8-859423821996}" destId="{4AEF7BE3-2B35-4580-B480-912F71DFED1E}" srcOrd="0" destOrd="0" presId="urn:microsoft.com/office/officeart/2008/layout/LinedList"/>
    <dgm:cxn modelId="{CC42037B-9531-44FD-8C30-6894A52887A3}" type="presOf" srcId="{4D35A959-F0AA-4FC3-AFFA-AE9D177EEDBA}" destId="{94D597B4-E3BC-437C-A31E-A6D78F62C989}" srcOrd="0" destOrd="0" presId="urn:microsoft.com/office/officeart/2008/layout/LinedList"/>
    <dgm:cxn modelId="{C2CB8080-463A-4DD7-9E84-CD0772B5629F}" srcId="{587EF068-FD8B-44C2-B79A-6547145C315A}" destId="{C51E7397-2C7F-4BBD-8EC6-A14D3A08E1A4}" srcOrd="1" destOrd="0" parTransId="{3D9933E6-AECC-4370-835A-1AA1996DB381}" sibTransId="{2EA53F5A-7B06-4007-B493-70B0BE14E7F4}"/>
    <dgm:cxn modelId="{45BE4387-C43C-4F88-9696-54E8C6F1D2C4}" type="presOf" srcId="{6DC94791-7DE8-4734-9E93-1BEB4ADA4DFA}" destId="{A8A6FCB6-D695-4286-8682-74AFC0E5FE77}" srcOrd="0" destOrd="0" presId="urn:microsoft.com/office/officeart/2008/layout/LinedList"/>
    <dgm:cxn modelId="{2CDD6A87-2216-4211-8D49-04D6EDD76478}" srcId="{587EF068-FD8B-44C2-B79A-6547145C315A}" destId="{B16F3CF2-C7C4-458F-BBD8-859423821996}" srcOrd="0" destOrd="0" parTransId="{7A9543C9-1806-45EA-8A61-0252668B9C3A}" sibTransId="{C3EB95DD-41E9-4D25-8421-3A9DC1B2D409}"/>
    <dgm:cxn modelId="{9FEC80F6-6CEC-477F-A0F4-C93CB7913FC3}" srcId="{6DC94791-7DE8-4734-9E93-1BEB4ADA4DFA}" destId="{3B3B98E2-3FAA-4A2A-8EDC-1048B13F1F28}" srcOrd="1" destOrd="0" parTransId="{A97361AD-2DC7-48BF-B455-18B52C1AC700}" sibTransId="{C963D901-708C-447A-9CCF-B3FF2B2EBB11}"/>
    <dgm:cxn modelId="{6E7ADBF6-E159-4B41-9191-B6E12A0A71CE}" type="presOf" srcId="{B45462C2-0940-48EC-8F71-8DAEDDCE8FC3}" destId="{58A7285E-6E4B-4A78-B8E9-BC1A22F193AF}" srcOrd="0" destOrd="0" presId="urn:microsoft.com/office/officeart/2008/layout/LinedList"/>
    <dgm:cxn modelId="{8A9020FB-E6AC-4B1D-BF45-ABCD580EF36C}" type="presOf" srcId="{587EF068-FD8B-44C2-B79A-6547145C315A}" destId="{4F8B6B03-6A54-4F9D-B0DE-3EE848D30031}" srcOrd="0" destOrd="0" presId="urn:microsoft.com/office/officeart/2008/layout/LinedList"/>
    <dgm:cxn modelId="{C1DBF976-3227-4F0D-A474-D6996B8D6F3C}" type="presParOf" srcId="{E34D2FF5-1D5D-4400-A70F-706C91D14CC9}" destId="{72358040-B68A-40CA-A621-F1CD1421B7AB}" srcOrd="0" destOrd="0" presId="urn:microsoft.com/office/officeart/2008/layout/LinedList"/>
    <dgm:cxn modelId="{B4A169E8-E342-454E-AE0B-7771BFE41FA1}" type="presParOf" srcId="{E34D2FF5-1D5D-4400-A70F-706C91D14CC9}" destId="{8838049F-B00A-486F-8C5C-24B9DEC87C7C}" srcOrd="1" destOrd="0" presId="urn:microsoft.com/office/officeart/2008/layout/LinedList"/>
    <dgm:cxn modelId="{BBD18B88-CFAD-49D3-B4AE-1DF8C359E3B0}" type="presParOf" srcId="{8838049F-B00A-486F-8C5C-24B9DEC87C7C}" destId="{A8A6FCB6-D695-4286-8682-74AFC0E5FE77}" srcOrd="0" destOrd="0" presId="urn:microsoft.com/office/officeart/2008/layout/LinedList"/>
    <dgm:cxn modelId="{36CF629B-ADA3-4B22-AAD6-D31D4EDBCE3D}" type="presParOf" srcId="{8838049F-B00A-486F-8C5C-24B9DEC87C7C}" destId="{C941A06A-146C-4F70-AD45-EE8A7AB500ED}" srcOrd="1" destOrd="0" presId="urn:microsoft.com/office/officeart/2008/layout/LinedList"/>
    <dgm:cxn modelId="{F6DF2CFB-9CD7-4388-936C-47F8733602E6}" type="presParOf" srcId="{C941A06A-146C-4F70-AD45-EE8A7AB500ED}" destId="{AB6D3A01-9C2E-457B-98DC-7F0D83AA99FF}" srcOrd="0" destOrd="0" presId="urn:microsoft.com/office/officeart/2008/layout/LinedList"/>
    <dgm:cxn modelId="{F31C3294-5E1F-4412-9FD1-A155DC8234CC}" type="presParOf" srcId="{C941A06A-146C-4F70-AD45-EE8A7AB500ED}" destId="{DF9F0380-4FD9-4B4C-BD28-7FCC1E543A15}" srcOrd="1" destOrd="0" presId="urn:microsoft.com/office/officeart/2008/layout/LinedList"/>
    <dgm:cxn modelId="{590DD7AE-6D14-4B69-A4F1-E13A56DD39F4}" type="presParOf" srcId="{DF9F0380-4FD9-4B4C-BD28-7FCC1E543A15}" destId="{5931061C-6992-42E3-AA44-1B1A5EA86AB0}" srcOrd="0" destOrd="0" presId="urn:microsoft.com/office/officeart/2008/layout/LinedList"/>
    <dgm:cxn modelId="{77742326-EE8A-474A-A44A-E9C7D776FA77}" type="presParOf" srcId="{DF9F0380-4FD9-4B4C-BD28-7FCC1E543A15}" destId="{EC73853A-904C-4012-8E12-AD369D73F8BA}" srcOrd="1" destOrd="0" presId="urn:microsoft.com/office/officeart/2008/layout/LinedList"/>
    <dgm:cxn modelId="{46FB68E0-7E6E-416C-8904-9DC83E735529}" type="presParOf" srcId="{DF9F0380-4FD9-4B4C-BD28-7FCC1E543A15}" destId="{E14BF08B-8F10-47FE-BD0A-7D9F3C2AFB6B}" srcOrd="2" destOrd="0" presId="urn:microsoft.com/office/officeart/2008/layout/LinedList"/>
    <dgm:cxn modelId="{ABF275B0-355F-46D1-8D18-D91D6FF6374E}" type="presParOf" srcId="{C941A06A-146C-4F70-AD45-EE8A7AB500ED}" destId="{3D31B542-BC01-4CAD-99CE-84D4539556E0}" srcOrd="2" destOrd="0" presId="urn:microsoft.com/office/officeart/2008/layout/LinedList"/>
    <dgm:cxn modelId="{E7964A2A-249D-42C8-B4A0-397A7F3FEF03}" type="presParOf" srcId="{C941A06A-146C-4F70-AD45-EE8A7AB500ED}" destId="{F53C9025-5E8C-4E30-962D-8C33E785F22C}" srcOrd="3" destOrd="0" presId="urn:microsoft.com/office/officeart/2008/layout/LinedList"/>
    <dgm:cxn modelId="{645D23D2-6A83-4A37-8A92-129B07E79116}" type="presParOf" srcId="{C941A06A-146C-4F70-AD45-EE8A7AB500ED}" destId="{F989C8FE-9533-4171-AAB0-F4EC99121057}" srcOrd="4" destOrd="0" presId="urn:microsoft.com/office/officeart/2008/layout/LinedList"/>
    <dgm:cxn modelId="{B13702C9-E35D-4306-842B-149562164BC5}" type="presParOf" srcId="{F989C8FE-9533-4171-AAB0-F4EC99121057}" destId="{372D8F1E-394E-48DA-9C0D-8666ABF2A927}" srcOrd="0" destOrd="0" presId="urn:microsoft.com/office/officeart/2008/layout/LinedList"/>
    <dgm:cxn modelId="{0A139D20-3A9F-4734-8B34-B93DBAA3167C}" type="presParOf" srcId="{F989C8FE-9533-4171-AAB0-F4EC99121057}" destId="{90ED8882-F887-40DB-8190-4BEBFD127A03}" srcOrd="1" destOrd="0" presId="urn:microsoft.com/office/officeart/2008/layout/LinedList"/>
    <dgm:cxn modelId="{C1110A60-31DE-4E26-8601-DF718CA2F56B}" type="presParOf" srcId="{F989C8FE-9533-4171-AAB0-F4EC99121057}" destId="{E3EE7D47-E1A0-4F21-9CA6-FCE3AAD14196}" srcOrd="2" destOrd="0" presId="urn:microsoft.com/office/officeart/2008/layout/LinedList"/>
    <dgm:cxn modelId="{13759FD8-F368-4043-ADE5-AB2C18312142}" type="presParOf" srcId="{C941A06A-146C-4F70-AD45-EE8A7AB500ED}" destId="{CBDA79A7-1AE5-424B-9D42-8F80063C9B76}" srcOrd="5" destOrd="0" presId="urn:microsoft.com/office/officeart/2008/layout/LinedList"/>
    <dgm:cxn modelId="{6B00A888-DB05-4139-A89D-BB9FF45369C0}" type="presParOf" srcId="{C941A06A-146C-4F70-AD45-EE8A7AB500ED}" destId="{904B61AF-2B99-468B-9629-A96728E6C765}" srcOrd="6" destOrd="0" presId="urn:microsoft.com/office/officeart/2008/layout/LinedList"/>
    <dgm:cxn modelId="{14B4FF3F-42EF-407C-BC65-F2B00D828EF1}" type="presParOf" srcId="{E34D2FF5-1D5D-4400-A70F-706C91D14CC9}" destId="{8424C4F5-13EF-44C1-8E43-5B10B8B215D8}" srcOrd="2" destOrd="0" presId="urn:microsoft.com/office/officeart/2008/layout/LinedList"/>
    <dgm:cxn modelId="{4D0938E5-1BC5-451D-9629-4CAE550FB007}" type="presParOf" srcId="{E34D2FF5-1D5D-4400-A70F-706C91D14CC9}" destId="{77B5A952-0F5A-4FD9-B747-C823D2B618C1}" srcOrd="3" destOrd="0" presId="urn:microsoft.com/office/officeart/2008/layout/LinedList"/>
    <dgm:cxn modelId="{0B6183E2-2709-4A5D-BAE7-BF236C47505F}" type="presParOf" srcId="{77B5A952-0F5A-4FD9-B747-C823D2B618C1}" destId="{94D597B4-E3BC-437C-A31E-A6D78F62C989}" srcOrd="0" destOrd="0" presId="urn:microsoft.com/office/officeart/2008/layout/LinedList"/>
    <dgm:cxn modelId="{67282918-AE5D-4A6A-818D-00CE5D0E0CD0}" type="presParOf" srcId="{77B5A952-0F5A-4FD9-B747-C823D2B618C1}" destId="{F9DA9BBC-5C9C-4FA0-8A42-AF65DD4C6E55}" srcOrd="1" destOrd="0" presId="urn:microsoft.com/office/officeart/2008/layout/LinedList"/>
    <dgm:cxn modelId="{4118E1E7-646F-43AE-BC61-167E6B537BFC}" type="presParOf" srcId="{F9DA9BBC-5C9C-4FA0-8A42-AF65DD4C6E55}" destId="{867D7BF1-48F2-4B1E-8A5B-454D5D4942B7}" srcOrd="0" destOrd="0" presId="urn:microsoft.com/office/officeart/2008/layout/LinedList"/>
    <dgm:cxn modelId="{D4413743-AC06-4805-B9BC-28BAD35B156C}" type="presParOf" srcId="{F9DA9BBC-5C9C-4FA0-8A42-AF65DD4C6E55}" destId="{EC4751A6-18F9-41CB-8EF3-C05C3830AB96}" srcOrd="1" destOrd="0" presId="urn:microsoft.com/office/officeart/2008/layout/LinedList"/>
    <dgm:cxn modelId="{12E409FC-3F8F-4289-AE57-7B759EA76382}" type="presParOf" srcId="{EC4751A6-18F9-41CB-8EF3-C05C3830AB96}" destId="{69F906E3-FD01-46A4-B8EE-AAA801D3CEB5}" srcOrd="0" destOrd="0" presId="urn:microsoft.com/office/officeart/2008/layout/LinedList"/>
    <dgm:cxn modelId="{317A06F0-CAB4-4C98-B3C6-5804DC5F8270}" type="presParOf" srcId="{EC4751A6-18F9-41CB-8EF3-C05C3830AB96}" destId="{58A7285E-6E4B-4A78-B8E9-BC1A22F193AF}" srcOrd="1" destOrd="0" presId="urn:microsoft.com/office/officeart/2008/layout/LinedList"/>
    <dgm:cxn modelId="{15AF5173-1899-409F-AB03-1F92AB1F8A4F}" type="presParOf" srcId="{EC4751A6-18F9-41CB-8EF3-C05C3830AB96}" destId="{2A16FD2D-760C-415F-AFF0-67F2AF588F55}" srcOrd="2" destOrd="0" presId="urn:microsoft.com/office/officeart/2008/layout/LinedList"/>
    <dgm:cxn modelId="{54C44BF2-6F93-4F20-A151-8D19417EA1D4}" type="presParOf" srcId="{F9DA9BBC-5C9C-4FA0-8A42-AF65DD4C6E55}" destId="{B08A836D-2C35-4F9A-96CF-0238083D2625}" srcOrd="2" destOrd="0" presId="urn:microsoft.com/office/officeart/2008/layout/LinedList"/>
    <dgm:cxn modelId="{DEB6F621-D59E-473A-9006-55C2152C8492}" type="presParOf" srcId="{F9DA9BBC-5C9C-4FA0-8A42-AF65DD4C6E55}" destId="{54BC515F-D80F-4A15-9DAB-7419086135F8}" srcOrd="3" destOrd="0" presId="urn:microsoft.com/office/officeart/2008/layout/LinedList"/>
    <dgm:cxn modelId="{E31F3353-EC53-4450-BB0E-3DD719B1BE0B}" type="presParOf" srcId="{E34D2FF5-1D5D-4400-A70F-706C91D14CC9}" destId="{C80A692D-7A1F-4F02-9229-1C41099B9366}" srcOrd="4" destOrd="0" presId="urn:microsoft.com/office/officeart/2008/layout/LinedList"/>
    <dgm:cxn modelId="{4A1C080D-3F90-4B32-A1D7-C3A0FACF0CC5}" type="presParOf" srcId="{E34D2FF5-1D5D-4400-A70F-706C91D14CC9}" destId="{176BC17E-39D9-427F-BA0E-829A54FD5286}" srcOrd="5" destOrd="0" presId="urn:microsoft.com/office/officeart/2008/layout/LinedList"/>
    <dgm:cxn modelId="{BDE47850-32E3-4EEC-BD2A-CCC11D1F29A0}" type="presParOf" srcId="{176BC17E-39D9-427F-BA0E-829A54FD5286}" destId="{4F8B6B03-6A54-4F9D-B0DE-3EE848D30031}" srcOrd="0" destOrd="0" presId="urn:microsoft.com/office/officeart/2008/layout/LinedList"/>
    <dgm:cxn modelId="{CA3A3EF8-47FB-4808-B6E9-E1AE1F8FDA6B}" type="presParOf" srcId="{176BC17E-39D9-427F-BA0E-829A54FD5286}" destId="{46C6895C-0841-4AE0-BBFE-51277B669CFD}" srcOrd="1" destOrd="0" presId="urn:microsoft.com/office/officeart/2008/layout/LinedList"/>
    <dgm:cxn modelId="{B645A894-3D4B-42B1-8115-62E94D726F2C}" type="presParOf" srcId="{46C6895C-0841-4AE0-BBFE-51277B669CFD}" destId="{EA7F1709-D4D4-44F6-966C-C52FC5D5C1E1}" srcOrd="0" destOrd="0" presId="urn:microsoft.com/office/officeart/2008/layout/LinedList"/>
    <dgm:cxn modelId="{BB6F2E5A-FFC9-46B4-91FA-AB0E74D8AC1F}" type="presParOf" srcId="{46C6895C-0841-4AE0-BBFE-51277B669CFD}" destId="{8A63C2E9-DE81-4BEC-B152-BA895A823173}" srcOrd="1" destOrd="0" presId="urn:microsoft.com/office/officeart/2008/layout/LinedList"/>
    <dgm:cxn modelId="{EB3FE59F-CB0D-4A20-BCB8-7422BF2CE5EB}" type="presParOf" srcId="{8A63C2E9-DE81-4BEC-B152-BA895A823173}" destId="{106B7155-165A-414A-B90A-D9FF7BB95505}" srcOrd="0" destOrd="0" presId="urn:microsoft.com/office/officeart/2008/layout/LinedList"/>
    <dgm:cxn modelId="{423EDD7F-4242-472D-A396-FF90E0340714}" type="presParOf" srcId="{8A63C2E9-DE81-4BEC-B152-BA895A823173}" destId="{4AEF7BE3-2B35-4580-B480-912F71DFED1E}" srcOrd="1" destOrd="0" presId="urn:microsoft.com/office/officeart/2008/layout/LinedList"/>
    <dgm:cxn modelId="{2DB43440-84D9-459C-AC65-B6CB3E0EA9EB}" type="presParOf" srcId="{8A63C2E9-DE81-4BEC-B152-BA895A823173}" destId="{7BC7E6D5-2688-4D0A-AFE6-5C2363EDAFCC}" srcOrd="2" destOrd="0" presId="urn:microsoft.com/office/officeart/2008/layout/LinedList"/>
    <dgm:cxn modelId="{E1F9177E-9C5F-4970-BC4A-68AF2D509D77}" type="presParOf" srcId="{46C6895C-0841-4AE0-BBFE-51277B669CFD}" destId="{143065DE-46EC-4174-8EC5-69754B77E058}" srcOrd="2" destOrd="0" presId="urn:microsoft.com/office/officeart/2008/layout/LinedList"/>
    <dgm:cxn modelId="{9A79727F-3692-4C93-A79A-7D4A4120307A}" type="presParOf" srcId="{46C6895C-0841-4AE0-BBFE-51277B669CFD}" destId="{04DEE3E9-DF6B-4DF2-90AE-F5BF654ABAB3}" srcOrd="3" destOrd="0" presId="urn:microsoft.com/office/officeart/2008/layout/LinedList"/>
    <dgm:cxn modelId="{4E3AE140-A9DC-43E2-A3F7-820B8D348A75}" type="presParOf" srcId="{46C6895C-0841-4AE0-BBFE-51277B669CFD}" destId="{67D7071D-DC5C-4DF6-A993-C9AFA99CEEBA}" srcOrd="4" destOrd="0" presId="urn:microsoft.com/office/officeart/2008/layout/LinedList"/>
    <dgm:cxn modelId="{EFD077A4-D1EA-4074-8DA7-8FEB82D52125}" type="presParOf" srcId="{67D7071D-DC5C-4DF6-A993-C9AFA99CEEBA}" destId="{5DA61B98-1816-4E2A-BFB2-FEA72F98CA8A}" srcOrd="0" destOrd="0" presId="urn:microsoft.com/office/officeart/2008/layout/LinedList"/>
    <dgm:cxn modelId="{21C62644-65B8-4492-890B-3BA073C424F6}" type="presParOf" srcId="{67D7071D-DC5C-4DF6-A993-C9AFA99CEEBA}" destId="{E8EABC0D-3ED7-42BB-8734-9AB068033B62}" srcOrd="1" destOrd="0" presId="urn:microsoft.com/office/officeart/2008/layout/LinedList"/>
    <dgm:cxn modelId="{CD1FDBBC-3F62-4B72-88F7-05E5C346688C}" type="presParOf" srcId="{67D7071D-DC5C-4DF6-A993-C9AFA99CEEBA}" destId="{CF087E6F-EE28-4DC2-9568-B6F74F5A3856}" srcOrd="2" destOrd="0" presId="urn:microsoft.com/office/officeart/2008/layout/LinedList"/>
    <dgm:cxn modelId="{1E326600-CA57-465D-B4BF-53F55428D9CA}" type="presParOf" srcId="{46C6895C-0841-4AE0-BBFE-51277B669CFD}" destId="{315BFE6D-48DE-4F21-A480-73E0C229CE5D}" srcOrd="5" destOrd="0" presId="urn:microsoft.com/office/officeart/2008/layout/LinedList"/>
    <dgm:cxn modelId="{B5652E82-97E2-4DCF-BA01-54BF0B04E859}" type="presParOf" srcId="{46C6895C-0841-4AE0-BBFE-51277B669CFD}" destId="{A7346467-7E2D-4301-B73E-9B457E1C501A}" srcOrd="6"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D902F4-D9BF-4803-8BAD-7F9C5133DE00}" type="doc">
      <dgm:prSet loTypeId="urn:microsoft.com/office/officeart/2005/8/layout/vList2" loCatId="list" qsTypeId="urn:microsoft.com/office/officeart/2005/8/quickstyle/simple1#2" qsCatId="simple" csTypeId="urn:microsoft.com/office/officeart/2005/8/colors/accent1_2#3" csCatId="accent1"/>
      <dgm:spPr/>
      <dgm:t>
        <a:bodyPr/>
        <a:lstStyle/>
        <a:p>
          <a:endParaRPr lang="en-US"/>
        </a:p>
      </dgm:t>
    </dgm:pt>
    <dgm:pt modelId="{24F59641-4C14-49C2-91F1-10C5CF5B1A63}">
      <dgm:prSet/>
      <dgm:spPr/>
      <dgm:t>
        <a:bodyPr/>
        <a:lstStyle/>
        <a:p>
          <a:r>
            <a:rPr lang="en-US"/>
            <a:t>Rental and operating subsidies </a:t>
          </a:r>
        </a:p>
      </dgm:t>
    </dgm:pt>
    <dgm:pt modelId="{65691CA1-EE65-42C8-B855-F3E32B6C85A2}" type="parTrans" cxnId="{B97534E5-A776-4698-9C8B-E405302AD203}">
      <dgm:prSet/>
      <dgm:spPr/>
      <dgm:t>
        <a:bodyPr/>
        <a:lstStyle/>
        <a:p>
          <a:endParaRPr lang="en-US"/>
        </a:p>
      </dgm:t>
    </dgm:pt>
    <dgm:pt modelId="{CBB7872F-DA44-4DD2-AE3A-F7BB7C0D9C4C}" type="sibTrans" cxnId="{B97534E5-A776-4698-9C8B-E405302AD203}">
      <dgm:prSet/>
      <dgm:spPr/>
      <dgm:t>
        <a:bodyPr/>
        <a:lstStyle/>
        <a:p>
          <a:endParaRPr lang="en-US"/>
        </a:p>
      </dgm:t>
    </dgm:pt>
    <dgm:pt modelId="{E55E30F1-D2EC-4B37-9F05-D66A6CA5D4D6}">
      <dgm:prSet/>
      <dgm:spPr/>
      <dgm:t>
        <a:bodyPr/>
        <a:lstStyle/>
        <a:p>
          <a:r>
            <a:rPr lang="en-US"/>
            <a:t>Supportive housing </a:t>
          </a:r>
        </a:p>
      </dgm:t>
    </dgm:pt>
    <dgm:pt modelId="{957704A9-A4C6-41FB-8477-FEF3686A04F2}" type="parTrans" cxnId="{14328289-4B6C-4E61-A84F-EBA7AC180164}">
      <dgm:prSet/>
      <dgm:spPr/>
      <dgm:t>
        <a:bodyPr/>
        <a:lstStyle/>
        <a:p>
          <a:endParaRPr lang="en-US"/>
        </a:p>
      </dgm:t>
    </dgm:pt>
    <dgm:pt modelId="{DC8AE551-5C0F-467A-BDDE-B57155A1F83E}" type="sibTrans" cxnId="{14328289-4B6C-4E61-A84F-EBA7AC180164}">
      <dgm:prSet/>
      <dgm:spPr/>
      <dgm:t>
        <a:bodyPr/>
        <a:lstStyle/>
        <a:p>
          <a:endParaRPr lang="en-US"/>
        </a:p>
      </dgm:t>
    </dgm:pt>
    <dgm:pt modelId="{E62445E4-53D8-46F4-8581-0F4F842C6756}">
      <dgm:prSet/>
      <dgm:spPr/>
      <dgm:t>
        <a:bodyPr/>
        <a:lstStyle/>
        <a:p>
          <a:r>
            <a:rPr lang="en-US"/>
            <a:t>Transitional housing-related costs </a:t>
          </a:r>
        </a:p>
      </dgm:t>
    </dgm:pt>
    <dgm:pt modelId="{A4E70D27-9790-4783-A4C2-5643C83178F5}" type="parTrans" cxnId="{0B33B373-C313-4664-AE77-FD207651C204}">
      <dgm:prSet/>
      <dgm:spPr/>
      <dgm:t>
        <a:bodyPr/>
        <a:lstStyle/>
        <a:p>
          <a:endParaRPr lang="en-US"/>
        </a:p>
      </dgm:t>
    </dgm:pt>
    <dgm:pt modelId="{F88FE3C5-72DD-4284-8ED8-81D84AD368B2}" type="sibTrans" cxnId="{0B33B373-C313-4664-AE77-FD207651C204}">
      <dgm:prSet/>
      <dgm:spPr/>
      <dgm:t>
        <a:bodyPr/>
        <a:lstStyle/>
        <a:p>
          <a:endParaRPr lang="en-US"/>
        </a:p>
      </dgm:t>
    </dgm:pt>
    <dgm:pt modelId="{295046F9-6390-4371-8C75-C1EF90B6E6E3}">
      <dgm:prSet/>
      <dgm:spPr/>
      <dgm:t>
        <a:bodyPr/>
        <a:lstStyle/>
        <a:p>
          <a:r>
            <a:rPr lang="en-US"/>
            <a:t>Shared/family housing </a:t>
          </a:r>
        </a:p>
      </dgm:t>
    </dgm:pt>
    <dgm:pt modelId="{61D11DD1-BF0F-4513-A286-2240FE703D99}" type="parTrans" cxnId="{88DFAE76-8235-4442-B5DB-3A0846E23A78}">
      <dgm:prSet/>
      <dgm:spPr/>
      <dgm:t>
        <a:bodyPr/>
        <a:lstStyle/>
        <a:p>
          <a:endParaRPr lang="en-US"/>
        </a:p>
      </dgm:t>
    </dgm:pt>
    <dgm:pt modelId="{B3579FD6-6689-4539-9729-06A0215E6864}" type="sibTrans" cxnId="{88DFAE76-8235-4442-B5DB-3A0846E23A78}">
      <dgm:prSet/>
      <dgm:spPr/>
      <dgm:t>
        <a:bodyPr/>
        <a:lstStyle/>
        <a:p>
          <a:endParaRPr lang="en-US"/>
        </a:p>
      </dgm:t>
    </dgm:pt>
    <dgm:pt modelId="{4BB58AEF-1B61-4168-B048-CDC3A0169479}">
      <dgm:prSet/>
      <dgm:spPr/>
      <dgm:t>
        <a:bodyPr/>
        <a:lstStyle/>
        <a:p>
          <a:r>
            <a:rPr lang="en-US"/>
            <a:t>Capital development </a:t>
          </a:r>
        </a:p>
      </dgm:t>
    </dgm:pt>
    <dgm:pt modelId="{9B9153F4-0C56-42EA-9645-24BBF77224B6}" type="parTrans" cxnId="{D689C462-2473-40F8-B822-4C585AD75898}">
      <dgm:prSet/>
      <dgm:spPr/>
      <dgm:t>
        <a:bodyPr/>
        <a:lstStyle/>
        <a:p>
          <a:endParaRPr lang="en-US"/>
        </a:p>
      </dgm:t>
    </dgm:pt>
    <dgm:pt modelId="{3C807FAA-B6B5-4DF2-8EB3-BB51AA1FB825}" type="sibTrans" cxnId="{D689C462-2473-40F8-B822-4C585AD75898}">
      <dgm:prSet/>
      <dgm:spPr/>
      <dgm:t>
        <a:bodyPr/>
        <a:lstStyle/>
        <a:p>
          <a:endParaRPr lang="en-US"/>
        </a:p>
      </dgm:t>
    </dgm:pt>
    <dgm:pt modelId="{63668476-1C38-4621-8028-BFB9F3B913DF}">
      <dgm:prSet/>
      <dgm:spPr/>
      <dgm:t>
        <a:bodyPr/>
        <a:lstStyle/>
        <a:p>
          <a:r>
            <a:rPr lang="en-US"/>
            <a:t>Other allowable housing interventions</a:t>
          </a:r>
        </a:p>
      </dgm:t>
    </dgm:pt>
    <dgm:pt modelId="{E7A20ED1-E5F9-4845-90BC-FAB9B970F5B5}" type="parTrans" cxnId="{4DA06922-F03E-45B0-BF9C-983CEFFBD519}">
      <dgm:prSet/>
      <dgm:spPr/>
      <dgm:t>
        <a:bodyPr/>
        <a:lstStyle/>
        <a:p>
          <a:endParaRPr lang="en-US"/>
        </a:p>
      </dgm:t>
    </dgm:pt>
    <dgm:pt modelId="{A47E0173-D14D-4917-84C1-EEAE5A9380F0}" type="sibTrans" cxnId="{4DA06922-F03E-45B0-BF9C-983CEFFBD519}">
      <dgm:prSet/>
      <dgm:spPr/>
      <dgm:t>
        <a:bodyPr/>
        <a:lstStyle/>
        <a:p>
          <a:endParaRPr lang="en-US"/>
        </a:p>
      </dgm:t>
    </dgm:pt>
    <dgm:pt modelId="{C4FF97DD-86F6-49B1-8CC7-1109FB3FABB4}" type="pres">
      <dgm:prSet presAssocID="{44D902F4-D9BF-4803-8BAD-7F9C5133DE00}" presName="linear" presStyleCnt="0">
        <dgm:presLayoutVars>
          <dgm:animLvl val="lvl"/>
          <dgm:resizeHandles val="exact"/>
        </dgm:presLayoutVars>
      </dgm:prSet>
      <dgm:spPr/>
    </dgm:pt>
    <dgm:pt modelId="{8B4EB2D0-6FE7-4B70-87D1-75B72855BC5F}" type="pres">
      <dgm:prSet presAssocID="{24F59641-4C14-49C2-91F1-10C5CF5B1A63}" presName="parentText" presStyleLbl="node1" presStyleIdx="0" presStyleCnt="6">
        <dgm:presLayoutVars>
          <dgm:chMax val="0"/>
          <dgm:bulletEnabled val="1"/>
        </dgm:presLayoutVars>
      </dgm:prSet>
      <dgm:spPr/>
    </dgm:pt>
    <dgm:pt modelId="{1E1D72BA-F491-4729-BCA4-581B879392BF}" type="pres">
      <dgm:prSet presAssocID="{CBB7872F-DA44-4DD2-AE3A-F7BB7C0D9C4C}" presName="spacer" presStyleCnt="0"/>
      <dgm:spPr/>
    </dgm:pt>
    <dgm:pt modelId="{7AF07B57-9466-4CD1-B653-8359B0234821}" type="pres">
      <dgm:prSet presAssocID="{E55E30F1-D2EC-4B37-9F05-D66A6CA5D4D6}" presName="parentText" presStyleLbl="node1" presStyleIdx="1" presStyleCnt="6">
        <dgm:presLayoutVars>
          <dgm:chMax val="0"/>
          <dgm:bulletEnabled val="1"/>
        </dgm:presLayoutVars>
      </dgm:prSet>
      <dgm:spPr/>
    </dgm:pt>
    <dgm:pt modelId="{8C35868A-F4F7-4EC3-88DB-C17C3DC67D2C}" type="pres">
      <dgm:prSet presAssocID="{DC8AE551-5C0F-467A-BDDE-B57155A1F83E}" presName="spacer" presStyleCnt="0"/>
      <dgm:spPr/>
    </dgm:pt>
    <dgm:pt modelId="{D35617FE-B5DF-413E-A09B-5706AC6C7BF6}" type="pres">
      <dgm:prSet presAssocID="{E62445E4-53D8-46F4-8581-0F4F842C6756}" presName="parentText" presStyleLbl="node1" presStyleIdx="2" presStyleCnt="6">
        <dgm:presLayoutVars>
          <dgm:chMax val="0"/>
          <dgm:bulletEnabled val="1"/>
        </dgm:presLayoutVars>
      </dgm:prSet>
      <dgm:spPr/>
    </dgm:pt>
    <dgm:pt modelId="{2D721BCC-691C-4FC3-AB0A-C8347FCE3923}" type="pres">
      <dgm:prSet presAssocID="{F88FE3C5-72DD-4284-8ED8-81D84AD368B2}" presName="spacer" presStyleCnt="0"/>
      <dgm:spPr/>
    </dgm:pt>
    <dgm:pt modelId="{E7B3E901-380D-4485-9248-929AC444E565}" type="pres">
      <dgm:prSet presAssocID="{295046F9-6390-4371-8C75-C1EF90B6E6E3}" presName="parentText" presStyleLbl="node1" presStyleIdx="3" presStyleCnt="6">
        <dgm:presLayoutVars>
          <dgm:chMax val="0"/>
          <dgm:bulletEnabled val="1"/>
        </dgm:presLayoutVars>
      </dgm:prSet>
      <dgm:spPr/>
    </dgm:pt>
    <dgm:pt modelId="{1A3AA89C-812E-4A73-8ADE-60AAFCE4F2E4}" type="pres">
      <dgm:prSet presAssocID="{B3579FD6-6689-4539-9729-06A0215E6864}" presName="spacer" presStyleCnt="0"/>
      <dgm:spPr/>
    </dgm:pt>
    <dgm:pt modelId="{9EB878C4-C1FA-4003-B5CA-7AA71A7B5812}" type="pres">
      <dgm:prSet presAssocID="{4BB58AEF-1B61-4168-B048-CDC3A0169479}" presName="parentText" presStyleLbl="node1" presStyleIdx="4" presStyleCnt="6">
        <dgm:presLayoutVars>
          <dgm:chMax val="0"/>
          <dgm:bulletEnabled val="1"/>
        </dgm:presLayoutVars>
      </dgm:prSet>
      <dgm:spPr/>
    </dgm:pt>
    <dgm:pt modelId="{624C6F85-D7CF-4997-A9C3-ABF6B64A6FF9}" type="pres">
      <dgm:prSet presAssocID="{3C807FAA-B6B5-4DF2-8EB3-BB51AA1FB825}" presName="spacer" presStyleCnt="0"/>
      <dgm:spPr/>
    </dgm:pt>
    <dgm:pt modelId="{8D165A6D-B8F1-4DDC-B94D-3BAAC7304B18}" type="pres">
      <dgm:prSet presAssocID="{63668476-1C38-4621-8028-BFB9F3B913DF}" presName="parentText" presStyleLbl="node1" presStyleIdx="5" presStyleCnt="6">
        <dgm:presLayoutVars>
          <dgm:chMax val="0"/>
          <dgm:bulletEnabled val="1"/>
        </dgm:presLayoutVars>
      </dgm:prSet>
      <dgm:spPr/>
    </dgm:pt>
  </dgm:ptLst>
  <dgm:cxnLst>
    <dgm:cxn modelId="{5932C714-9AE4-45C1-8BAD-EBC2F3597534}" type="presOf" srcId="{24F59641-4C14-49C2-91F1-10C5CF5B1A63}" destId="{8B4EB2D0-6FE7-4B70-87D1-75B72855BC5F}" srcOrd="0" destOrd="0" presId="urn:microsoft.com/office/officeart/2005/8/layout/vList2"/>
    <dgm:cxn modelId="{4DA06922-F03E-45B0-BF9C-983CEFFBD519}" srcId="{44D902F4-D9BF-4803-8BAD-7F9C5133DE00}" destId="{63668476-1C38-4621-8028-BFB9F3B913DF}" srcOrd="5" destOrd="0" parTransId="{E7A20ED1-E5F9-4845-90BC-FAB9B970F5B5}" sibTransId="{A47E0173-D14D-4917-84C1-EEAE5A9380F0}"/>
    <dgm:cxn modelId="{D689C462-2473-40F8-B822-4C585AD75898}" srcId="{44D902F4-D9BF-4803-8BAD-7F9C5133DE00}" destId="{4BB58AEF-1B61-4168-B048-CDC3A0169479}" srcOrd="4" destOrd="0" parTransId="{9B9153F4-0C56-42EA-9645-24BBF77224B6}" sibTransId="{3C807FAA-B6B5-4DF2-8EB3-BB51AA1FB825}"/>
    <dgm:cxn modelId="{38212A70-3B16-4ADF-89B0-455E1FAB7D46}" type="presOf" srcId="{295046F9-6390-4371-8C75-C1EF90B6E6E3}" destId="{E7B3E901-380D-4485-9248-929AC444E565}" srcOrd="0" destOrd="0" presId="urn:microsoft.com/office/officeart/2005/8/layout/vList2"/>
    <dgm:cxn modelId="{0B33B373-C313-4664-AE77-FD207651C204}" srcId="{44D902F4-D9BF-4803-8BAD-7F9C5133DE00}" destId="{E62445E4-53D8-46F4-8581-0F4F842C6756}" srcOrd="2" destOrd="0" parTransId="{A4E70D27-9790-4783-A4C2-5643C83178F5}" sibTransId="{F88FE3C5-72DD-4284-8ED8-81D84AD368B2}"/>
    <dgm:cxn modelId="{88DFAE76-8235-4442-B5DB-3A0846E23A78}" srcId="{44D902F4-D9BF-4803-8BAD-7F9C5133DE00}" destId="{295046F9-6390-4371-8C75-C1EF90B6E6E3}" srcOrd="3" destOrd="0" parTransId="{61D11DD1-BF0F-4513-A286-2240FE703D99}" sibTransId="{B3579FD6-6689-4539-9729-06A0215E6864}"/>
    <dgm:cxn modelId="{14328289-4B6C-4E61-A84F-EBA7AC180164}" srcId="{44D902F4-D9BF-4803-8BAD-7F9C5133DE00}" destId="{E55E30F1-D2EC-4B37-9F05-D66A6CA5D4D6}" srcOrd="1" destOrd="0" parTransId="{957704A9-A4C6-41FB-8477-FEF3686A04F2}" sibTransId="{DC8AE551-5C0F-467A-BDDE-B57155A1F83E}"/>
    <dgm:cxn modelId="{14BBE68B-BB48-47B7-B087-6EAEE2E5C4CC}" type="presOf" srcId="{E62445E4-53D8-46F4-8581-0F4F842C6756}" destId="{D35617FE-B5DF-413E-A09B-5706AC6C7BF6}" srcOrd="0" destOrd="0" presId="urn:microsoft.com/office/officeart/2005/8/layout/vList2"/>
    <dgm:cxn modelId="{33DF2FA6-A830-4FD9-B52C-A2DBC637A3C4}" type="presOf" srcId="{63668476-1C38-4621-8028-BFB9F3B913DF}" destId="{8D165A6D-B8F1-4DDC-B94D-3BAAC7304B18}" srcOrd="0" destOrd="0" presId="urn:microsoft.com/office/officeart/2005/8/layout/vList2"/>
    <dgm:cxn modelId="{BE5939AD-71D3-4200-88A1-82D77E1E69A0}" type="presOf" srcId="{E55E30F1-D2EC-4B37-9F05-D66A6CA5D4D6}" destId="{7AF07B57-9466-4CD1-B653-8359B0234821}" srcOrd="0" destOrd="0" presId="urn:microsoft.com/office/officeart/2005/8/layout/vList2"/>
    <dgm:cxn modelId="{B97534E5-A776-4698-9C8B-E405302AD203}" srcId="{44D902F4-D9BF-4803-8BAD-7F9C5133DE00}" destId="{24F59641-4C14-49C2-91F1-10C5CF5B1A63}" srcOrd="0" destOrd="0" parTransId="{65691CA1-EE65-42C8-B855-F3E32B6C85A2}" sibTransId="{CBB7872F-DA44-4DD2-AE3A-F7BB7C0D9C4C}"/>
    <dgm:cxn modelId="{2402FFFB-B7D8-400E-9BB4-38692EB17B43}" type="presOf" srcId="{4BB58AEF-1B61-4168-B048-CDC3A0169479}" destId="{9EB878C4-C1FA-4003-B5CA-7AA71A7B5812}" srcOrd="0" destOrd="0" presId="urn:microsoft.com/office/officeart/2005/8/layout/vList2"/>
    <dgm:cxn modelId="{EDBCFEFE-A4C3-493C-AA01-2D895B9C4AD6}" type="presOf" srcId="{44D902F4-D9BF-4803-8BAD-7F9C5133DE00}" destId="{C4FF97DD-86F6-49B1-8CC7-1109FB3FABB4}" srcOrd="0" destOrd="0" presId="urn:microsoft.com/office/officeart/2005/8/layout/vList2"/>
    <dgm:cxn modelId="{C68F1D14-0F0D-4AA1-875A-654B8226B21A}" type="presParOf" srcId="{C4FF97DD-86F6-49B1-8CC7-1109FB3FABB4}" destId="{8B4EB2D0-6FE7-4B70-87D1-75B72855BC5F}" srcOrd="0" destOrd="0" presId="urn:microsoft.com/office/officeart/2005/8/layout/vList2"/>
    <dgm:cxn modelId="{897E962E-69EE-43B6-82A0-81BCC69ED2A8}" type="presParOf" srcId="{C4FF97DD-86F6-49B1-8CC7-1109FB3FABB4}" destId="{1E1D72BA-F491-4729-BCA4-581B879392BF}" srcOrd="1" destOrd="0" presId="urn:microsoft.com/office/officeart/2005/8/layout/vList2"/>
    <dgm:cxn modelId="{4AB30619-5005-427E-878F-933DB06DCE1E}" type="presParOf" srcId="{C4FF97DD-86F6-49B1-8CC7-1109FB3FABB4}" destId="{7AF07B57-9466-4CD1-B653-8359B0234821}" srcOrd="2" destOrd="0" presId="urn:microsoft.com/office/officeart/2005/8/layout/vList2"/>
    <dgm:cxn modelId="{15D598C8-2E58-4FCB-98EE-9FA87D3A6F21}" type="presParOf" srcId="{C4FF97DD-86F6-49B1-8CC7-1109FB3FABB4}" destId="{8C35868A-F4F7-4EC3-88DB-C17C3DC67D2C}" srcOrd="3" destOrd="0" presId="urn:microsoft.com/office/officeart/2005/8/layout/vList2"/>
    <dgm:cxn modelId="{B2AEA716-05D2-49B2-9FAF-4EEB3D844EE8}" type="presParOf" srcId="{C4FF97DD-86F6-49B1-8CC7-1109FB3FABB4}" destId="{D35617FE-B5DF-413E-A09B-5706AC6C7BF6}" srcOrd="4" destOrd="0" presId="urn:microsoft.com/office/officeart/2005/8/layout/vList2"/>
    <dgm:cxn modelId="{B891110D-CC91-4FC7-AED0-BB9E6B5FA81A}" type="presParOf" srcId="{C4FF97DD-86F6-49B1-8CC7-1109FB3FABB4}" destId="{2D721BCC-691C-4FC3-AB0A-C8347FCE3923}" srcOrd="5" destOrd="0" presId="urn:microsoft.com/office/officeart/2005/8/layout/vList2"/>
    <dgm:cxn modelId="{1B1A67B8-8E72-4302-A3DC-C6B327D13A32}" type="presParOf" srcId="{C4FF97DD-86F6-49B1-8CC7-1109FB3FABB4}" destId="{E7B3E901-380D-4485-9248-929AC444E565}" srcOrd="6" destOrd="0" presId="urn:microsoft.com/office/officeart/2005/8/layout/vList2"/>
    <dgm:cxn modelId="{E1ABCB10-C892-495E-AA19-A5846685C725}" type="presParOf" srcId="{C4FF97DD-86F6-49B1-8CC7-1109FB3FABB4}" destId="{1A3AA89C-812E-4A73-8ADE-60AAFCE4F2E4}" srcOrd="7" destOrd="0" presId="urn:microsoft.com/office/officeart/2005/8/layout/vList2"/>
    <dgm:cxn modelId="{F33939CE-B07C-4D29-8008-D1C6C26F32A0}" type="presParOf" srcId="{C4FF97DD-86F6-49B1-8CC7-1109FB3FABB4}" destId="{9EB878C4-C1FA-4003-B5CA-7AA71A7B5812}" srcOrd="8" destOrd="0" presId="urn:microsoft.com/office/officeart/2005/8/layout/vList2"/>
    <dgm:cxn modelId="{4A6C56C2-18D7-44D9-8513-07894E808588}" type="presParOf" srcId="{C4FF97DD-86F6-49B1-8CC7-1109FB3FABB4}" destId="{624C6F85-D7CF-4997-A9C3-ABF6B64A6FF9}" srcOrd="9" destOrd="0" presId="urn:microsoft.com/office/officeart/2005/8/layout/vList2"/>
    <dgm:cxn modelId="{96146BE2-1855-4230-99A9-542203B1249A}" type="presParOf" srcId="{C4FF97DD-86F6-49B1-8CC7-1109FB3FABB4}" destId="{8D165A6D-B8F1-4DDC-B94D-3BAAC7304B18}"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041717-9006-4C04-A7C2-2766C564004C}" type="doc">
      <dgm:prSet loTypeId="urn:microsoft.com/office/officeart/2018/2/layout/IconVerticalSolidList" loCatId="icon" qsTypeId="urn:microsoft.com/office/officeart/2005/8/quickstyle/simple1" qsCatId="simple" csTypeId="urn:microsoft.com/office/officeart/2005/8/colors/colorful1" csCatId="colorful" phldr="1"/>
      <dgm:spPr/>
      <dgm:t>
        <a:bodyPr/>
        <a:lstStyle/>
        <a:p>
          <a:endParaRPr lang="en-US"/>
        </a:p>
      </dgm:t>
    </dgm:pt>
    <dgm:pt modelId="{148F3720-8572-47A4-BB11-8B7CDE2D967B}">
      <dgm:prSet/>
      <dgm:spPr/>
      <dgm:t>
        <a:bodyPr/>
        <a:lstStyle/>
        <a:p>
          <a:pPr>
            <a:lnSpc>
              <a:spcPct val="100000"/>
            </a:lnSpc>
          </a:pPr>
          <a:r>
            <a:rPr lang="en-US" b="1" dirty="0"/>
            <a:t>Crisis calls decreased: Approximately 80 acute crisis calls/month → 50/month following implementation of Behavioral Health housing programs. </a:t>
          </a:r>
        </a:p>
      </dgm:t>
    </dgm:pt>
    <dgm:pt modelId="{AD2E8A34-8BA4-427B-92D3-E8A909DF3A3E}" type="parTrans" cxnId="{77CFFC2C-0E60-41B2-8EEF-1D2135CB8458}">
      <dgm:prSet/>
      <dgm:spPr/>
      <dgm:t>
        <a:bodyPr/>
        <a:lstStyle/>
        <a:p>
          <a:endParaRPr lang="en-US"/>
        </a:p>
      </dgm:t>
    </dgm:pt>
    <dgm:pt modelId="{A8BC0813-5447-4EC8-9EB6-1A29E9DB7F9C}" type="sibTrans" cxnId="{77CFFC2C-0E60-41B2-8EEF-1D2135CB8458}">
      <dgm:prSet/>
      <dgm:spPr/>
      <dgm:t>
        <a:bodyPr/>
        <a:lstStyle/>
        <a:p>
          <a:endParaRPr lang="en-US"/>
        </a:p>
      </dgm:t>
    </dgm:pt>
    <dgm:pt modelId="{E6F4A93B-10E1-4B60-8D3C-E263541A0214}">
      <dgm:prSet/>
      <dgm:spPr/>
      <dgm:t>
        <a:bodyPr/>
        <a:lstStyle/>
        <a:p>
          <a:pPr>
            <a:lnSpc>
              <a:spcPct val="100000"/>
            </a:lnSpc>
          </a:pPr>
          <a:r>
            <a:rPr lang="en-US" b="1" dirty="0"/>
            <a:t>Housing provides an intervention option: Crisis teams can use housing to stabilize individuals before a crisis escalates. </a:t>
          </a:r>
        </a:p>
      </dgm:t>
    </dgm:pt>
    <dgm:pt modelId="{DF2C6810-0324-4FBA-9666-88D3B8DF94FB}" type="parTrans" cxnId="{AB3C1C66-1F8B-458F-A045-E58D0187BF17}">
      <dgm:prSet/>
      <dgm:spPr/>
      <dgm:t>
        <a:bodyPr/>
        <a:lstStyle/>
        <a:p>
          <a:endParaRPr lang="en-US"/>
        </a:p>
      </dgm:t>
    </dgm:pt>
    <dgm:pt modelId="{F0DD419D-CD53-4768-A0A0-324027BA08F7}" type="sibTrans" cxnId="{AB3C1C66-1F8B-458F-A045-E58D0187BF17}">
      <dgm:prSet/>
      <dgm:spPr/>
      <dgm:t>
        <a:bodyPr/>
        <a:lstStyle/>
        <a:p>
          <a:endParaRPr lang="en-US"/>
        </a:p>
      </dgm:t>
    </dgm:pt>
    <dgm:pt modelId="{0E4018E6-804E-4769-9C05-A8761896EFD9}">
      <dgm:prSet/>
      <dgm:spPr/>
      <dgm:t>
        <a:bodyPr/>
        <a:lstStyle/>
        <a:p>
          <a:pPr>
            <a:lnSpc>
              <a:spcPct val="100000"/>
            </a:lnSpc>
          </a:pPr>
          <a:r>
            <a:rPr lang="en-US" b="1" dirty="0"/>
            <a:t>Fewer unnecessary hospitalizations: Housing can help avoid acute, costly, and potentially unnecessary psychiatric hospitalizations. </a:t>
          </a:r>
        </a:p>
      </dgm:t>
    </dgm:pt>
    <dgm:pt modelId="{18AC8FC6-BE24-4EAE-95F8-BB1342C4249C}" type="parTrans" cxnId="{708BE1BA-984C-464D-A4B1-A89DE52C6B51}">
      <dgm:prSet/>
      <dgm:spPr/>
      <dgm:t>
        <a:bodyPr/>
        <a:lstStyle/>
        <a:p>
          <a:endParaRPr lang="en-US"/>
        </a:p>
      </dgm:t>
    </dgm:pt>
    <dgm:pt modelId="{52C1FAA5-915F-4874-B862-04583ED4A487}" type="sibTrans" cxnId="{708BE1BA-984C-464D-A4B1-A89DE52C6B51}">
      <dgm:prSet/>
      <dgm:spPr/>
      <dgm:t>
        <a:bodyPr/>
        <a:lstStyle/>
        <a:p>
          <a:endParaRPr lang="en-US"/>
        </a:p>
      </dgm:t>
    </dgm:pt>
    <dgm:pt modelId="{7411D9B8-7030-451A-AEAD-A6BBFB4A169D}">
      <dgm:prSet/>
      <dgm:spPr/>
      <dgm:t>
        <a:bodyPr/>
        <a:lstStyle/>
        <a:p>
          <a:pPr>
            <a:lnSpc>
              <a:spcPct val="100000"/>
            </a:lnSpc>
          </a:pPr>
          <a:r>
            <a:rPr lang="en-US" b="1" dirty="0"/>
            <a:t>Community-wide impact: Fewer acute crises reduce pressure on law enforcement and local emergency departments (EDs). </a:t>
          </a:r>
        </a:p>
      </dgm:t>
    </dgm:pt>
    <dgm:pt modelId="{F6E4E602-5294-4D1B-ACA2-7AD028B90261}" type="parTrans" cxnId="{A0192666-A599-4118-A815-CA90BB159E89}">
      <dgm:prSet/>
      <dgm:spPr/>
      <dgm:t>
        <a:bodyPr/>
        <a:lstStyle/>
        <a:p>
          <a:endParaRPr lang="en-US"/>
        </a:p>
      </dgm:t>
    </dgm:pt>
    <dgm:pt modelId="{F31CB741-7C20-4B32-981B-62CAE3E316EC}" type="sibTrans" cxnId="{A0192666-A599-4118-A815-CA90BB159E89}">
      <dgm:prSet/>
      <dgm:spPr/>
      <dgm:t>
        <a:bodyPr/>
        <a:lstStyle/>
        <a:p>
          <a:endParaRPr lang="en-US"/>
        </a:p>
      </dgm:t>
    </dgm:pt>
    <dgm:pt modelId="{C752989C-3367-45ED-83F7-E337A8977567}">
      <dgm:prSet/>
      <dgm:spPr/>
      <dgm:t>
        <a:bodyPr/>
        <a:lstStyle/>
        <a:p>
          <a:pPr>
            <a:lnSpc>
              <a:spcPct val="100000"/>
            </a:lnSpc>
          </a:pPr>
          <a:r>
            <a:rPr lang="en-US" b="1"/>
            <a:t>Bottom line:</a:t>
          </a:r>
          <a:r>
            <a:rPr lang="en-US"/>
            <a:t> </a:t>
          </a:r>
          <a:r>
            <a:rPr lang="en-US" b="1"/>
            <a:t>Housing is a critical tool in the crisis response system—supporting stabilization while reducing reliance on higher-cost crisis services.</a:t>
          </a:r>
          <a:endParaRPr lang="en-US"/>
        </a:p>
      </dgm:t>
    </dgm:pt>
    <dgm:pt modelId="{77BDEF15-747B-4521-AA05-5B3B1219C945}" type="parTrans" cxnId="{E6301D72-C979-4785-984A-A9C1574391A2}">
      <dgm:prSet/>
      <dgm:spPr/>
      <dgm:t>
        <a:bodyPr/>
        <a:lstStyle/>
        <a:p>
          <a:endParaRPr lang="en-US"/>
        </a:p>
      </dgm:t>
    </dgm:pt>
    <dgm:pt modelId="{CAC14EC6-C927-4C87-B972-4887FEBD3048}" type="sibTrans" cxnId="{E6301D72-C979-4785-984A-A9C1574391A2}">
      <dgm:prSet/>
      <dgm:spPr/>
      <dgm:t>
        <a:bodyPr/>
        <a:lstStyle/>
        <a:p>
          <a:endParaRPr lang="en-US"/>
        </a:p>
      </dgm:t>
    </dgm:pt>
    <dgm:pt modelId="{6FF23000-A476-44B2-B5A9-139D5B800B0A}" type="pres">
      <dgm:prSet presAssocID="{72041717-9006-4C04-A7C2-2766C564004C}" presName="root" presStyleCnt="0">
        <dgm:presLayoutVars>
          <dgm:dir/>
          <dgm:resizeHandles val="exact"/>
        </dgm:presLayoutVars>
      </dgm:prSet>
      <dgm:spPr/>
    </dgm:pt>
    <dgm:pt modelId="{08B05131-B370-40EB-B7D3-646235E4352B}" type="pres">
      <dgm:prSet presAssocID="{148F3720-8572-47A4-BB11-8B7CDE2D967B}" presName="compNode" presStyleCnt="0"/>
      <dgm:spPr/>
    </dgm:pt>
    <dgm:pt modelId="{58C8120E-1C62-4CEE-BC23-82E031D07919}" type="pres">
      <dgm:prSet presAssocID="{148F3720-8572-47A4-BB11-8B7CDE2D967B}" presName="bgRect" presStyleLbl="bgShp" presStyleIdx="0" presStyleCnt="5" custLinFactNeighborX="1095" custLinFactNeighborY="-535"/>
      <dgm:spPr/>
    </dgm:pt>
    <dgm:pt modelId="{2E44CF48-2E46-471B-AEC4-35BE25DF0614}" type="pres">
      <dgm:prSet presAssocID="{148F3720-8572-47A4-BB11-8B7CDE2D967B}"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Speaker Phone"/>
        </a:ext>
      </dgm:extLst>
    </dgm:pt>
    <dgm:pt modelId="{E70A77A9-2E9B-4544-9A29-889D4F971C34}" type="pres">
      <dgm:prSet presAssocID="{148F3720-8572-47A4-BB11-8B7CDE2D967B}" presName="spaceRect" presStyleCnt="0"/>
      <dgm:spPr/>
    </dgm:pt>
    <dgm:pt modelId="{ECB76FF9-735A-4F94-80CA-DE90E19153EB}" type="pres">
      <dgm:prSet presAssocID="{148F3720-8572-47A4-BB11-8B7CDE2D967B}" presName="parTx" presStyleLbl="revTx" presStyleIdx="0" presStyleCnt="5">
        <dgm:presLayoutVars>
          <dgm:chMax val="0"/>
          <dgm:chPref val="0"/>
        </dgm:presLayoutVars>
      </dgm:prSet>
      <dgm:spPr/>
    </dgm:pt>
    <dgm:pt modelId="{F330F17F-1807-489E-8DB9-ED8E1874FE3E}" type="pres">
      <dgm:prSet presAssocID="{A8BC0813-5447-4EC8-9EB6-1A29E9DB7F9C}" presName="sibTrans" presStyleCnt="0"/>
      <dgm:spPr/>
    </dgm:pt>
    <dgm:pt modelId="{D614034A-750A-4755-99A5-A0647524742E}" type="pres">
      <dgm:prSet presAssocID="{E6F4A93B-10E1-4B60-8D3C-E263541A0214}" presName="compNode" presStyleCnt="0"/>
      <dgm:spPr/>
    </dgm:pt>
    <dgm:pt modelId="{9F60F1C0-6FF2-4740-852F-C74F847C9F25}" type="pres">
      <dgm:prSet presAssocID="{E6F4A93B-10E1-4B60-8D3C-E263541A0214}" presName="bgRect" presStyleLbl="bgShp" presStyleIdx="1" presStyleCnt="5"/>
      <dgm:spPr/>
    </dgm:pt>
    <dgm:pt modelId="{0482FE25-6333-4801-81C1-6AD28B87336A}" type="pres">
      <dgm:prSet presAssocID="{E6F4A93B-10E1-4B60-8D3C-E263541A0214}"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ouse"/>
        </a:ext>
      </dgm:extLst>
    </dgm:pt>
    <dgm:pt modelId="{B3FBEB22-4F5A-4377-85E7-7D4A4E97A50B}" type="pres">
      <dgm:prSet presAssocID="{E6F4A93B-10E1-4B60-8D3C-E263541A0214}" presName="spaceRect" presStyleCnt="0"/>
      <dgm:spPr/>
    </dgm:pt>
    <dgm:pt modelId="{A5171378-8579-4439-94A8-CF362A381461}" type="pres">
      <dgm:prSet presAssocID="{E6F4A93B-10E1-4B60-8D3C-E263541A0214}" presName="parTx" presStyleLbl="revTx" presStyleIdx="1" presStyleCnt="5">
        <dgm:presLayoutVars>
          <dgm:chMax val="0"/>
          <dgm:chPref val="0"/>
        </dgm:presLayoutVars>
      </dgm:prSet>
      <dgm:spPr/>
    </dgm:pt>
    <dgm:pt modelId="{0F38D008-C4E5-43F0-B520-F3F1819AFCC4}" type="pres">
      <dgm:prSet presAssocID="{F0DD419D-CD53-4768-A0A0-324027BA08F7}" presName="sibTrans" presStyleCnt="0"/>
      <dgm:spPr/>
    </dgm:pt>
    <dgm:pt modelId="{647638E4-6685-40E5-A94D-74A355A36BE3}" type="pres">
      <dgm:prSet presAssocID="{0E4018E6-804E-4769-9C05-A8761896EFD9}" presName="compNode" presStyleCnt="0"/>
      <dgm:spPr/>
    </dgm:pt>
    <dgm:pt modelId="{9CFD1EFB-D776-450F-ADD6-5BDAFA21C4D4}" type="pres">
      <dgm:prSet presAssocID="{0E4018E6-804E-4769-9C05-A8761896EFD9}" presName="bgRect" presStyleLbl="bgShp" presStyleIdx="2" presStyleCnt="5"/>
      <dgm:spPr/>
    </dgm:pt>
    <dgm:pt modelId="{4227E1AE-4C63-499F-9282-D9BE6FD1C071}" type="pres">
      <dgm:prSet presAssocID="{0E4018E6-804E-4769-9C05-A8761896EFD9}"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Hospital"/>
        </a:ext>
      </dgm:extLst>
    </dgm:pt>
    <dgm:pt modelId="{787E248A-5EC2-4FC8-B8B0-549001B5FB45}" type="pres">
      <dgm:prSet presAssocID="{0E4018E6-804E-4769-9C05-A8761896EFD9}" presName="spaceRect" presStyleCnt="0"/>
      <dgm:spPr/>
    </dgm:pt>
    <dgm:pt modelId="{1BCFBA5E-36D1-448F-9D5D-4A94500AB348}" type="pres">
      <dgm:prSet presAssocID="{0E4018E6-804E-4769-9C05-A8761896EFD9}" presName="parTx" presStyleLbl="revTx" presStyleIdx="2" presStyleCnt="5">
        <dgm:presLayoutVars>
          <dgm:chMax val="0"/>
          <dgm:chPref val="0"/>
        </dgm:presLayoutVars>
      </dgm:prSet>
      <dgm:spPr/>
    </dgm:pt>
    <dgm:pt modelId="{8292E004-A919-4F41-ABDC-073D27F8A5FC}" type="pres">
      <dgm:prSet presAssocID="{52C1FAA5-915F-4874-B862-04583ED4A487}" presName="sibTrans" presStyleCnt="0"/>
      <dgm:spPr/>
    </dgm:pt>
    <dgm:pt modelId="{43B28E09-4608-4315-8FE7-C775E47B02C7}" type="pres">
      <dgm:prSet presAssocID="{7411D9B8-7030-451A-AEAD-A6BBFB4A169D}" presName="compNode" presStyleCnt="0"/>
      <dgm:spPr/>
    </dgm:pt>
    <dgm:pt modelId="{226A2376-3DD6-4307-894A-529C1783DE55}" type="pres">
      <dgm:prSet presAssocID="{7411D9B8-7030-451A-AEAD-A6BBFB4A169D}" presName="bgRect" presStyleLbl="bgShp" presStyleIdx="3" presStyleCnt="5"/>
      <dgm:spPr/>
    </dgm:pt>
    <dgm:pt modelId="{1B78F91B-264F-42B6-91F0-CE07A7CE0565}" type="pres">
      <dgm:prSet presAssocID="{7411D9B8-7030-451A-AEAD-A6BBFB4A169D}"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Ambulance"/>
        </a:ext>
      </dgm:extLst>
    </dgm:pt>
    <dgm:pt modelId="{5BC55846-F8DE-4122-9E8F-D35A7BF59D38}" type="pres">
      <dgm:prSet presAssocID="{7411D9B8-7030-451A-AEAD-A6BBFB4A169D}" presName="spaceRect" presStyleCnt="0"/>
      <dgm:spPr/>
    </dgm:pt>
    <dgm:pt modelId="{7F382656-5DD0-4517-9370-DB0B28AA469F}" type="pres">
      <dgm:prSet presAssocID="{7411D9B8-7030-451A-AEAD-A6BBFB4A169D}" presName="parTx" presStyleLbl="revTx" presStyleIdx="3" presStyleCnt="5">
        <dgm:presLayoutVars>
          <dgm:chMax val="0"/>
          <dgm:chPref val="0"/>
        </dgm:presLayoutVars>
      </dgm:prSet>
      <dgm:spPr/>
    </dgm:pt>
    <dgm:pt modelId="{6D93C440-255F-4025-9B6A-E8B967F3CFF2}" type="pres">
      <dgm:prSet presAssocID="{F31CB741-7C20-4B32-981B-62CAE3E316EC}" presName="sibTrans" presStyleCnt="0"/>
      <dgm:spPr/>
    </dgm:pt>
    <dgm:pt modelId="{0690BE26-F72F-4B9F-8390-643F8D8ED226}" type="pres">
      <dgm:prSet presAssocID="{C752989C-3367-45ED-83F7-E337A8977567}" presName="compNode" presStyleCnt="0"/>
      <dgm:spPr/>
    </dgm:pt>
    <dgm:pt modelId="{0E2AFAFE-27F7-4B93-81AE-C58598F0AF44}" type="pres">
      <dgm:prSet presAssocID="{C752989C-3367-45ED-83F7-E337A8977567}" presName="bgRect" presStyleLbl="bgShp" presStyleIdx="4" presStyleCnt="5"/>
      <dgm:spPr/>
    </dgm:pt>
    <dgm:pt modelId="{B0291FCF-0E24-4AD4-BE5B-DDF3A239FC07}" type="pres">
      <dgm:prSet presAssocID="{C752989C-3367-45ED-83F7-E337A8977567}"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Upward trend"/>
        </a:ext>
      </dgm:extLst>
    </dgm:pt>
    <dgm:pt modelId="{76084B8B-65AB-4E3E-89DB-03A7D8E31C11}" type="pres">
      <dgm:prSet presAssocID="{C752989C-3367-45ED-83F7-E337A8977567}" presName="spaceRect" presStyleCnt="0"/>
      <dgm:spPr/>
    </dgm:pt>
    <dgm:pt modelId="{FDB52EAD-88EA-4E9B-B763-4580E41D5EF5}" type="pres">
      <dgm:prSet presAssocID="{C752989C-3367-45ED-83F7-E337A8977567}" presName="parTx" presStyleLbl="revTx" presStyleIdx="4" presStyleCnt="5">
        <dgm:presLayoutVars>
          <dgm:chMax val="0"/>
          <dgm:chPref val="0"/>
        </dgm:presLayoutVars>
      </dgm:prSet>
      <dgm:spPr/>
    </dgm:pt>
  </dgm:ptLst>
  <dgm:cxnLst>
    <dgm:cxn modelId="{77CFFC2C-0E60-41B2-8EEF-1D2135CB8458}" srcId="{72041717-9006-4C04-A7C2-2766C564004C}" destId="{148F3720-8572-47A4-BB11-8B7CDE2D967B}" srcOrd="0" destOrd="0" parTransId="{AD2E8A34-8BA4-427B-92D3-E8A909DF3A3E}" sibTransId="{A8BC0813-5447-4EC8-9EB6-1A29E9DB7F9C}"/>
    <dgm:cxn modelId="{B8B4803E-A4F8-468E-9473-8F0465FC7606}" type="presOf" srcId="{148F3720-8572-47A4-BB11-8B7CDE2D967B}" destId="{ECB76FF9-735A-4F94-80CA-DE90E19153EB}" srcOrd="0" destOrd="0" presId="urn:microsoft.com/office/officeart/2018/2/layout/IconVerticalSolidList"/>
    <dgm:cxn modelId="{AB3C1C66-1F8B-458F-A045-E58D0187BF17}" srcId="{72041717-9006-4C04-A7C2-2766C564004C}" destId="{E6F4A93B-10E1-4B60-8D3C-E263541A0214}" srcOrd="1" destOrd="0" parTransId="{DF2C6810-0324-4FBA-9666-88D3B8DF94FB}" sibTransId="{F0DD419D-CD53-4768-A0A0-324027BA08F7}"/>
    <dgm:cxn modelId="{A0192666-A599-4118-A815-CA90BB159E89}" srcId="{72041717-9006-4C04-A7C2-2766C564004C}" destId="{7411D9B8-7030-451A-AEAD-A6BBFB4A169D}" srcOrd="3" destOrd="0" parTransId="{F6E4E602-5294-4D1B-ACA2-7AD028B90261}" sibTransId="{F31CB741-7C20-4B32-981B-62CAE3E316EC}"/>
    <dgm:cxn modelId="{E6301D72-C979-4785-984A-A9C1574391A2}" srcId="{72041717-9006-4C04-A7C2-2766C564004C}" destId="{C752989C-3367-45ED-83F7-E337A8977567}" srcOrd="4" destOrd="0" parTransId="{77BDEF15-747B-4521-AA05-5B3B1219C945}" sibTransId="{CAC14EC6-C927-4C87-B972-4887FEBD3048}"/>
    <dgm:cxn modelId="{6FC87372-3F18-4D7E-B0EB-9939170DAD92}" type="presOf" srcId="{C752989C-3367-45ED-83F7-E337A8977567}" destId="{FDB52EAD-88EA-4E9B-B763-4580E41D5EF5}" srcOrd="0" destOrd="0" presId="urn:microsoft.com/office/officeart/2018/2/layout/IconVerticalSolidList"/>
    <dgm:cxn modelId="{20BBCEA4-F5AA-41DB-91B3-4F98E6955D99}" type="presOf" srcId="{72041717-9006-4C04-A7C2-2766C564004C}" destId="{6FF23000-A476-44B2-B5A9-139D5B800B0A}" srcOrd="0" destOrd="0" presId="urn:microsoft.com/office/officeart/2018/2/layout/IconVerticalSolidList"/>
    <dgm:cxn modelId="{708BE1BA-984C-464D-A4B1-A89DE52C6B51}" srcId="{72041717-9006-4C04-A7C2-2766C564004C}" destId="{0E4018E6-804E-4769-9C05-A8761896EFD9}" srcOrd="2" destOrd="0" parTransId="{18AC8FC6-BE24-4EAE-95F8-BB1342C4249C}" sibTransId="{52C1FAA5-915F-4874-B862-04583ED4A487}"/>
    <dgm:cxn modelId="{D9D1AEC3-A09C-4D64-B2A3-1D7747C52D00}" type="presOf" srcId="{7411D9B8-7030-451A-AEAD-A6BBFB4A169D}" destId="{7F382656-5DD0-4517-9370-DB0B28AA469F}" srcOrd="0" destOrd="0" presId="urn:microsoft.com/office/officeart/2018/2/layout/IconVerticalSolidList"/>
    <dgm:cxn modelId="{C7DFD5D8-7A57-4A5C-AD1B-8FBC2B4BC7AD}" type="presOf" srcId="{E6F4A93B-10E1-4B60-8D3C-E263541A0214}" destId="{A5171378-8579-4439-94A8-CF362A381461}" srcOrd="0" destOrd="0" presId="urn:microsoft.com/office/officeart/2018/2/layout/IconVerticalSolidList"/>
    <dgm:cxn modelId="{37794CE3-8043-4C13-B422-A4DF51CBBD4E}" type="presOf" srcId="{0E4018E6-804E-4769-9C05-A8761896EFD9}" destId="{1BCFBA5E-36D1-448F-9D5D-4A94500AB348}" srcOrd="0" destOrd="0" presId="urn:microsoft.com/office/officeart/2018/2/layout/IconVerticalSolidList"/>
    <dgm:cxn modelId="{AF42074A-4F05-4898-9EC8-B7D4E2B37C38}" type="presParOf" srcId="{6FF23000-A476-44B2-B5A9-139D5B800B0A}" destId="{08B05131-B370-40EB-B7D3-646235E4352B}" srcOrd="0" destOrd="0" presId="urn:microsoft.com/office/officeart/2018/2/layout/IconVerticalSolidList"/>
    <dgm:cxn modelId="{920C1801-324C-48D7-8B1C-60B3D9575DFF}" type="presParOf" srcId="{08B05131-B370-40EB-B7D3-646235E4352B}" destId="{58C8120E-1C62-4CEE-BC23-82E031D07919}" srcOrd="0" destOrd="0" presId="urn:microsoft.com/office/officeart/2018/2/layout/IconVerticalSolidList"/>
    <dgm:cxn modelId="{BC09928F-59AD-4BD3-A7D6-89C2B7986598}" type="presParOf" srcId="{08B05131-B370-40EB-B7D3-646235E4352B}" destId="{2E44CF48-2E46-471B-AEC4-35BE25DF0614}" srcOrd="1" destOrd="0" presId="urn:microsoft.com/office/officeart/2018/2/layout/IconVerticalSolidList"/>
    <dgm:cxn modelId="{9D63EE78-FA1D-4B48-A1D0-512BB457B1C7}" type="presParOf" srcId="{08B05131-B370-40EB-B7D3-646235E4352B}" destId="{E70A77A9-2E9B-4544-9A29-889D4F971C34}" srcOrd="2" destOrd="0" presId="urn:microsoft.com/office/officeart/2018/2/layout/IconVerticalSolidList"/>
    <dgm:cxn modelId="{6CB11881-CBDA-4F85-B7D3-675DB21F3B74}" type="presParOf" srcId="{08B05131-B370-40EB-B7D3-646235E4352B}" destId="{ECB76FF9-735A-4F94-80CA-DE90E19153EB}" srcOrd="3" destOrd="0" presId="urn:microsoft.com/office/officeart/2018/2/layout/IconVerticalSolidList"/>
    <dgm:cxn modelId="{5028791B-88CA-48B6-BCBD-1A85E6999359}" type="presParOf" srcId="{6FF23000-A476-44B2-B5A9-139D5B800B0A}" destId="{F330F17F-1807-489E-8DB9-ED8E1874FE3E}" srcOrd="1" destOrd="0" presId="urn:microsoft.com/office/officeart/2018/2/layout/IconVerticalSolidList"/>
    <dgm:cxn modelId="{362CA320-A2C6-4226-917A-BBD32985885A}" type="presParOf" srcId="{6FF23000-A476-44B2-B5A9-139D5B800B0A}" destId="{D614034A-750A-4755-99A5-A0647524742E}" srcOrd="2" destOrd="0" presId="urn:microsoft.com/office/officeart/2018/2/layout/IconVerticalSolidList"/>
    <dgm:cxn modelId="{DA543905-779C-4B49-A664-AFC97DD4931E}" type="presParOf" srcId="{D614034A-750A-4755-99A5-A0647524742E}" destId="{9F60F1C0-6FF2-4740-852F-C74F847C9F25}" srcOrd="0" destOrd="0" presId="urn:microsoft.com/office/officeart/2018/2/layout/IconVerticalSolidList"/>
    <dgm:cxn modelId="{1DB69D0B-C2EE-4B5B-8838-71A819AFA157}" type="presParOf" srcId="{D614034A-750A-4755-99A5-A0647524742E}" destId="{0482FE25-6333-4801-81C1-6AD28B87336A}" srcOrd="1" destOrd="0" presId="urn:microsoft.com/office/officeart/2018/2/layout/IconVerticalSolidList"/>
    <dgm:cxn modelId="{4CBCCF72-FA66-4664-98A1-5FFFF5714CFD}" type="presParOf" srcId="{D614034A-750A-4755-99A5-A0647524742E}" destId="{B3FBEB22-4F5A-4377-85E7-7D4A4E97A50B}" srcOrd="2" destOrd="0" presId="urn:microsoft.com/office/officeart/2018/2/layout/IconVerticalSolidList"/>
    <dgm:cxn modelId="{C8ECCCB0-3AE0-43DA-92D0-BE30808A01EA}" type="presParOf" srcId="{D614034A-750A-4755-99A5-A0647524742E}" destId="{A5171378-8579-4439-94A8-CF362A381461}" srcOrd="3" destOrd="0" presId="urn:microsoft.com/office/officeart/2018/2/layout/IconVerticalSolidList"/>
    <dgm:cxn modelId="{9ACF4E3F-949F-40BC-9E3D-51E1A32CBF86}" type="presParOf" srcId="{6FF23000-A476-44B2-B5A9-139D5B800B0A}" destId="{0F38D008-C4E5-43F0-B520-F3F1819AFCC4}" srcOrd="3" destOrd="0" presId="urn:microsoft.com/office/officeart/2018/2/layout/IconVerticalSolidList"/>
    <dgm:cxn modelId="{7BCA0FAA-A846-4F4C-9566-917C8770B7DC}" type="presParOf" srcId="{6FF23000-A476-44B2-B5A9-139D5B800B0A}" destId="{647638E4-6685-40E5-A94D-74A355A36BE3}" srcOrd="4" destOrd="0" presId="urn:microsoft.com/office/officeart/2018/2/layout/IconVerticalSolidList"/>
    <dgm:cxn modelId="{6635B134-AC31-448D-A8C8-AEB2161F9A16}" type="presParOf" srcId="{647638E4-6685-40E5-A94D-74A355A36BE3}" destId="{9CFD1EFB-D776-450F-ADD6-5BDAFA21C4D4}" srcOrd="0" destOrd="0" presId="urn:microsoft.com/office/officeart/2018/2/layout/IconVerticalSolidList"/>
    <dgm:cxn modelId="{9B489D85-159A-406F-A94D-BFD95C916540}" type="presParOf" srcId="{647638E4-6685-40E5-A94D-74A355A36BE3}" destId="{4227E1AE-4C63-499F-9282-D9BE6FD1C071}" srcOrd="1" destOrd="0" presId="urn:microsoft.com/office/officeart/2018/2/layout/IconVerticalSolidList"/>
    <dgm:cxn modelId="{BA2D5E56-4A48-4C0C-9D96-265A68ACE7C6}" type="presParOf" srcId="{647638E4-6685-40E5-A94D-74A355A36BE3}" destId="{787E248A-5EC2-4FC8-B8B0-549001B5FB45}" srcOrd="2" destOrd="0" presId="urn:microsoft.com/office/officeart/2018/2/layout/IconVerticalSolidList"/>
    <dgm:cxn modelId="{1F78F3F2-4A85-4B0A-ACAA-E0235BD81DC1}" type="presParOf" srcId="{647638E4-6685-40E5-A94D-74A355A36BE3}" destId="{1BCFBA5E-36D1-448F-9D5D-4A94500AB348}" srcOrd="3" destOrd="0" presId="urn:microsoft.com/office/officeart/2018/2/layout/IconVerticalSolidList"/>
    <dgm:cxn modelId="{4C97EA09-1D2A-438F-A4EB-8DB2FA4A7FEB}" type="presParOf" srcId="{6FF23000-A476-44B2-B5A9-139D5B800B0A}" destId="{8292E004-A919-4F41-ABDC-073D27F8A5FC}" srcOrd="5" destOrd="0" presId="urn:microsoft.com/office/officeart/2018/2/layout/IconVerticalSolidList"/>
    <dgm:cxn modelId="{5B2D265C-D1A9-48F0-8BB3-5D9137CE372B}" type="presParOf" srcId="{6FF23000-A476-44B2-B5A9-139D5B800B0A}" destId="{43B28E09-4608-4315-8FE7-C775E47B02C7}" srcOrd="6" destOrd="0" presId="urn:microsoft.com/office/officeart/2018/2/layout/IconVerticalSolidList"/>
    <dgm:cxn modelId="{8F199402-55CF-451D-80C5-43664BEE2BCD}" type="presParOf" srcId="{43B28E09-4608-4315-8FE7-C775E47B02C7}" destId="{226A2376-3DD6-4307-894A-529C1783DE55}" srcOrd="0" destOrd="0" presId="urn:microsoft.com/office/officeart/2018/2/layout/IconVerticalSolidList"/>
    <dgm:cxn modelId="{89424CB6-8BA5-4FEF-A632-C58992890E05}" type="presParOf" srcId="{43B28E09-4608-4315-8FE7-C775E47B02C7}" destId="{1B78F91B-264F-42B6-91F0-CE07A7CE0565}" srcOrd="1" destOrd="0" presId="urn:microsoft.com/office/officeart/2018/2/layout/IconVerticalSolidList"/>
    <dgm:cxn modelId="{10635B74-02A7-4A0A-84CD-24465FBEB8AF}" type="presParOf" srcId="{43B28E09-4608-4315-8FE7-C775E47B02C7}" destId="{5BC55846-F8DE-4122-9E8F-D35A7BF59D38}" srcOrd="2" destOrd="0" presId="urn:microsoft.com/office/officeart/2018/2/layout/IconVerticalSolidList"/>
    <dgm:cxn modelId="{CEC5D06B-567B-4918-AE36-C9CF8B2AB814}" type="presParOf" srcId="{43B28E09-4608-4315-8FE7-C775E47B02C7}" destId="{7F382656-5DD0-4517-9370-DB0B28AA469F}" srcOrd="3" destOrd="0" presId="urn:microsoft.com/office/officeart/2018/2/layout/IconVerticalSolidList"/>
    <dgm:cxn modelId="{1B956F83-579D-4DDD-A4DE-9130BD58C80F}" type="presParOf" srcId="{6FF23000-A476-44B2-B5A9-139D5B800B0A}" destId="{6D93C440-255F-4025-9B6A-E8B967F3CFF2}" srcOrd="7" destOrd="0" presId="urn:microsoft.com/office/officeart/2018/2/layout/IconVerticalSolidList"/>
    <dgm:cxn modelId="{FB9467E8-4AD8-4606-B9A9-4452AD603713}" type="presParOf" srcId="{6FF23000-A476-44B2-B5A9-139D5B800B0A}" destId="{0690BE26-F72F-4B9F-8390-643F8D8ED226}" srcOrd="8" destOrd="0" presId="urn:microsoft.com/office/officeart/2018/2/layout/IconVerticalSolidList"/>
    <dgm:cxn modelId="{62C7712A-4B0E-4F03-A3D8-5A99C715CC3E}" type="presParOf" srcId="{0690BE26-F72F-4B9F-8390-643F8D8ED226}" destId="{0E2AFAFE-27F7-4B93-81AE-C58598F0AF44}" srcOrd="0" destOrd="0" presId="urn:microsoft.com/office/officeart/2018/2/layout/IconVerticalSolidList"/>
    <dgm:cxn modelId="{684B3A62-3B30-456E-84CA-C11A17A57208}" type="presParOf" srcId="{0690BE26-F72F-4B9F-8390-643F8D8ED226}" destId="{B0291FCF-0E24-4AD4-BE5B-DDF3A239FC07}" srcOrd="1" destOrd="0" presId="urn:microsoft.com/office/officeart/2018/2/layout/IconVerticalSolidList"/>
    <dgm:cxn modelId="{BA893AF5-FFFA-45A2-B19D-9B8D81E0F099}" type="presParOf" srcId="{0690BE26-F72F-4B9F-8390-643F8D8ED226}" destId="{76084B8B-65AB-4E3E-89DB-03A7D8E31C11}" srcOrd="2" destOrd="0" presId="urn:microsoft.com/office/officeart/2018/2/layout/IconVerticalSolidList"/>
    <dgm:cxn modelId="{691DCFB6-8F47-46F3-BB62-337D52A188E8}" type="presParOf" srcId="{0690BE26-F72F-4B9F-8390-643F8D8ED226}" destId="{FDB52EAD-88EA-4E9B-B763-4580E41D5EF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337794E-216F-42D0-842F-CA1BC701D0F8}" type="doc">
      <dgm:prSet loTypeId="urn:microsoft.com/office/officeart/2008/layout/LinedList" loCatId="list" qsTypeId="urn:microsoft.com/office/officeart/2005/8/quickstyle/simple5#1" qsCatId="simple" csTypeId="urn:microsoft.com/office/officeart/2005/8/colors/accent1_2#2" csCatId="accent1"/>
      <dgm:spPr/>
      <dgm:t>
        <a:bodyPr/>
        <a:lstStyle/>
        <a:p>
          <a:endParaRPr lang="en-US"/>
        </a:p>
      </dgm:t>
    </dgm:pt>
    <dgm:pt modelId="{8EC6CFA4-47FA-4943-8AA5-83C55EF36587}">
      <dgm:prSet/>
      <dgm:spPr/>
      <dgm:t>
        <a:bodyPr/>
        <a:lstStyle/>
        <a:p>
          <a:r>
            <a:rPr lang="en-US" b="0" i="0"/>
            <a:t>Since 2013, the Behavioral Health Division has maintained a fund balance through careful management of placement and treatment costs. </a:t>
          </a:r>
          <a:endParaRPr lang="en-US"/>
        </a:p>
      </dgm:t>
    </dgm:pt>
    <dgm:pt modelId="{7F33E9D6-8BE1-4BC9-A1A0-04E54F324DCB}" type="parTrans" cxnId="{204B38E8-7E7E-4136-8B26-DF62D936FF4F}">
      <dgm:prSet/>
      <dgm:spPr/>
      <dgm:t>
        <a:bodyPr/>
        <a:lstStyle/>
        <a:p>
          <a:endParaRPr lang="en-US"/>
        </a:p>
      </dgm:t>
    </dgm:pt>
    <dgm:pt modelId="{79BBFD96-0CEA-4C77-9A13-90FBBFB8BD93}" type="sibTrans" cxnId="{204B38E8-7E7E-4136-8B26-DF62D936FF4F}">
      <dgm:prSet/>
      <dgm:spPr/>
      <dgm:t>
        <a:bodyPr/>
        <a:lstStyle/>
        <a:p>
          <a:endParaRPr lang="en-US"/>
        </a:p>
      </dgm:t>
    </dgm:pt>
    <dgm:pt modelId="{07A566FA-C6C9-4B17-9BDE-6EA4C39252A6}">
      <dgm:prSet/>
      <dgm:spPr/>
      <dgm:t>
        <a:bodyPr/>
        <a:lstStyle/>
        <a:p>
          <a:r>
            <a:rPr lang="en-US" b="0" i="0"/>
            <a:t>Early intervention, stable housing, and appropriate treatment can prevent escalation to higher-cost, more restrictive levels of care. </a:t>
          </a:r>
          <a:endParaRPr lang="en-US"/>
        </a:p>
      </dgm:t>
    </dgm:pt>
    <dgm:pt modelId="{2C67CD5B-269D-4DE2-BD62-11D497C3C97A}" type="parTrans" cxnId="{721F3D76-46D1-4EB0-8956-42AE68B791E7}">
      <dgm:prSet/>
      <dgm:spPr/>
      <dgm:t>
        <a:bodyPr/>
        <a:lstStyle/>
        <a:p>
          <a:endParaRPr lang="en-US"/>
        </a:p>
      </dgm:t>
    </dgm:pt>
    <dgm:pt modelId="{5DAE3A34-B671-4613-8A70-78B8E30440C7}" type="sibTrans" cxnId="{721F3D76-46D1-4EB0-8956-42AE68B791E7}">
      <dgm:prSet/>
      <dgm:spPr/>
      <dgm:t>
        <a:bodyPr/>
        <a:lstStyle/>
        <a:p>
          <a:endParaRPr lang="en-US"/>
        </a:p>
      </dgm:t>
    </dgm:pt>
    <dgm:pt modelId="{84D28461-571B-4614-B303-0C8352675F02}">
      <dgm:prSet/>
      <dgm:spPr/>
      <dgm:t>
        <a:bodyPr/>
        <a:lstStyle/>
        <a:p>
          <a:r>
            <a:rPr lang="en-US" b="0" i="0"/>
            <a:t>Maintaining access to appropriate community-based placements gives Behavioral Health greater ability to manage limited resources and control costs. </a:t>
          </a:r>
          <a:endParaRPr lang="en-US"/>
        </a:p>
      </dgm:t>
    </dgm:pt>
    <dgm:pt modelId="{C4A2D765-C019-4B9C-8BA3-CA18D0B6434A}" type="parTrans" cxnId="{5979B1A5-E075-4D18-8A9C-0BE2F09973FE}">
      <dgm:prSet/>
      <dgm:spPr/>
      <dgm:t>
        <a:bodyPr/>
        <a:lstStyle/>
        <a:p>
          <a:endParaRPr lang="en-US"/>
        </a:p>
      </dgm:t>
    </dgm:pt>
    <dgm:pt modelId="{50FC8AB9-0A47-4330-90F3-0DC63FC42644}" type="sibTrans" cxnId="{5979B1A5-E075-4D18-8A9C-0BE2F09973FE}">
      <dgm:prSet/>
      <dgm:spPr/>
      <dgm:t>
        <a:bodyPr/>
        <a:lstStyle/>
        <a:p>
          <a:endParaRPr lang="en-US"/>
        </a:p>
      </dgm:t>
    </dgm:pt>
    <dgm:pt modelId="{33501495-F22F-4005-999F-F624D28A3D30}">
      <dgm:prSet/>
      <dgm:spPr/>
      <dgm:t>
        <a:bodyPr/>
        <a:lstStyle/>
        <a:p>
          <a:r>
            <a:rPr lang="en-US" b="0" i="0"/>
            <a:t>Because these behavioral health services are subject to State and DHCS requirements, inadequate funding or placement capacity may increase the risk of General Fund exposure. </a:t>
          </a:r>
          <a:endParaRPr lang="en-US"/>
        </a:p>
      </dgm:t>
    </dgm:pt>
    <dgm:pt modelId="{A25DE697-BE5F-4EEB-B04D-DAB5147F37B1}" type="parTrans" cxnId="{A64D25D5-99A8-446E-838C-E5487AAEA9B2}">
      <dgm:prSet/>
      <dgm:spPr/>
      <dgm:t>
        <a:bodyPr/>
        <a:lstStyle/>
        <a:p>
          <a:endParaRPr lang="en-US"/>
        </a:p>
      </dgm:t>
    </dgm:pt>
    <dgm:pt modelId="{D0A71C42-4A66-4755-BBE3-AA682567BBBA}" type="sibTrans" cxnId="{A64D25D5-99A8-446E-838C-E5487AAEA9B2}">
      <dgm:prSet/>
      <dgm:spPr/>
      <dgm:t>
        <a:bodyPr/>
        <a:lstStyle/>
        <a:p>
          <a:endParaRPr lang="en-US"/>
        </a:p>
      </dgm:t>
    </dgm:pt>
    <dgm:pt modelId="{400D8EBC-DA5F-422F-B9DE-2380AAA0D55D}">
      <dgm:prSet/>
      <dgm:spPr/>
      <dgm:t>
        <a:bodyPr/>
        <a:lstStyle/>
        <a:p>
          <a:r>
            <a:rPr lang="en-US" b="0" i="0" dirty="0"/>
            <a:t>Investing in appropriate community-based placements is both a service obligation and a fiscal management strategy.</a:t>
          </a:r>
          <a:endParaRPr lang="en-US" dirty="0"/>
        </a:p>
      </dgm:t>
    </dgm:pt>
    <dgm:pt modelId="{A162085D-EA63-4A80-BE63-038AD2B49603}" type="parTrans" cxnId="{4FAC8C0F-3BFB-46B0-8446-50CDDAAF9EF8}">
      <dgm:prSet/>
      <dgm:spPr/>
      <dgm:t>
        <a:bodyPr/>
        <a:lstStyle/>
        <a:p>
          <a:endParaRPr lang="en-US"/>
        </a:p>
      </dgm:t>
    </dgm:pt>
    <dgm:pt modelId="{3B4F5068-B692-405B-83D9-49502ED47C51}" type="sibTrans" cxnId="{4FAC8C0F-3BFB-46B0-8446-50CDDAAF9EF8}">
      <dgm:prSet/>
      <dgm:spPr/>
      <dgm:t>
        <a:bodyPr/>
        <a:lstStyle/>
        <a:p>
          <a:endParaRPr lang="en-US"/>
        </a:p>
      </dgm:t>
    </dgm:pt>
    <dgm:pt modelId="{61435ADD-B046-46AC-8466-35E4FF7026A4}" type="pres">
      <dgm:prSet presAssocID="{B337794E-216F-42D0-842F-CA1BC701D0F8}" presName="vert0" presStyleCnt="0">
        <dgm:presLayoutVars>
          <dgm:dir/>
          <dgm:animOne val="branch"/>
          <dgm:animLvl val="lvl"/>
        </dgm:presLayoutVars>
      </dgm:prSet>
      <dgm:spPr/>
    </dgm:pt>
    <dgm:pt modelId="{E6AC5E66-092E-4A9D-ACE4-977AED9B1C0A}" type="pres">
      <dgm:prSet presAssocID="{8EC6CFA4-47FA-4943-8AA5-83C55EF36587}" presName="thickLine" presStyleLbl="alignNode1" presStyleIdx="0" presStyleCnt="5"/>
      <dgm:spPr/>
    </dgm:pt>
    <dgm:pt modelId="{89E012B6-E999-4D5C-9449-6120F3E46CA5}" type="pres">
      <dgm:prSet presAssocID="{8EC6CFA4-47FA-4943-8AA5-83C55EF36587}" presName="horz1" presStyleCnt="0"/>
      <dgm:spPr/>
    </dgm:pt>
    <dgm:pt modelId="{1FFE6EA1-2428-4D48-AEA7-AD8CC9999D3E}" type="pres">
      <dgm:prSet presAssocID="{8EC6CFA4-47FA-4943-8AA5-83C55EF36587}" presName="tx1" presStyleLbl="revTx" presStyleIdx="0" presStyleCnt="5"/>
      <dgm:spPr/>
    </dgm:pt>
    <dgm:pt modelId="{E471AA7B-7092-4D65-AFF6-89A3DEE91A73}" type="pres">
      <dgm:prSet presAssocID="{8EC6CFA4-47FA-4943-8AA5-83C55EF36587}" presName="vert1" presStyleCnt="0"/>
      <dgm:spPr/>
    </dgm:pt>
    <dgm:pt modelId="{5EC16202-1889-40C3-B039-5DA081E88C26}" type="pres">
      <dgm:prSet presAssocID="{07A566FA-C6C9-4B17-9BDE-6EA4C39252A6}" presName="thickLine" presStyleLbl="alignNode1" presStyleIdx="1" presStyleCnt="5"/>
      <dgm:spPr/>
    </dgm:pt>
    <dgm:pt modelId="{8354073F-FF6B-47C4-AEF5-90040429557D}" type="pres">
      <dgm:prSet presAssocID="{07A566FA-C6C9-4B17-9BDE-6EA4C39252A6}" presName="horz1" presStyleCnt="0"/>
      <dgm:spPr/>
    </dgm:pt>
    <dgm:pt modelId="{E23DF73B-5B3B-4A5A-8D57-31ABD16E9BF2}" type="pres">
      <dgm:prSet presAssocID="{07A566FA-C6C9-4B17-9BDE-6EA4C39252A6}" presName="tx1" presStyleLbl="revTx" presStyleIdx="1" presStyleCnt="5"/>
      <dgm:spPr/>
    </dgm:pt>
    <dgm:pt modelId="{539B1826-B40E-44FE-96E4-2C17DFE04CAD}" type="pres">
      <dgm:prSet presAssocID="{07A566FA-C6C9-4B17-9BDE-6EA4C39252A6}" presName="vert1" presStyleCnt="0"/>
      <dgm:spPr/>
    </dgm:pt>
    <dgm:pt modelId="{FCB841B3-E687-4E0B-A274-52F8A59950AB}" type="pres">
      <dgm:prSet presAssocID="{84D28461-571B-4614-B303-0C8352675F02}" presName="thickLine" presStyleLbl="alignNode1" presStyleIdx="2" presStyleCnt="5"/>
      <dgm:spPr/>
    </dgm:pt>
    <dgm:pt modelId="{7199BCA1-5C33-49FA-9B9D-A171DF3603B9}" type="pres">
      <dgm:prSet presAssocID="{84D28461-571B-4614-B303-0C8352675F02}" presName="horz1" presStyleCnt="0"/>
      <dgm:spPr/>
    </dgm:pt>
    <dgm:pt modelId="{FCB86010-597A-4469-B023-D1296FE85030}" type="pres">
      <dgm:prSet presAssocID="{84D28461-571B-4614-B303-0C8352675F02}" presName="tx1" presStyleLbl="revTx" presStyleIdx="2" presStyleCnt="5"/>
      <dgm:spPr/>
    </dgm:pt>
    <dgm:pt modelId="{99BAB2CC-724C-4CC9-91D2-C3ADEE7636B9}" type="pres">
      <dgm:prSet presAssocID="{84D28461-571B-4614-B303-0C8352675F02}" presName="vert1" presStyleCnt="0"/>
      <dgm:spPr/>
    </dgm:pt>
    <dgm:pt modelId="{213E42A1-C09D-4969-8F3F-0500810C2DB8}" type="pres">
      <dgm:prSet presAssocID="{33501495-F22F-4005-999F-F624D28A3D30}" presName="thickLine" presStyleLbl="alignNode1" presStyleIdx="3" presStyleCnt="5"/>
      <dgm:spPr/>
    </dgm:pt>
    <dgm:pt modelId="{390CFC14-EF1C-45E1-A4E2-B845CAAF89AC}" type="pres">
      <dgm:prSet presAssocID="{33501495-F22F-4005-999F-F624D28A3D30}" presName="horz1" presStyleCnt="0"/>
      <dgm:spPr/>
    </dgm:pt>
    <dgm:pt modelId="{745C7DD5-0B26-4487-A16D-E266B7CA0D19}" type="pres">
      <dgm:prSet presAssocID="{33501495-F22F-4005-999F-F624D28A3D30}" presName="tx1" presStyleLbl="revTx" presStyleIdx="3" presStyleCnt="5"/>
      <dgm:spPr/>
    </dgm:pt>
    <dgm:pt modelId="{C26097A0-74B1-4D30-9F3E-887D50E25D32}" type="pres">
      <dgm:prSet presAssocID="{33501495-F22F-4005-999F-F624D28A3D30}" presName="vert1" presStyleCnt="0"/>
      <dgm:spPr/>
    </dgm:pt>
    <dgm:pt modelId="{5C5D5799-685D-4394-ACD4-88E97D1F2266}" type="pres">
      <dgm:prSet presAssocID="{400D8EBC-DA5F-422F-B9DE-2380AAA0D55D}" presName="thickLine" presStyleLbl="alignNode1" presStyleIdx="4" presStyleCnt="5"/>
      <dgm:spPr/>
    </dgm:pt>
    <dgm:pt modelId="{FE15C7CB-A4FC-4FA4-A8C2-42D95DAD2623}" type="pres">
      <dgm:prSet presAssocID="{400D8EBC-DA5F-422F-B9DE-2380AAA0D55D}" presName="horz1" presStyleCnt="0"/>
      <dgm:spPr/>
    </dgm:pt>
    <dgm:pt modelId="{25FD025D-F742-4EE0-B35A-FD273AB68FEC}" type="pres">
      <dgm:prSet presAssocID="{400D8EBC-DA5F-422F-B9DE-2380AAA0D55D}" presName="tx1" presStyleLbl="revTx" presStyleIdx="4" presStyleCnt="5"/>
      <dgm:spPr/>
    </dgm:pt>
    <dgm:pt modelId="{0F47E361-C54A-403B-BFF7-8DE605031033}" type="pres">
      <dgm:prSet presAssocID="{400D8EBC-DA5F-422F-B9DE-2380AAA0D55D}" presName="vert1" presStyleCnt="0"/>
      <dgm:spPr/>
    </dgm:pt>
  </dgm:ptLst>
  <dgm:cxnLst>
    <dgm:cxn modelId="{4FAC8C0F-3BFB-46B0-8446-50CDDAAF9EF8}" srcId="{B337794E-216F-42D0-842F-CA1BC701D0F8}" destId="{400D8EBC-DA5F-422F-B9DE-2380AAA0D55D}" srcOrd="4" destOrd="0" parTransId="{A162085D-EA63-4A80-BE63-038AD2B49603}" sibTransId="{3B4F5068-B692-405B-83D9-49502ED47C51}"/>
    <dgm:cxn modelId="{13BB8610-2F2A-45B8-998A-C72B4DAD5FB3}" type="presOf" srcId="{07A566FA-C6C9-4B17-9BDE-6EA4C39252A6}" destId="{E23DF73B-5B3B-4A5A-8D57-31ABD16E9BF2}" srcOrd="0" destOrd="0" presId="urn:microsoft.com/office/officeart/2008/layout/LinedList"/>
    <dgm:cxn modelId="{6252E912-CCAA-4E1C-962B-AAFD85806B8C}" type="presOf" srcId="{B337794E-216F-42D0-842F-CA1BC701D0F8}" destId="{61435ADD-B046-46AC-8466-35E4FF7026A4}" srcOrd="0" destOrd="0" presId="urn:microsoft.com/office/officeart/2008/layout/LinedList"/>
    <dgm:cxn modelId="{5F0D3347-C3F0-40C1-9966-15614E3EE52E}" type="presOf" srcId="{400D8EBC-DA5F-422F-B9DE-2380AAA0D55D}" destId="{25FD025D-F742-4EE0-B35A-FD273AB68FEC}" srcOrd="0" destOrd="0" presId="urn:microsoft.com/office/officeart/2008/layout/LinedList"/>
    <dgm:cxn modelId="{721F3D76-46D1-4EB0-8956-42AE68B791E7}" srcId="{B337794E-216F-42D0-842F-CA1BC701D0F8}" destId="{07A566FA-C6C9-4B17-9BDE-6EA4C39252A6}" srcOrd="1" destOrd="0" parTransId="{2C67CD5B-269D-4DE2-BD62-11D497C3C97A}" sibTransId="{5DAE3A34-B671-4613-8A70-78B8E30440C7}"/>
    <dgm:cxn modelId="{5979B1A5-E075-4D18-8A9C-0BE2F09973FE}" srcId="{B337794E-216F-42D0-842F-CA1BC701D0F8}" destId="{84D28461-571B-4614-B303-0C8352675F02}" srcOrd="2" destOrd="0" parTransId="{C4A2D765-C019-4B9C-8BA3-CA18D0B6434A}" sibTransId="{50FC8AB9-0A47-4330-90F3-0DC63FC42644}"/>
    <dgm:cxn modelId="{F67D7CC2-C1EF-43C8-ACB6-38F2D2454B08}" type="presOf" srcId="{33501495-F22F-4005-999F-F624D28A3D30}" destId="{745C7DD5-0B26-4487-A16D-E266B7CA0D19}" srcOrd="0" destOrd="0" presId="urn:microsoft.com/office/officeart/2008/layout/LinedList"/>
    <dgm:cxn modelId="{A64D25D5-99A8-446E-838C-E5487AAEA9B2}" srcId="{B337794E-216F-42D0-842F-CA1BC701D0F8}" destId="{33501495-F22F-4005-999F-F624D28A3D30}" srcOrd="3" destOrd="0" parTransId="{A25DE697-BE5F-4EEB-B04D-DAB5147F37B1}" sibTransId="{D0A71C42-4A66-4755-BBE3-AA682567BBBA}"/>
    <dgm:cxn modelId="{1FEAEDE7-C3E0-42D4-869A-0D42F1914F30}" type="presOf" srcId="{84D28461-571B-4614-B303-0C8352675F02}" destId="{FCB86010-597A-4469-B023-D1296FE85030}" srcOrd="0" destOrd="0" presId="urn:microsoft.com/office/officeart/2008/layout/LinedList"/>
    <dgm:cxn modelId="{204B38E8-7E7E-4136-8B26-DF62D936FF4F}" srcId="{B337794E-216F-42D0-842F-CA1BC701D0F8}" destId="{8EC6CFA4-47FA-4943-8AA5-83C55EF36587}" srcOrd="0" destOrd="0" parTransId="{7F33E9D6-8BE1-4BC9-A1A0-04E54F324DCB}" sibTransId="{79BBFD96-0CEA-4C77-9A13-90FBBFB8BD93}"/>
    <dgm:cxn modelId="{24DB88F9-7AB4-4E13-93E7-227C8D8B9179}" type="presOf" srcId="{8EC6CFA4-47FA-4943-8AA5-83C55EF36587}" destId="{1FFE6EA1-2428-4D48-AEA7-AD8CC9999D3E}" srcOrd="0" destOrd="0" presId="urn:microsoft.com/office/officeart/2008/layout/LinedList"/>
    <dgm:cxn modelId="{31B09A3F-7100-4F71-9831-6EE44EDBC6AB}" type="presParOf" srcId="{61435ADD-B046-46AC-8466-35E4FF7026A4}" destId="{E6AC5E66-092E-4A9D-ACE4-977AED9B1C0A}" srcOrd="0" destOrd="0" presId="urn:microsoft.com/office/officeart/2008/layout/LinedList"/>
    <dgm:cxn modelId="{03EC2CFD-FF32-4521-9416-F90A433B73FA}" type="presParOf" srcId="{61435ADD-B046-46AC-8466-35E4FF7026A4}" destId="{89E012B6-E999-4D5C-9449-6120F3E46CA5}" srcOrd="1" destOrd="0" presId="urn:microsoft.com/office/officeart/2008/layout/LinedList"/>
    <dgm:cxn modelId="{6F5054E8-6425-4285-86A5-A276B98F4DD3}" type="presParOf" srcId="{89E012B6-E999-4D5C-9449-6120F3E46CA5}" destId="{1FFE6EA1-2428-4D48-AEA7-AD8CC9999D3E}" srcOrd="0" destOrd="0" presId="urn:microsoft.com/office/officeart/2008/layout/LinedList"/>
    <dgm:cxn modelId="{AA5E8CFA-6B4E-4064-86D9-DB1ACBCDB887}" type="presParOf" srcId="{89E012B6-E999-4D5C-9449-6120F3E46CA5}" destId="{E471AA7B-7092-4D65-AFF6-89A3DEE91A73}" srcOrd="1" destOrd="0" presId="urn:microsoft.com/office/officeart/2008/layout/LinedList"/>
    <dgm:cxn modelId="{5F7150F1-F898-4E82-BA15-4AA638E35E80}" type="presParOf" srcId="{61435ADD-B046-46AC-8466-35E4FF7026A4}" destId="{5EC16202-1889-40C3-B039-5DA081E88C26}" srcOrd="2" destOrd="0" presId="urn:microsoft.com/office/officeart/2008/layout/LinedList"/>
    <dgm:cxn modelId="{478F84FF-B7D4-4F96-9821-5831E9ACC497}" type="presParOf" srcId="{61435ADD-B046-46AC-8466-35E4FF7026A4}" destId="{8354073F-FF6B-47C4-AEF5-90040429557D}" srcOrd="3" destOrd="0" presId="urn:microsoft.com/office/officeart/2008/layout/LinedList"/>
    <dgm:cxn modelId="{1DCA0DAB-5773-4428-8153-1648DE592860}" type="presParOf" srcId="{8354073F-FF6B-47C4-AEF5-90040429557D}" destId="{E23DF73B-5B3B-4A5A-8D57-31ABD16E9BF2}" srcOrd="0" destOrd="0" presId="urn:microsoft.com/office/officeart/2008/layout/LinedList"/>
    <dgm:cxn modelId="{B85998E5-8DDC-4157-9B0A-01892583E516}" type="presParOf" srcId="{8354073F-FF6B-47C4-AEF5-90040429557D}" destId="{539B1826-B40E-44FE-96E4-2C17DFE04CAD}" srcOrd="1" destOrd="0" presId="urn:microsoft.com/office/officeart/2008/layout/LinedList"/>
    <dgm:cxn modelId="{6737C681-4CCA-49A8-9203-6DE86943BE67}" type="presParOf" srcId="{61435ADD-B046-46AC-8466-35E4FF7026A4}" destId="{FCB841B3-E687-4E0B-A274-52F8A59950AB}" srcOrd="4" destOrd="0" presId="urn:microsoft.com/office/officeart/2008/layout/LinedList"/>
    <dgm:cxn modelId="{D6DD832C-2114-4E13-9024-433321569220}" type="presParOf" srcId="{61435ADD-B046-46AC-8466-35E4FF7026A4}" destId="{7199BCA1-5C33-49FA-9B9D-A171DF3603B9}" srcOrd="5" destOrd="0" presId="urn:microsoft.com/office/officeart/2008/layout/LinedList"/>
    <dgm:cxn modelId="{BF46C59F-3EF1-49CF-8C0F-441B8413E5BE}" type="presParOf" srcId="{7199BCA1-5C33-49FA-9B9D-A171DF3603B9}" destId="{FCB86010-597A-4469-B023-D1296FE85030}" srcOrd="0" destOrd="0" presId="urn:microsoft.com/office/officeart/2008/layout/LinedList"/>
    <dgm:cxn modelId="{556E287D-0CF8-4067-9136-91DC1E339559}" type="presParOf" srcId="{7199BCA1-5C33-49FA-9B9D-A171DF3603B9}" destId="{99BAB2CC-724C-4CC9-91D2-C3ADEE7636B9}" srcOrd="1" destOrd="0" presId="urn:microsoft.com/office/officeart/2008/layout/LinedList"/>
    <dgm:cxn modelId="{92006F96-7576-4C64-80B3-BC816CA00C8E}" type="presParOf" srcId="{61435ADD-B046-46AC-8466-35E4FF7026A4}" destId="{213E42A1-C09D-4969-8F3F-0500810C2DB8}" srcOrd="6" destOrd="0" presId="urn:microsoft.com/office/officeart/2008/layout/LinedList"/>
    <dgm:cxn modelId="{6F420954-6BA9-497F-B9D8-637B1317C486}" type="presParOf" srcId="{61435ADD-B046-46AC-8466-35E4FF7026A4}" destId="{390CFC14-EF1C-45E1-A4E2-B845CAAF89AC}" srcOrd="7" destOrd="0" presId="urn:microsoft.com/office/officeart/2008/layout/LinedList"/>
    <dgm:cxn modelId="{7076E6CD-1FAA-42D5-BB6C-A4D5C79EF7DD}" type="presParOf" srcId="{390CFC14-EF1C-45E1-A4E2-B845CAAF89AC}" destId="{745C7DD5-0B26-4487-A16D-E266B7CA0D19}" srcOrd="0" destOrd="0" presId="urn:microsoft.com/office/officeart/2008/layout/LinedList"/>
    <dgm:cxn modelId="{A785E2C9-1DF8-4FC7-86A8-0A56994A58AA}" type="presParOf" srcId="{390CFC14-EF1C-45E1-A4E2-B845CAAF89AC}" destId="{C26097A0-74B1-4D30-9F3E-887D50E25D32}" srcOrd="1" destOrd="0" presId="urn:microsoft.com/office/officeart/2008/layout/LinedList"/>
    <dgm:cxn modelId="{5CF7A935-B63B-41E6-9911-56D83F9DB560}" type="presParOf" srcId="{61435ADD-B046-46AC-8466-35E4FF7026A4}" destId="{5C5D5799-685D-4394-ACD4-88E97D1F2266}" srcOrd="8" destOrd="0" presId="urn:microsoft.com/office/officeart/2008/layout/LinedList"/>
    <dgm:cxn modelId="{7770A335-5F10-47F5-AE34-446FD7128654}" type="presParOf" srcId="{61435ADD-B046-46AC-8466-35E4FF7026A4}" destId="{FE15C7CB-A4FC-4FA4-A8C2-42D95DAD2623}" srcOrd="9" destOrd="0" presId="urn:microsoft.com/office/officeart/2008/layout/LinedList"/>
    <dgm:cxn modelId="{23E98BFE-0827-46DC-B981-F4E4EBBFA30A}" type="presParOf" srcId="{FE15C7CB-A4FC-4FA4-A8C2-42D95DAD2623}" destId="{25FD025D-F742-4EE0-B35A-FD273AB68FEC}" srcOrd="0" destOrd="0" presId="urn:microsoft.com/office/officeart/2008/layout/LinedList"/>
    <dgm:cxn modelId="{8EBFB81F-CF2A-4F1A-923A-D9FD239A5318}" type="presParOf" srcId="{FE15C7CB-A4FC-4FA4-A8C2-42D95DAD2623}" destId="{0F47E361-C54A-403B-BFF7-8DE60503103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358040-B68A-40CA-A621-F1CD1421B7AB}">
      <dsp:nvSpPr>
        <dsp:cNvPr id="0" name=""/>
        <dsp:cNvSpPr/>
      </dsp:nvSpPr>
      <dsp:spPr>
        <a:xfrm>
          <a:off x="0" y="2261"/>
          <a:ext cx="645158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A6FCB6-D695-4286-8682-74AFC0E5FE77}">
      <dsp:nvSpPr>
        <dsp:cNvPr id="0" name=""/>
        <dsp:cNvSpPr/>
      </dsp:nvSpPr>
      <dsp:spPr>
        <a:xfrm>
          <a:off x="0" y="2261"/>
          <a:ext cx="1290316" cy="1542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a:t>Welfare &amp; Institutions Code § 5600.2(a)(4)</a:t>
          </a:r>
          <a:endParaRPr lang="en-US" sz="1500" kern="1200"/>
        </a:p>
      </dsp:txBody>
      <dsp:txXfrm>
        <a:off x="0" y="2261"/>
        <a:ext cx="1290316" cy="1542620"/>
      </dsp:txXfrm>
    </dsp:sp>
    <dsp:sp modelId="{EC73853A-904C-4012-8E12-AD369D73F8BA}">
      <dsp:nvSpPr>
        <dsp:cNvPr id="0" name=""/>
        <dsp:cNvSpPr/>
      </dsp:nvSpPr>
      <dsp:spPr>
        <a:xfrm>
          <a:off x="1387090" y="38115"/>
          <a:ext cx="5064491" cy="7170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Establishes the policy favoring the most appropriate and least restrictive environment. </a:t>
          </a:r>
        </a:p>
      </dsp:txBody>
      <dsp:txXfrm>
        <a:off x="1387090" y="38115"/>
        <a:ext cx="5064491" cy="717077"/>
      </dsp:txXfrm>
    </dsp:sp>
    <dsp:sp modelId="{3D31B542-BC01-4CAD-99CE-84D4539556E0}">
      <dsp:nvSpPr>
        <dsp:cNvPr id="0" name=""/>
        <dsp:cNvSpPr/>
      </dsp:nvSpPr>
      <dsp:spPr>
        <a:xfrm>
          <a:off x="1290316" y="755193"/>
          <a:ext cx="516126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ED8882-F887-40DB-8190-4BEBFD127A03}">
      <dsp:nvSpPr>
        <dsp:cNvPr id="0" name=""/>
        <dsp:cNvSpPr/>
      </dsp:nvSpPr>
      <dsp:spPr>
        <a:xfrm>
          <a:off x="1387090" y="791047"/>
          <a:ext cx="5064491" cy="7170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Identifies the individual's community as the preferred setting whenever appropriate.</a:t>
          </a:r>
        </a:p>
      </dsp:txBody>
      <dsp:txXfrm>
        <a:off x="1387090" y="791047"/>
        <a:ext cx="5064491" cy="717077"/>
      </dsp:txXfrm>
    </dsp:sp>
    <dsp:sp modelId="{CBDA79A7-1AE5-424B-9D42-8F80063C9B76}">
      <dsp:nvSpPr>
        <dsp:cNvPr id="0" name=""/>
        <dsp:cNvSpPr/>
      </dsp:nvSpPr>
      <dsp:spPr>
        <a:xfrm>
          <a:off x="1290316" y="1508124"/>
          <a:ext cx="516126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24C4F5-13EF-44C1-8E43-5B10B8B215D8}">
      <dsp:nvSpPr>
        <dsp:cNvPr id="0" name=""/>
        <dsp:cNvSpPr/>
      </dsp:nvSpPr>
      <dsp:spPr>
        <a:xfrm>
          <a:off x="0" y="1544882"/>
          <a:ext cx="645158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D597B4-E3BC-437C-A31E-A6D78F62C989}">
      <dsp:nvSpPr>
        <dsp:cNvPr id="0" name=""/>
        <dsp:cNvSpPr/>
      </dsp:nvSpPr>
      <dsp:spPr>
        <a:xfrm>
          <a:off x="0" y="1544882"/>
          <a:ext cx="1290316" cy="1542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a:t>Welfare &amp; Institutions Code § 5868</a:t>
          </a:r>
          <a:endParaRPr lang="en-US" sz="1500" kern="1200"/>
        </a:p>
      </dsp:txBody>
      <dsp:txXfrm>
        <a:off x="0" y="1544882"/>
        <a:ext cx="1290316" cy="1542620"/>
      </dsp:txXfrm>
    </dsp:sp>
    <dsp:sp modelId="{58A7285E-6E4B-4A78-B8E9-BC1A22F193AF}">
      <dsp:nvSpPr>
        <dsp:cNvPr id="0" name=""/>
        <dsp:cNvSpPr/>
      </dsp:nvSpPr>
      <dsp:spPr>
        <a:xfrm>
          <a:off x="1387090" y="1614932"/>
          <a:ext cx="5064491" cy="1401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Requires appropriate services for designated populations in the least restrictive setting consistent with their needs.</a:t>
          </a:r>
        </a:p>
      </dsp:txBody>
      <dsp:txXfrm>
        <a:off x="1387090" y="1614932"/>
        <a:ext cx="5064491" cy="1401012"/>
      </dsp:txXfrm>
    </dsp:sp>
    <dsp:sp modelId="{B08A836D-2C35-4F9A-96CF-0238083D2625}">
      <dsp:nvSpPr>
        <dsp:cNvPr id="0" name=""/>
        <dsp:cNvSpPr/>
      </dsp:nvSpPr>
      <dsp:spPr>
        <a:xfrm>
          <a:off x="1290316" y="3015945"/>
          <a:ext cx="516126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80A692D-7A1F-4F02-9229-1C41099B9366}">
      <dsp:nvSpPr>
        <dsp:cNvPr id="0" name=""/>
        <dsp:cNvSpPr/>
      </dsp:nvSpPr>
      <dsp:spPr>
        <a:xfrm>
          <a:off x="0" y="3087502"/>
          <a:ext cx="645158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8B6B03-6A54-4F9D-B0DE-3EE848D30031}">
      <dsp:nvSpPr>
        <dsp:cNvPr id="0" name=""/>
        <dsp:cNvSpPr/>
      </dsp:nvSpPr>
      <dsp:spPr>
        <a:xfrm>
          <a:off x="0" y="3087502"/>
          <a:ext cx="1290316" cy="1542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a:t>California Code of Regulations, Title 9, § 1100 et seq.</a:t>
          </a:r>
          <a:endParaRPr lang="en-US" sz="1500" kern="1200"/>
        </a:p>
      </dsp:txBody>
      <dsp:txXfrm>
        <a:off x="0" y="3087502"/>
        <a:ext cx="1290316" cy="1542620"/>
      </dsp:txXfrm>
    </dsp:sp>
    <dsp:sp modelId="{4AEF7BE3-2B35-4580-B480-912F71DFED1E}">
      <dsp:nvSpPr>
        <dsp:cNvPr id="0" name=""/>
        <dsp:cNvSpPr/>
      </dsp:nvSpPr>
      <dsp:spPr>
        <a:xfrm>
          <a:off x="1387090" y="3123356"/>
          <a:ext cx="5064491" cy="7170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Establishes standards for 24-hour and non-acute mental-health care. </a:t>
          </a:r>
        </a:p>
      </dsp:txBody>
      <dsp:txXfrm>
        <a:off x="1387090" y="3123356"/>
        <a:ext cx="5064491" cy="717077"/>
      </dsp:txXfrm>
    </dsp:sp>
    <dsp:sp modelId="{143065DE-46EC-4174-8EC5-69754B77E058}">
      <dsp:nvSpPr>
        <dsp:cNvPr id="0" name=""/>
        <dsp:cNvSpPr/>
      </dsp:nvSpPr>
      <dsp:spPr>
        <a:xfrm>
          <a:off x="1290316" y="3840434"/>
          <a:ext cx="516126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EABC0D-3ED7-42BB-8734-9AB068033B62}">
      <dsp:nvSpPr>
        <dsp:cNvPr id="0" name=""/>
        <dsp:cNvSpPr/>
      </dsp:nvSpPr>
      <dsp:spPr>
        <a:xfrm>
          <a:off x="1387090" y="3876287"/>
          <a:ext cx="5064491" cy="7170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Incorporates the concept of a least restrictive setting that maximizes individual freedom and independence.</a:t>
          </a:r>
        </a:p>
      </dsp:txBody>
      <dsp:txXfrm>
        <a:off x="1387090" y="3876287"/>
        <a:ext cx="5064491" cy="717077"/>
      </dsp:txXfrm>
    </dsp:sp>
    <dsp:sp modelId="{315BFE6D-48DE-4F21-A480-73E0C229CE5D}">
      <dsp:nvSpPr>
        <dsp:cNvPr id="0" name=""/>
        <dsp:cNvSpPr/>
      </dsp:nvSpPr>
      <dsp:spPr>
        <a:xfrm>
          <a:off x="1290316" y="4593365"/>
          <a:ext cx="516126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4EB2D0-6FE7-4B70-87D1-75B72855BC5F}">
      <dsp:nvSpPr>
        <dsp:cNvPr id="0" name=""/>
        <dsp:cNvSpPr/>
      </dsp:nvSpPr>
      <dsp:spPr>
        <a:xfrm>
          <a:off x="0" y="624840"/>
          <a:ext cx="7086600" cy="814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Rental and operating subsidies </a:t>
          </a:r>
        </a:p>
      </dsp:txBody>
      <dsp:txXfrm>
        <a:off x="39752" y="664592"/>
        <a:ext cx="7007096" cy="734816"/>
      </dsp:txXfrm>
    </dsp:sp>
    <dsp:sp modelId="{7AF07B57-9466-4CD1-B653-8359B0234821}">
      <dsp:nvSpPr>
        <dsp:cNvPr id="0" name=""/>
        <dsp:cNvSpPr/>
      </dsp:nvSpPr>
      <dsp:spPr>
        <a:xfrm>
          <a:off x="0" y="1522680"/>
          <a:ext cx="7086600" cy="814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Supportive housing </a:t>
          </a:r>
        </a:p>
      </dsp:txBody>
      <dsp:txXfrm>
        <a:off x="39752" y="1562432"/>
        <a:ext cx="7007096" cy="734816"/>
      </dsp:txXfrm>
    </dsp:sp>
    <dsp:sp modelId="{D35617FE-B5DF-413E-A09B-5706AC6C7BF6}">
      <dsp:nvSpPr>
        <dsp:cNvPr id="0" name=""/>
        <dsp:cNvSpPr/>
      </dsp:nvSpPr>
      <dsp:spPr>
        <a:xfrm>
          <a:off x="0" y="2420520"/>
          <a:ext cx="7086600" cy="814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Transitional housing-related costs </a:t>
          </a:r>
        </a:p>
      </dsp:txBody>
      <dsp:txXfrm>
        <a:off x="39752" y="2460272"/>
        <a:ext cx="7007096" cy="734816"/>
      </dsp:txXfrm>
    </dsp:sp>
    <dsp:sp modelId="{E7B3E901-380D-4485-9248-929AC444E565}">
      <dsp:nvSpPr>
        <dsp:cNvPr id="0" name=""/>
        <dsp:cNvSpPr/>
      </dsp:nvSpPr>
      <dsp:spPr>
        <a:xfrm>
          <a:off x="0" y="3318360"/>
          <a:ext cx="7086600" cy="814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Shared/family housing </a:t>
          </a:r>
        </a:p>
      </dsp:txBody>
      <dsp:txXfrm>
        <a:off x="39752" y="3358112"/>
        <a:ext cx="7007096" cy="734816"/>
      </dsp:txXfrm>
    </dsp:sp>
    <dsp:sp modelId="{9EB878C4-C1FA-4003-B5CA-7AA71A7B5812}">
      <dsp:nvSpPr>
        <dsp:cNvPr id="0" name=""/>
        <dsp:cNvSpPr/>
      </dsp:nvSpPr>
      <dsp:spPr>
        <a:xfrm>
          <a:off x="0" y="4216200"/>
          <a:ext cx="7086600" cy="814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Capital development </a:t>
          </a:r>
        </a:p>
      </dsp:txBody>
      <dsp:txXfrm>
        <a:off x="39752" y="4255952"/>
        <a:ext cx="7007096" cy="734816"/>
      </dsp:txXfrm>
    </dsp:sp>
    <dsp:sp modelId="{8D165A6D-B8F1-4DDC-B94D-3BAAC7304B18}">
      <dsp:nvSpPr>
        <dsp:cNvPr id="0" name=""/>
        <dsp:cNvSpPr/>
      </dsp:nvSpPr>
      <dsp:spPr>
        <a:xfrm>
          <a:off x="0" y="5114040"/>
          <a:ext cx="7086600" cy="814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Other allowable housing interventions</a:t>
          </a:r>
        </a:p>
      </dsp:txBody>
      <dsp:txXfrm>
        <a:off x="39752" y="5153792"/>
        <a:ext cx="7007096" cy="7348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C8120E-1C62-4CEE-BC23-82E031D07919}">
      <dsp:nvSpPr>
        <dsp:cNvPr id="0" name=""/>
        <dsp:cNvSpPr/>
      </dsp:nvSpPr>
      <dsp:spPr>
        <a:xfrm>
          <a:off x="0" y="0"/>
          <a:ext cx="8367118" cy="103571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44CF48-2E46-471B-AEC4-35BE25DF0614}">
      <dsp:nvSpPr>
        <dsp:cNvPr id="0" name=""/>
        <dsp:cNvSpPr/>
      </dsp:nvSpPr>
      <dsp:spPr>
        <a:xfrm>
          <a:off x="313303" y="237898"/>
          <a:ext cx="569643" cy="56964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B76FF9-735A-4F94-80CA-DE90E19153EB}">
      <dsp:nvSpPr>
        <dsp:cNvPr id="0" name=""/>
        <dsp:cNvSpPr/>
      </dsp:nvSpPr>
      <dsp:spPr>
        <a:xfrm>
          <a:off x="1196251" y="4862"/>
          <a:ext cx="7170866" cy="1035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613" tIns="109613" rIns="109613" bIns="109613" numCol="1" spcCol="1270" anchor="ctr" anchorCtr="0">
          <a:noAutofit/>
        </a:bodyPr>
        <a:lstStyle/>
        <a:p>
          <a:pPr marL="0" lvl="0" indent="0" algn="l" defTabSz="622300">
            <a:lnSpc>
              <a:spcPct val="100000"/>
            </a:lnSpc>
            <a:spcBef>
              <a:spcPct val="0"/>
            </a:spcBef>
            <a:spcAft>
              <a:spcPct val="35000"/>
            </a:spcAft>
            <a:buNone/>
          </a:pPr>
          <a:r>
            <a:rPr lang="en-US" sz="1400" b="1" kern="1200" dirty="0"/>
            <a:t>Crisis calls decreased: Approximately 80 acute crisis calls/month → 50/month following implementation of Behavioral Health housing programs. </a:t>
          </a:r>
        </a:p>
      </dsp:txBody>
      <dsp:txXfrm>
        <a:off x="1196251" y="4862"/>
        <a:ext cx="7170866" cy="1035715"/>
      </dsp:txXfrm>
    </dsp:sp>
    <dsp:sp modelId="{9F60F1C0-6FF2-4740-852F-C74F847C9F25}">
      <dsp:nvSpPr>
        <dsp:cNvPr id="0" name=""/>
        <dsp:cNvSpPr/>
      </dsp:nvSpPr>
      <dsp:spPr>
        <a:xfrm>
          <a:off x="0" y="1299506"/>
          <a:ext cx="8367118" cy="103571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82FE25-6333-4801-81C1-6AD28B87336A}">
      <dsp:nvSpPr>
        <dsp:cNvPr id="0" name=""/>
        <dsp:cNvSpPr/>
      </dsp:nvSpPr>
      <dsp:spPr>
        <a:xfrm>
          <a:off x="313303" y="1532542"/>
          <a:ext cx="569643" cy="56964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171378-8579-4439-94A8-CF362A381461}">
      <dsp:nvSpPr>
        <dsp:cNvPr id="0" name=""/>
        <dsp:cNvSpPr/>
      </dsp:nvSpPr>
      <dsp:spPr>
        <a:xfrm>
          <a:off x="1196251" y="1299506"/>
          <a:ext cx="7170866" cy="1035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613" tIns="109613" rIns="109613" bIns="109613" numCol="1" spcCol="1270" anchor="ctr" anchorCtr="0">
          <a:noAutofit/>
        </a:bodyPr>
        <a:lstStyle/>
        <a:p>
          <a:pPr marL="0" lvl="0" indent="0" algn="l" defTabSz="622300">
            <a:lnSpc>
              <a:spcPct val="100000"/>
            </a:lnSpc>
            <a:spcBef>
              <a:spcPct val="0"/>
            </a:spcBef>
            <a:spcAft>
              <a:spcPct val="35000"/>
            </a:spcAft>
            <a:buNone/>
          </a:pPr>
          <a:r>
            <a:rPr lang="en-US" sz="1400" b="1" kern="1200" dirty="0"/>
            <a:t>Housing provides an intervention option: Crisis teams can use housing to stabilize individuals before a crisis escalates. </a:t>
          </a:r>
        </a:p>
      </dsp:txBody>
      <dsp:txXfrm>
        <a:off x="1196251" y="1299506"/>
        <a:ext cx="7170866" cy="1035715"/>
      </dsp:txXfrm>
    </dsp:sp>
    <dsp:sp modelId="{9CFD1EFB-D776-450F-ADD6-5BDAFA21C4D4}">
      <dsp:nvSpPr>
        <dsp:cNvPr id="0" name=""/>
        <dsp:cNvSpPr/>
      </dsp:nvSpPr>
      <dsp:spPr>
        <a:xfrm>
          <a:off x="0" y="2594150"/>
          <a:ext cx="8367118" cy="103571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227E1AE-4C63-499F-9282-D9BE6FD1C071}">
      <dsp:nvSpPr>
        <dsp:cNvPr id="0" name=""/>
        <dsp:cNvSpPr/>
      </dsp:nvSpPr>
      <dsp:spPr>
        <a:xfrm>
          <a:off x="313303" y="2827186"/>
          <a:ext cx="569643" cy="56964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CFBA5E-36D1-448F-9D5D-4A94500AB348}">
      <dsp:nvSpPr>
        <dsp:cNvPr id="0" name=""/>
        <dsp:cNvSpPr/>
      </dsp:nvSpPr>
      <dsp:spPr>
        <a:xfrm>
          <a:off x="1196251" y="2594150"/>
          <a:ext cx="7170866" cy="1035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613" tIns="109613" rIns="109613" bIns="109613" numCol="1" spcCol="1270" anchor="ctr" anchorCtr="0">
          <a:noAutofit/>
        </a:bodyPr>
        <a:lstStyle/>
        <a:p>
          <a:pPr marL="0" lvl="0" indent="0" algn="l" defTabSz="622300">
            <a:lnSpc>
              <a:spcPct val="100000"/>
            </a:lnSpc>
            <a:spcBef>
              <a:spcPct val="0"/>
            </a:spcBef>
            <a:spcAft>
              <a:spcPct val="35000"/>
            </a:spcAft>
            <a:buNone/>
          </a:pPr>
          <a:r>
            <a:rPr lang="en-US" sz="1400" b="1" kern="1200" dirty="0"/>
            <a:t>Fewer unnecessary hospitalizations: Housing can help avoid acute, costly, and potentially unnecessary psychiatric hospitalizations. </a:t>
          </a:r>
        </a:p>
      </dsp:txBody>
      <dsp:txXfrm>
        <a:off x="1196251" y="2594150"/>
        <a:ext cx="7170866" cy="1035715"/>
      </dsp:txXfrm>
    </dsp:sp>
    <dsp:sp modelId="{226A2376-3DD6-4307-894A-529C1783DE55}">
      <dsp:nvSpPr>
        <dsp:cNvPr id="0" name=""/>
        <dsp:cNvSpPr/>
      </dsp:nvSpPr>
      <dsp:spPr>
        <a:xfrm>
          <a:off x="0" y="3888794"/>
          <a:ext cx="8367118" cy="103571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78F91B-264F-42B6-91F0-CE07A7CE0565}">
      <dsp:nvSpPr>
        <dsp:cNvPr id="0" name=""/>
        <dsp:cNvSpPr/>
      </dsp:nvSpPr>
      <dsp:spPr>
        <a:xfrm>
          <a:off x="313303" y="4121830"/>
          <a:ext cx="569643" cy="56964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382656-5DD0-4517-9370-DB0B28AA469F}">
      <dsp:nvSpPr>
        <dsp:cNvPr id="0" name=""/>
        <dsp:cNvSpPr/>
      </dsp:nvSpPr>
      <dsp:spPr>
        <a:xfrm>
          <a:off x="1196251" y="3888794"/>
          <a:ext cx="7170866" cy="1035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613" tIns="109613" rIns="109613" bIns="109613" numCol="1" spcCol="1270" anchor="ctr" anchorCtr="0">
          <a:noAutofit/>
        </a:bodyPr>
        <a:lstStyle/>
        <a:p>
          <a:pPr marL="0" lvl="0" indent="0" algn="l" defTabSz="622300">
            <a:lnSpc>
              <a:spcPct val="100000"/>
            </a:lnSpc>
            <a:spcBef>
              <a:spcPct val="0"/>
            </a:spcBef>
            <a:spcAft>
              <a:spcPct val="35000"/>
            </a:spcAft>
            <a:buNone/>
          </a:pPr>
          <a:r>
            <a:rPr lang="en-US" sz="1400" b="1" kern="1200" dirty="0"/>
            <a:t>Community-wide impact: Fewer acute crises reduce pressure on law enforcement and local emergency departments (EDs). </a:t>
          </a:r>
        </a:p>
      </dsp:txBody>
      <dsp:txXfrm>
        <a:off x="1196251" y="3888794"/>
        <a:ext cx="7170866" cy="1035715"/>
      </dsp:txXfrm>
    </dsp:sp>
    <dsp:sp modelId="{0E2AFAFE-27F7-4B93-81AE-C58598F0AF44}">
      <dsp:nvSpPr>
        <dsp:cNvPr id="0" name=""/>
        <dsp:cNvSpPr/>
      </dsp:nvSpPr>
      <dsp:spPr>
        <a:xfrm>
          <a:off x="0" y="5183439"/>
          <a:ext cx="8367118" cy="103571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291FCF-0E24-4AD4-BE5B-DDF3A239FC07}">
      <dsp:nvSpPr>
        <dsp:cNvPr id="0" name=""/>
        <dsp:cNvSpPr/>
      </dsp:nvSpPr>
      <dsp:spPr>
        <a:xfrm>
          <a:off x="313303" y="5416475"/>
          <a:ext cx="569643" cy="56964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B52EAD-88EA-4E9B-B763-4580E41D5EF5}">
      <dsp:nvSpPr>
        <dsp:cNvPr id="0" name=""/>
        <dsp:cNvSpPr/>
      </dsp:nvSpPr>
      <dsp:spPr>
        <a:xfrm>
          <a:off x="1196251" y="5183439"/>
          <a:ext cx="7170866" cy="1035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613" tIns="109613" rIns="109613" bIns="109613" numCol="1" spcCol="1270" anchor="ctr" anchorCtr="0">
          <a:noAutofit/>
        </a:bodyPr>
        <a:lstStyle/>
        <a:p>
          <a:pPr marL="0" lvl="0" indent="0" algn="l" defTabSz="622300">
            <a:lnSpc>
              <a:spcPct val="100000"/>
            </a:lnSpc>
            <a:spcBef>
              <a:spcPct val="0"/>
            </a:spcBef>
            <a:spcAft>
              <a:spcPct val="35000"/>
            </a:spcAft>
            <a:buNone/>
          </a:pPr>
          <a:r>
            <a:rPr lang="en-US" sz="1400" b="1" kern="1200"/>
            <a:t>Bottom line:</a:t>
          </a:r>
          <a:r>
            <a:rPr lang="en-US" sz="1400" kern="1200"/>
            <a:t> </a:t>
          </a:r>
          <a:r>
            <a:rPr lang="en-US" sz="1400" b="1" kern="1200"/>
            <a:t>Housing is a critical tool in the crisis response system—supporting stabilization while reducing reliance on higher-cost crisis services.</a:t>
          </a:r>
          <a:endParaRPr lang="en-US" sz="1400" kern="1200"/>
        </a:p>
      </dsp:txBody>
      <dsp:txXfrm>
        <a:off x="1196251" y="5183439"/>
        <a:ext cx="7170866" cy="10357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AC5E66-092E-4A9D-ACE4-977AED9B1C0A}">
      <dsp:nvSpPr>
        <dsp:cNvPr id="0" name=""/>
        <dsp:cNvSpPr/>
      </dsp:nvSpPr>
      <dsp:spPr>
        <a:xfrm>
          <a:off x="0" y="818"/>
          <a:ext cx="7086600"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1FFE6EA1-2428-4D48-AEA7-AD8CC9999D3E}">
      <dsp:nvSpPr>
        <dsp:cNvPr id="0" name=""/>
        <dsp:cNvSpPr/>
      </dsp:nvSpPr>
      <dsp:spPr>
        <a:xfrm>
          <a:off x="0" y="818"/>
          <a:ext cx="7086600" cy="1340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kern="1200"/>
            <a:t>Since 2013, the Behavioral Health Division has maintained a fund balance through careful management of placement and treatment costs. </a:t>
          </a:r>
          <a:endParaRPr lang="en-US" sz="1800" kern="1200"/>
        </a:p>
      </dsp:txBody>
      <dsp:txXfrm>
        <a:off x="0" y="818"/>
        <a:ext cx="7086600" cy="1340792"/>
      </dsp:txXfrm>
    </dsp:sp>
    <dsp:sp modelId="{5EC16202-1889-40C3-B039-5DA081E88C26}">
      <dsp:nvSpPr>
        <dsp:cNvPr id="0" name=""/>
        <dsp:cNvSpPr/>
      </dsp:nvSpPr>
      <dsp:spPr>
        <a:xfrm>
          <a:off x="0" y="1341611"/>
          <a:ext cx="7086600"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E23DF73B-5B3B-4A5A-8D57-31ABD16E9BF2}">
      <dsp:nvSpPr>
        <dsp:cNvPr id="0" name=""/>
        <dsp:cNvSpPr/>
      </dsp:nvSpPr>
      <dsp:spPr>
        <a:xfrm>
          <a:off x="0" y="1341611"/>
          <a:ext cx="7086600" cy="1340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kern="1200"/>
            <a:t>Early intervention, stable housing, and appropriate treatment can prevent escalation to higher-cost, more restrictive levels of care. </a:t>
          </a:r>
          <a:endParaRPr lang="en-US" sz="1800" kern="1200"/>
        </a:p>
      </dsp:txBody>
      <dsp:txXfrm>
        <a:off x="0" y="1341611"/>
        <a:ext cx="7086600" cy="1340792"/>
      </dsp:txXfrm>
    </dsp:sp>
    <dsp:sp modelId="{FCB841B3-E687-4E0B-A274-52F8A59950AB}">
      <dsp:nvSpPr>
        <dsp:cNvPr id="0" name=""/>
        <dsp:cNvSpPr/>
      </dsp:nvSpPr>
      <dsp:spPr>
        <a:xfrm>
          <a:off x="0" y="2682403"/>
          <a:ext cx="7086600"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FCB86010-597A-4469-B023-D1296FE85030}">
      <dsp:nvSpPr>
        <dsp:cNvPr id="0" name=""/>
        <dsp:cNvSpPr/>
      </dsp:nvSpPr>
      <dsp:spPr>
        <a:xfrm>
          <a:off x="0" y="2682403"/>
          <a:ext cx="7086600" cy="1340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kern="1200"/>
            <a:t>Maintaining access to appropriate community-based placements gives Behavioral Health greater ability to manage limited resources and control costs. </a:t>
          </a:r>
          <a:endParaRPr lang="en-US" sz="1800" kern="1200"/>
        </a:p>
      </dsp:txBody>
      <dsp:txXfrm>
        <a:off x="0" y="2682403"/>
        <a:ext cx="7086600" cy="1340792"/>
      </dsp:txXfrm>
    </dsp:sp>
    <dsp:sp modelId="{213E42A1-C09D-4969-8F3F-0500810C2DB8}">
      <dsp:nvSpPr>
        <dsp:cNvPr id="0" name=""/>
        <dsp:cNvSpPr/>
      </dsp:nvSpPr>
      <dsp:spPr>
        <a:xfrm>
          <a:off x="0" y="4023196"/>
          <a:ext cx="7086600"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745C7DD5-0B26-4487-A16D-E266B7CA0D19}">
      <dsp:nvSpPr>
        <dsp:cNvPr id="0" name=""/>
        <dsp:cNvSpPr/>
      </dsp:nvSpPr>
      <dsp:spPr>
        <a:xfrm>
          <a:off x="0" y="4023196"/>
          <a:ext cx="7086600" cy="1340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kern="1200"/>
            <a:t>Because these behavioral health services are subject to State and DHCS requirements, inadequate funding or placement capacity may increase the risk of General Fund exposure. </a:t>
          </a:r>
          <a:endParaRPr lang="en-US" sz="1800" kern="1200"/>
        </a:p>
      </dsp:txBody>
      <dsp:txXfrm>
        <a:off x="0" y="4023196"/>
        <a:ext cx="7086600" cy="1340792"/>
      </dsp:txXfrm>
    </dsp:sp>
    <dsp:sp modelId="{5C5D5799-685D-4394-ACD4-88E97D1F2266}">
      <dsp:nvSpPr>
        <dsp:cNvPr id="0" name=""/>
        <dsp:cNvSpPr/>
      </dsp:nvSpPr>
      <dsp:spPr>
        <a:xfrm>
          <a:off x="0" y="5363988"/>
          <a:ext cx="7086600"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25FD025D-F742-4EE0-B35A-FD273AB68FEC}">
      <dsp:nvSpPr>
        <dsp:cNvPr id="0" name=""/>
        <dsp:cNvSpPr/>
      </dsp:nvSpPr>
      <dsp:spPr>
        <a:xfrm>
          <a:off x="0" y="5363988"/>
          <a:ext cx="7086600" cy="1340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kern="1200" dirty="0"/>
            <a:t>Investing in appropriate community-based placements is both a service obligation and a fiscal management strategy.</a:t>
          </a:r>
          <a:endParaRPr lang="en-US" sz="1800" kern="1200" dirty="0"/>
        </a:p>
      </dsp:txBody>
      <dsp:txXfrm>
        <a:off x="0" y="5363988"/>
        <a:ext cx="7086600" cy="134079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FB14B2-CD52-9E84-B3E7-49A90F3A72A9}"/>
              </a:ext>
            </a:extLst>
          </p:cNvPr>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a:extLst>
              <a:ext uri="{FF2B5EF4-FFF2-40B4-BE49-F238E27FC236}">
                <a16:creationId xmlns:a16="http://schemas.microsoft.com/office/drawing/2014/main" id="{76DAE5F9-C39F-2ECF-0C06-D0122807D4BD}"/>
              </a:ext>
            </a:extLst>
          </p:cNvPr>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F223FF85-4E34-4546-B772-76DFA4A6051B}" type="datetimeFigureOut">
              <a:rPr lang="en-US" smtClean="0"/>
              <a:t>8/20/2026</a:t>
            </a:fld>
            <a:endParaRPr lang="en-US"/>
          </a:p>
        </p:txBody>
      </p:sp>
      <p:sp>
        <p:nvSpPr>
          <p:cNvPr id="4" name="Footer Placeholder 3">
            <a:extLst>
              <a:ext uri="{FF2B5EF4-FFF2-40B4-BE49-F238E27FC236}">
                <a16:creationId xmlns:a16="http://schemas.microsoft.com/office/drawing/2014/main" id="{D37F3243-F9C0-85BE-2E9C-191F612CFE8A}"/>
              </a:ext>
            </a:extLst>
          </p:cNvPr>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CEBE2E3-8654-B63F-B7D6-9549069476AA}"/>
              </a:ext>
            </a:extLst>
          </p:cNvPr>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C1BF7180-4EDD-4E08-9775-7398C11D66ED}" type="slidenum">
              <a:rPr lang="en-US" smtClean="0"/>
              <a:t>‹#›</a:t>
            </a:fld>
            <a:endParaRPr lang="en-US"/>
          </a:p>
        </p:txBody>
      </p:sp>
    </p:spTree>
    <p:extLst>
      <p:ext uri="{BB962C8B-B14F-4D97-AF65-F5344CB8AC3E}">
        <p14:creationId xmlns:p14="http://schemas.microsoft.com/office/powerpoint/2010/main" val="281214303"/>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909" userDrawn="1">
          <p15:clr>
            <a:srgbClr val="F26B43"/>
          </p15:clr>
        </p15:guide>
        <p15:guide id="2" pos="2189"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1B5CC398-6116-4BD2-9FAD-9822FDA158BE}" type="datetimeFigureOut">
              <a:rPr lang="en-US" smtClean="0"/>
              <a:t>8/20/2026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38EFF46E-6B43-41F9-9272-B566D03A251C}" type="slidenum">
              <a:rPr lang="en-US" smtClean="0"/>
              <a:t>‹#›</a:t>
            </a:fld>
            <a:endParaRPr lang="en-US"/>
          </a:p>
        </p:txBody>
      </p:sp>
    </p:spTree>
    <p:extLst>
      <p:ext uri="{BB962C8B-B14F-4D97-AF65-F5344CB8AC3E}">
        <p14:creationId xmlns:p14="http://schemas.microsoft.com/office/powerpoint/2010/main" val="1916440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D9248E3F-4D3D-E263-22BD-45EFE4AF29CE}"/>
              </a:ext>
            </a:extLst>
          </p:cNvPr>
          <p:cNvSpPr/>
          <p:nvPr userDrawn="1"/>
        </p:nvSpPr>
        <p:spPr>
          <a:xfrm>
            <a:off x="4590665" y="0"/>
            <a:ext cx="5829308" cy="6858000"/>
          </a:xfrm>
          <a:custGeom>
            <a:avLst/>
            <a:gdLst>
              <a:gd name="connsiteX0" fmla="*/ 73910 w 5829308"/>
              <a:gd name="connsiteY0" fmla="*/ 6242519 h 6858000"/>
              <a:gd name="connsiteX1" fmla="*/ 151467 w 5829308"/>
              <a:gd name="connsiteY1" fmla="*/ 6379480 h 6858000"/>
              <a:gd name="connsiteX2" fmla="*/ 158654 w 5829308"/>
              <a:gd name="connsiteY2" fmla="*/ 6478583 h 6858000"/>
              <a:gd name="connsiteX3" fmla="*/ 649619 w 5829308"/>
              <a:gd name="connsiteY3" fmla="*/ 0 h 6858000"/>
              <a:gd name="connsiteX4" fmla="*/ 4223792 w 5829308"/>
              <a:gd name="connsiteY4" fmla="*/ 0 h 6858000"/>
              <a:gd name="connsiteX5" fmla="*/ 4230962 w 5829308"/>
              <a:gd name="connsiteY5" fmla="*/ 5633 h 6858000"/>
              <a:gd name="connsiteX6" fmla="*/ 5364253 w 5829308"/>
              <a:gd name="connsiteY6" fmla="*/ 2132512 h 6858000"/>
              <a:gd name="connsiteX7" fmla="*/ 5824282 w 5829308"/>
              <a:gd name="connsiteY7" fmla="*/ 4190539 h 6858000"/>
              <a:gd name="connsiteX8" fmla="*/ 5249248 w 5829308"/>
              <a:gd name="connsiteY8" fmla="*/ 6169882 h 6858000"/>
              <a:gd name="connsiteX9" fmla="*/ 4371558 w 5829308"/>
              <a:gd name="connsiteY9" fmla="*/ 6819822 h 6858000"/>
              <a:gd name="connsiteX10" fmla="*/ 4283429 w 5829308"/>
              <a:gd name="connsiteY10" fmla="*/ 6858000 h 6858000"/>
              <a:gd name="connsiteX11" fmla="*/ 582068 w 5829308"/>
              <a:gd name="connsiteY11" fmla="*/ 6858000 h 6858000"/>
              <a:gd name="connsiteX12" fmla="*/ 441856 w 5829308"/>
              <a:gd name="connsiteY12" fmla="*/ 6740169 h 6858000"/>
              <a:gd name="connsiteX13" fmla="*/ 185691 w 5829308"/>
              <a:gd name="connsiteY13" fmla="*/ 6439914 h 6858000"/>
              <a:gd name="connsiteX14" fmla="*/ 151467 w 5829308"/>
              <a:gd name="connsiteY14" fmla="*/ 6379480 h 6858000"/>
              <a:gd name="connsiteX15" fmla="*/ 68047 w 5829308"/>
              <a:gd name="connsiteY15" fmla="*/ 5229107 h 6858000"/>
              <a:gd name="connsiteX16" fmla="*/ 25487 w 5829308"/>
              <a:gd name="connsiteY16" fmla="*/ 1472733 h 6858000"/>
              <a:gd name="connsiteX17" fmla="*/ 303929 w 5829308"/>
              <a:gd name="connsiteY17" fmla="*/ 316604 h 6858000"/>
              <a:gd name="connsiteX18" fmla="*/ 580475 w 5829308"/>
              <a:gd name="connsiteY18" fmla="*/ 424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29308" h="6858000">
                <a:moveTo>
                  <a:pt x="73910" y="6242519"/>
                </a:moveTo>
                <a:lnTo>
                  <a:pt x="151467" y="6379480"/>
                </a:lnTo>
                <a:lnTo>
                  <a:pt x="158654" y="6478583"/>
                </a:lnTo>
                <a:close/>
                <a:moveTo>
                  <a:pt x="649619" y="0"/>
                </a:moveTo>
                <a:lnTo>
                  <a:pt x="4223792" y="0"/>
                </a:lnTo>
                <a:lnTo>
                  <a:pt x="4230962" y="5633"/>
                </a:lnTo>
                <a:cubicBezTo>
                  <a:pt x="4822340" y="514464"/>
                  <a:pt x="5123265" y="1355459"/>
                  <a:pt x="5364253" y="2132512"/>
                </a:cubicBezTo>
                <a:cubicBezTo>
                  <a:pt x="5576110" y="2804398"/>
                  <a:pt x="5787967" y="3482338"/>
                  <a:pt x="5824282" y="4190539"/>
                </a:cubicBezTo>
                <a:cubicBezTo>
                  <a:pt x="5860604" y="4898747"/>
                  <a:pt x="5703223" y="5631155"/>
                  <a:pt x="5249248" y="6169882"/>
                </a:cubicBezTo>
                <a:cubicBezTo>
                  <a:pt x="5010153" y="6451346"/>
                  <a:pt x="4705988" y="6660174"/>
                  <a:pt x="4371558" y="6819822"/>
                </a:cubicBezTo>
                <a:lnTo>
                  <a:pt x="4283429" y="6858000"/>
                </a:lnTo>
                <a:lnTo>
                  <a:pt x="582068" y="6858000"/>
                </a:lnTo>
                <a:lnTo>
                  <a:pt x="441856" y="6740169"/>
                </a:lnTo>
                <a:cubicBezTo>
                  <a:pt x="345250" y="6649902"/>
                  <a:pt x="258826" y="6549669"/>
                  <a:pt x="185691" y="6439914"/>
                </a:cubicBezTo>
                <a:lnTo>
                  <a:pt x="151467" y="6379480"/>
                </a:lnTo>
                <a:lnTo>
                  <a:pt x="68047" y="5229107"/>
                </a:lnTo>
                <a:cubicBezTo>
                  <a:pt x="-4022" y="3978685"/>
                  <a:pt x="-19910" y="2725709"/>
                  <a:pt x="25487" y="1472733"/>
                </a:cubicBezTo>
                <a:cubicBezTo>
                  <a:pt x="37595" y="1073234"/>
                  <a:pt x="67856" y="643473"/>
                  <a:pt x="303929" y="316604"/>
                </a:cubicBezTo>
                <a:cubicBezTo>
                  <a:pt x="381104" y="207650"/>
                  <a:pt x="474926" y="117612"/>
                  <a:pt x="580475" y="42422"/>
                </a:cubicBezTo>
                <a:close/>
              </a:path>
            </a:pathLst>
          </a:custGeom>
          <a:solidFill>
            <a:schemeClr val="accent4">
              <a:alpha val="10000"/>
            </a:schemeClr>
          </a:solidFill>
          <a:ln w="8653"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07A3DCB1-A2D8-B7C2-C355-1D453C9DAC34}"/>
              </a:ext>
            </a:extLst>
          </p:cNvPr>
          <p:cNvSpPr/>
          <p:nvPr userDrawn="1"/>
        </p:nvSpPr>
        <p:spPr>
          <a:xfrm>
            <a:off x="-3" y="0"/>
            <a:ext cx="5356702" cy="6858001"/>
          </a:xfrm>
          <a:custGeom>
            <a:avLst/>
            <a:gdLst>
              <a:gd name="connsiteX0" fmla="*/ 552174 w 5356702"/>
              <a:gd name="connsiteY0" fmla="*/ 0 h 6858001"/>
              <a:gd name="connsiteX1" fmla="*/ 2700658 w 5356702"/>
              <a:gd name="connsiteY1" fmla="*/ 0 h 6858001"/>
              <a:gd name="connsiteX2" fmla="*/ 4150302 w 5356702"/>
              <a:gd name="connsiteY2" fmla="*/ 205586 h 6858001"/>
              <a:gd name="connsiteX3" fmla="*/ 5206742 w 5356702"/>
              <a:gd name="connsiteY3" fmla="*/ 671419 h 6858001"/>
              <a:gd name="connsiteX4" fmla="*/ 5302406 w 5356702"/>
              <a:gd name="connsiteY4" fmla="*/ 1748657 h 6858001"/>
              <a:gd name="connsiteX5" fmla="*/ 4599496 w 5356702"/>
              <a:gd name="connsiteY5" fmla="*/ 5920347 h 6858001"/>
              <a:gd name="connsiteX6" fmla="*/ 4321092 w 5356702"/>
              <a:gd name="connsiteY6" fmla="*/ 6813471 h 6858001"/>
              <a:gd name="connsiteX7" fmla="*/ 4288151 w 5356702"/>
              <a:gd name="connsiteY7" fmla="*/ 6858001 h 6858001"/>
              <a:gd name="connsiteX8" fmla="*/ 0 w 5356702"/>
              <a:gd name="connsiteY8" fmla="*/ 6858001 h 6858001"/>
              <a:gd name="connsiteX9" fmla="*/ 0 w 5356702"/>
              <a:gd name="connsiteY9" fmla="*/ 707957 h 6858001"/>
              <a:gd name="connsiteX10" fmla="*/ 58470 w 5356702"/>
              <a:gd name="connsiteY10" fmla="*/ 580081 h 6858001"/>
              <a:gd name="connsiteX11" fmla="*/ 437328 w 5356702"/>
              <a:gd name="connsiteY11" fmla="*/ 78999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56702" h="6858001">
                <a:moveTo>
                  <a:pt x="552174" y="0"/>
                </a:moveTo>
                <a:lnTo>
                  <a:pt x="2700658" y="0"/>
                </a:lnTo>
                <a:lnTo>
                  <a:pt x="4150302" y="205586"/>
                </a:lnTo>
                <a:cubicBezTo>
                  <a:pt x="4541271" y="263817"/>
                  <a:pt x="4982147" y="347000"/>
                  <a:pt x="5206742" y="671419"/>
                </a:cubicBezTo>
                <a:cubicBezTo>
                  <a:pt x="5414707" y="975040"/>
                  <a:pt x="5364796" y="1382642"/>
                  <a:pt x="5302406" y="1748657"/>
                </a:cubicBezTo>
                <a:cubicBezTo>
                  <a:pt x="5069488" y="3137831"/>
                  <a:pt x="4836572" y="4531169"/>
                  <a:pt x="4599496" y="5920347"/>
                </a:cubicBezTo>
                <a:cubicBezTo>
                  <a:pt x="4546468" y="6229165"/>
                  <a:pt x="4484081" y="6556704"/>
                  <a:pt x="4321092" y="6813471"/>
                </a:cubicBezTo>
                <a:lnTo>
                  <a:pt x="4288151" y="6858001"/>
                </a:lnTo>
                <a:lnTo>
                  <a:pt x="0" y="6858001"/>
                </a:lnTo>
                <a:lnTo>
                  <a:pt x="0" y="707957"/>
                </a:lnTo>
                <a:lnTo>
                  <a:pt x="58470" y="580081"/>
                </a:lnTo>
                <a:cubicBezTo>
                  <a:pt x="154769" y="386451"/>
                  <a:pt x="275947" y="211181"/>
                  <a:pt x="437328" y="78999"/>
                </a:cubicBezTo>
                <a:close/>
              </a:path>
            </a:pathLst>
          </a:custGeom>
          <a:solidFill>
            <a:schemeClr val="accent3">
              <a:alpha val="20000"/>
            </a:schemeClr>
          </a:solidFill>
          <a:ln w="8653"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64D7DE47-5066-FD2C-A777-4FC54CE09F27}"/>
              </a:ext>
            </a:extLst>
          </p:cNvPr>
          <p:cNvSpPr/>
          <p:nvPr userDrawn="1"/>
        </p:nvSpPr>
        <p:spPr>
          <a:xfrm>
            <a:off x="7980023" y="-1"/>
            <a:ext cx="4211977" cy="4279112"/>
          </a:xfrm>
          <a:custGeom>
            <a:avLst/>
            <a:gdLst>
              <a:gd name="csX0" fmla="*/ 1793195 w 4211977"/>
              <a:gd name="csY0" fmla="*/ 0 h 4279112"/>
              <a:gd name="csX1" fmla="*/ 4211977 w 4211977"/>
              <a:gd name="csY1" fmla="*/ 0 h 4279112"/>
              <a:gd name="csX2" fmla="*/ 4211977 w 4211977"/>
              <a:gd name="csY2" fmla="*/ 3875335 h 4279112"/>
              <a:gd name="csX3" fmla="*/ 4044751 w 4211977"/>
              <a:gd name="csY3" fmla="*/ 3969231 h 4279112"/>
              <a:gd name="csX4" fmla="*/ 3748260 w 4211977"/>
              <a:gd name="csY4" fmla="*/ 4103029 h 4279112"/>
              <a:gd name="csX5" fmla="*/ 2785988 w 4211977"/>
              <a:gd name="csY5" fmla="*/ 4269140 h 4279112"/>
              <a:gd name="csX6" fmla="*/ 1989826 w 4211977"/>
              <a:gd name="csY6" fmla="*/ 3753637 h 4279112"/>
              <a:gd name="csX7" fmla="*/ 1714889 w 4211977"/>
              <a:gd name="csY7" fmla="*/ 3312596 h 4279112"/>
              <a:gd name="csX8" fmla="*/ 1703432 w 4211977"/>
              <a:gd name="csY8" fmla="*/ 3318324 h 4279112"/>
              <a:gd name="csX9" fmla="*/ 334490 w 4211977"/>
              <a:gd name="csY9" fmla="*/ 2367509 h 4279112"/>
              <a:gd name="csX10" fmla="*/ 191293 w 4211977"/>
              <a:gd name="csY10" fmla="*/ 803821 h 4279112"/>
              <a:gd name="csX11" fmla="*/ 1016097 w 4211977"/>
              <a:gd name="csY11" fmla="*/ 259676 h 4279112"/>
              <a:gd name="csX12" fmla="*/ 1738202 w 4211977"/>
              <a:gd name="csY12" fmla="*/ 14914 h 42791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211977" h="4279112">
                <a:moveTo>
                  <a:pt x="1793195" y="0"/>
                </a:moveTo>
                <a:lnTo>
                  <a:pt x="4211977" y="0"/>
                </a:lnTo>
                <a:lnTo>
                  <a:pt x="4211977" y="3875335"/>
                </a:lnTo>
                <a:lnTo>
                  <a:pt x="4044751" y="3969231"/>
                </a:lnTo>
                <a:cubicBezTo>
                  <a:pt x="3947569" y="4018276"/>
                  <a:pt x="3848496" y="4062934"/>
                  <a:pt x="3748260" y="4103029"/>
                </a:cubicBezTo>
                <a:cubicBezTo>
                  <a:pt x="3444688" y="4223313"/>
                  <a:pt x="3112474" y="4309232"/>
                  <a:pt x="2785988" y="4269140"/>
                </a:cubicBezTo>
                <a:cubicBezTo>
                  <a:pt x="2459502" y="4229041"/>
                  <a:pt x="2133023" y="4051480"/>
                  <a:pt x="1989826" y="3753637"/>
                </a:cubicBezTo>
                <a:cubicBezTo>
                  <a:pt x="1880993" y="3535977"/>
                  <a:pt x="1938270" y="3398515"/>
                  <a:pt x="1714889" y="3312596"/>
                </a:cubicBezTo>
                <a:lnTo>
                  <a:pt x="1703432" y="3318324"/>
                </a:lnTo>
                <a:cubicBezTo>
                  <a:pt x="1199386" y="3077758"/>
                  <a:pt x="678154" y="2808550"/>
                  <a:pt x="334490" y="2367509"/>
                </a:cubicBezTo>
                <a:cubicBezTo>
                  <a:pt x="-14903" y="1926469"/>
                  <a:pt x="-135193" y="1262040"/>
                  <a:pt x="191293" y="803821"/>
                </a:cubicBezTo>
                <a:cubicBezTo>
                  <a:pt x="386039" y="534613"/>
                  <a:pt x="706796" y="379959"/>
                  <a:pt x="1016097" y="259676"/>
                </a:cubicBezTo>
                <a:cubicBezTo>
                  <a:pt x="1252369" y="167315"/>
                  <a:pt x="1493473" y="85426"/>
                  <a:pt x="1738202" y="14914"/>
                </a:cubicBezTo>
                <a:close/>
              </a:path>
            </a:pathLst>
          </a:custGeom>
          <a:solidFill>
            <a:schemeClr val="accent5">
              <a:alpha val="30000"/>
            </a:schemeClr>
          </a:solidFill>
          <a:ln w="8653"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userDrawn="1">
            <p:ph type="ctrTitle"/>
          </p:nvPr>
        </p:nvSpPr>
        <p:spPr>
          <a:xfrm>
            <a:off x="152400" y="76200"/>
            <a:ext cx="11430000" cy="5337479"/>
          </a:xfrm>
        </p:spPr>
        <p:txBody>
          <a:bodyPr vert="horz" lIns="91440" tIns="45720" rIns="91440" bIns="45720" rtlCol="0" anchor="t">
            <a:normAutofit/>
          </a:bodyPr>
          <a:lstStyle>
            <a:lvl1pPr>
              <a:defRPr lang="en-US" sz="8000" b="0" i="0" cap="none" baseline="0" dirty="0">
                <a:latin typeface="+mj-lt"/>
                <a:ea typeface="Batang" panose="02030600000101010101" pitchFamily="18" charset="-127"/>
              </a:defRPr>
            </a:lvl1pPr>
          </a:lstStyle>
          <a:p>
            <a:pPr lvl="0"/>
            <a:r>
              <a:rPr lang="en-US"/>
              <a:t>Click to edit Master title style</a:t>
            </a:r>
          </a:p>
        </p:txBody>
      </p:sp>
      <p:sp>
        <p:nvSpPr>
          <p:cNvPr id="10" name="Subtitle 2">
            <a:extLst>
              <a:ext uri="{FF2B5EF4-FFF2-40B4-BE49-F238E27FC236}">
                <a16:creationId xmlns:a16="http://schemas.microsoft.com/office/drawing/2014/main" id="{646D5458-DDD0-F5D9-44F6-E3E042A019B7}"/>
              </a:ext>
            </a:extLst>
          </p:cNvPr>
          <p:cNvSpPr>
            <a:spLocks noGrp="1"/>
          </p:cNvSpPr>
          <p:nvPr>
            <p:ph type="subTitle" idx="1"/>
          </p:nvPr>
        </p:nvSpPr>
        <p:spPr>
          <a:xfrm>
            <a:off x="152401" y="5638800"/>
            <a:ext cx="11430000" cy="1236579"/>
          </a:xfrm>
        </p:spPr>
        <p:txBody>
          <a:bodyPr vert="horz" lIns="91440" tIns="45720" rIns="91440" bIns="45720" rtlCol="0" anchor="b">
            <a:normAutofit/>
          </a:bodyPr>
          <a:lstStyle>
            <a:lvl1pPr marL="0" indent="0">
              <a:lnSpc>
                <a:spcPct val="90000"/>
              </a:lnSpc>
              <a:spcBef>
                <a:spcPts val="0"/>
              </a:spcBef>
              <a:buNone/>
              <a:defRPr lang="en-US" sz="2800" cap="all" baseline="0"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userDrawn="1">
            <p:ph type="ftr" sz="quarter" idx="11"/>
          </p:nvPr>
        </p:nvSpPr>
        <p:spPr>
          <a:xfrm rot="5400000">
            <a:off x="9332515" y="2402280"/>
            <a:ext cx="4956962" cy="457201"/>
          </a:xfrm>
        </p:spPr>
        <p:txBody>
          <a:bodyPr anchor="ct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userDrawn="1">
            <p:ph type="dt" sz="half" idx="10"/>
          </p:nvPr>
        </p:nvSpPr>
        <p:spPr>
          <a:xfrm rot="5400000">
            <a:off x="11192708" y="5499052"/>
            <a:ext cx="1236579" cy="457199"/>
          </a:xfrm>
        </p:spPr>
        <p:txBody>
          <a:bodyPr anchor="ctr"/>
          <a:lstStyle/>
          <a:p>
            <a:fld id="{951CA950-04CF-614A-BDB6-7F08B03564DF}" type="datetime1">
              <a:rPr lang="en-US" smtClean="0"/>
              <a:t>8/20/2026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userDrawn="1">
            <p:ph type="sldNum" sz="quarter" idx="12"/>
          </p:nvPr>
        </p:nvSpPr>
        <p:spPr>
          <a:xfrm>
            <a:off x="11582401" y="6345943"/>
            <a:ext cx="457198" cy="365125"/>
          </a:xfrm>
        </p:spPr>
        <p:txBody>
          <a:bodyPr/>
          <a:lstStyle>
            <a:lvl1pPr algn="ctr">
              <a:defRPr/>
            </a:lvl1pPr>
          </a:lstStyle>
          <a:p>
            <a:pPr algn="ctr"/>
            <a:fld id="{AEAA3239-9EA4-4A65-A281-97F994456D9F}" type="slidenum">
              <a:rPr lang="en-US" smtClean="0"/>
              <a:pPr algn="ctr"/>
              <a:t>‹#›</a:t>
            </a:fld>
            <a:endParaRPr lang="en-US"/>
          </a:p>
        </p:txBody>
      </p:sp>
    </p:spTree>
    <p:extLst>
      <p:ext uri="{BB962C8B-B14F-4D97-AF65-F5344CB8AC3E}">
        <p14:creationId xmlns:p14="http://schemas.microsoft.com/office/powerpoint/2010/main" val="35364251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5EDAA80C-7B05-783B-4753-6AF4F35C0841}"/>
              </a:ext>
            </a:extLst>
          </p:cNvPr>
          <p:cNvSpPr/>
          <p:nvPr userDrawn="1"/>
        </p:nvSpPr>
        <p:spPr>
          <a:xfrm>
            <a:off x="7550361" y="2781299"/>
            <a:ext cx="4001675" cy="4076700"/>
          </a:xfrm>
          <a:custGeom>
            <a:avLst/>
            <a:gdLst>
              <a:gd name="connsiteX0" fmla="*/ 1895668 w 4001675"/>
              <a:gd name="connsiteY0" fmla="*/ 448 h 4076700"/>
              <a:gd name="connsiteX1" fmla="*/ 2589596 w 4001675"/>
              <a:gd name="connsiteY1" fmla="*/ 126662 h 4076700"/>
              <a:gd name="connsiteX2" fmla="*/ 3682426 w 4001675"/>
              <a:gd name="connsiteY2" fmla="*/ 1788764 h 4076700"/>
              <a:gd name="connsiteX3" fmla="*/ 3998225 w 4001675"/>
              <a:gd name="connsiteY3" fmla="*/ 3201548 h 4076700"/>
              <a:gd name="connsiteX4" fmla="*/ 3927068 w 4001675"/>
              <a:gd name="connsiteY4" fmla="*/ 3924562 h 4076700"/>
              <a:gd name="connsiteX5" fmla="*/ 3878133 w 4001675"/>
              <a:gd name="connsiteY5" fmla="*/ 4076700 h 4076700"/>
              <a:gd name="connsiteX6" fmla="*/ 58475 w 4001675"/>
              <a:gd name="connsiteY6" fmla="*/ 4076700 h 4076700"/>
              <a:gd name="connsiteX7" fmla="*/ 46713 w 4001675"/>
              <a:gd name="connsiteY7" fmla="*/ 3914499 h 4076700"/>
              <a:gd name="connsiteX8" fmla="*/ 17496 w 4001675"/>
              <a:gd name="connsiteY8" fmla="*/ 1335842 h 4076700"/>
              <a:gd name="connsiteX9" fmla="*/ 208639 w 4001675"/>
              <a:gd name="connsiteY9" fmla="*/ 542188 h 4076700"/>
              <a:gd name="connsiteX10" fmla="*/ 1176812 w 4001675"/>
              <a:gd name="connsiteY10" fmla="*/ 89266 h 4076700"/>
              <a:gd name="connsiteX11" fmla="*/ 1895668 w 4001675"/>
              <a:gd name="connsiteY11" fmla="*/ 448 h 407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1675" h="4076700">
                <a:moveTo>
                  <a:pt x="1895668" y="448"/>
                </a:moveTo>
                <a:cubicBezTo>
                  <a:pt x="2135634" y="-4227"/>
                  <a:pt x="2371445" y="26938"/>
                  <a:pt x="2589596" y="126662"/>
                </a:cubicBezTo>
                <a:cubicBezTo>
                  <a:pt x="3212882" y="409220"/>
                  <a:pt x="3478817" y="1132237"/>
                  <a:pt x="3682426" y="1788764"/>
                </a:cubicBezTo>
                <a:cubicBezTo>
                  <a:pt x="3827861" y="2249997"/>
                  <a:pt x="3973295" y="2715385"/>
                  <a:pt x="3998225" y="3201548"/>
                </a:cubicBezTo>
                <a:cubicBezTo>
                  <a:pt x="4010692" y="3444632"/>
                  <a:pt x="3989916" y="3691868"/>
                  <a:pt x="3927068" y="3924562"/>
                </a:cubicBezTo>
                <a:lnTo>
                  <a:pt x="3878133" y="4076700"/>
                </a:lnTo>
                <a:lnTo>
                  <a:pt x="58475" y="4076700"/>
                </a:lnTo>
                <a:lnTo>
                  <a:pt x="46713" y="3914499"/>
                </a:lnTo>
                <a:cubicBezTo>
                  <a:pt x="-2762" y="3056116"/>
                  <a:pt x="-13668" y="2195979"/>
                  <a:pt x="17496" y="1335842"/>
                </a:cubicBezTo>
                <a:cubicBezTo>
                  <a:pt x="25808" y="1061595"/>
                  <a:pt x="46581" y="766575"/>
                  <a:pt x="208639" y="542188"/>
                </a:cubicBezTo>
                <a:cubicBezTo>
                  <a:pt x="420555" y="243012"/>
                  <a:pt x="815306" y="151596"/>
                  <a:pt x="1176812" y="89266"/>
                </a:cubicBezTo>
                <a:cubicBezTo>
                  <a:pt x="1411582" y="45636"/>
                  <a:pt x="1655702" y="5123"/>
                  <a:pt x="1895668" y="448"/>
                </a:cubicBezTo>
                <a:close/>
              </a:path>
            </a:pathLst>
          </a:custGeom>
          <a:solidFill>
            <a:schemeClr val="accent5">
              <a:alpha val="30000"/>
            </a:schemeClr>
          </a:solidFill>
          <a:ln w="8653" cap="flat">
            <a:noFill/>
            <a:prstDash val="solid"/>
            <a:miter/>
          </a:ln>
        </p:spPr>
        <p:txBody>
          <a:bodyPr wrap="square" rtlCol="0" anchor="ctr">
            <a:noAutofit/>
          </a:bodyPr>
          <a:lstStyle/>
          <a:p>
            <a:endParaRPr lang="en-US"/>
          </a:p>
        </p:txBody>
      </p:sp>
      <p:sp>
        <p:nvSpPr>
          <p:cNvPr id="7" name="Freeform: Shape 6">
            <a:extLst>
              <a:ext uri="{FF2B5EF4-FFF2-40B4-BE49-F238E27FC236}">
                <a16:creationId xmlns:a16="http://schemas.microsoft.com/office/drawing/2014/main" id="{E09A30ED-C8E4-0093-4A25-14062F0BE0D3}"/>
              </a:ext>
            </a:extLst>
          </p:cNvPr>
          <p:cNvSpPr/>
          <p:nvPr userDrawn="1"/>
        </p:nvSpPr>
        <p:spPr>
          <a:xfrm>
            <a:off x="937297" y="3323634"/>
            <a:ext cx="7880330" cy="3534367"/>
          </a:xfrm>
          <a:custGeom>
            <a:avLst/>
            <a:gdLst>
              <a:gd name="csX0" fmla="*/ 4092046 w 7880330"/>
              <a:gd name="csY0" fmla="*/ 138 h 3534367"/>
              <a:gd name="csX1" fmla="*/ 7340488 w 7880330"/>
              <a:gd name="csY1" fmla="*/ 1187860 h 3534367"/>
              <a:gd name="csX2" fmla="*/ 7822035 w 7880330"/>
              <a:gd name="csY2" fmla="*/ 2265866 h 3534367"/>
              <a:gd name="csX3" fmla="*/ 7153401 w 7880330"/>
              <a:gd name="csY3" fmla="*/ 2675316 h 3534367"/>
              <a:gd name="csX4" fmla="*/ 5403154 w 7880330"/>
              <a:gd name="csY4" fmla="*/ 3164443 h 3534367"/>
              <a:gd name="csX5" fmla="*/ 4037768 w 7880330"/>
              <a:gd name="csY5" fmla="*/ 3534367 h 3534367"/>
              <a:gd name="csX6" fmla="*/ 0 w 7880330"/>
              <a:gd name="csY6" fmla="*/ 3534366 h 3534367"/>
              <a:gd name="csX7" fmla="*/ 1964 w 7880330"/>
              <a:gd name="csY7" fmla="*/ 3306955 h 3534367"/>
              <a:gd name="csX8" fmla="*/ 941449 w 7880330"/>
              <a:gd name="csY8" fmla="*/ 1321011 h 3534367"/>
              <a:gd name="csX9" fmla="*/ 4092046 w 7880330"/>
              <a:gd name="csY9" fmla="*/ 138 h 35343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880330" h="3534367">
                <a:moveTo>
                  <a:pt x="4092046" y="138"/>
                </a:moveTo>
                <a:cubicBezTo>
                  <a:pt x="5263711" y="9408"/>
                  <a:pt x="6409271" y="468581"/>
                  <a:pt x="7340488" y="1187860"/>
                </a:cubicBezTo>
                <a:cubicBezTo>
                  <a:pt x="7679641" y="1453900"/>
                  <a:pt x="8019404" y="1886801"/>
                  <a:pt x="7822035" y="2265866"/>
                </a:cubicBezTo>
                <a:cubicBezTo>
                  <a:pt x="7695906" y="2502604"/>
                  <a:pt x="7409486" y="2600238"/>
                  <a:pt x="7153401" y="2675316"/>
                </a:cubicBezTo>
                <a:cubicBezTo>
                  <a:pt x="6567834" y="2843088"/>
                  <a:pt x="5984849" y="3005185"/>
                  <a:pt x="5403154" y="3164443"/>
                </a:cubicBezTo>
                <a:lnTo>
                  <a:pt x="4037768" y="3534367"/>
                </a:lnTo>
                <a:lnTo>
                  <a:pt x="0" y="3534366"/>
                </a:lnTo>
                <a:lnTo>
                  <a:pt x="1964" y="3306955"/>
                </a:lnTo>
                <a:cubicBezTo>
                  <a:pt x="39092" y="2492665"/>
                  <a:pt x="400690" y="1918544"/>
                  <a:pt x="941449" y="1321011"/>
                </a:cubicBezTo>
                <a:cubicBezTo>
                  <a:pt x="1727996" y="451864"/>
                  <a:pt x="2920373" y="-9130"/>
                  <a:pt x="4092046" y="138"/>
                </a:cubicBezTo>
                <a:close/>
              </a:path>
            </a:pathLst>
          </a:custGeom>
          <a:solidFill>
            <a:schemeClr val="accent4">
              <a:alpha val="15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10" name="Freeform 9">
            <a:extLst>
              <a:ext uri="{FF2B5EF4-FFF2-40B4-BE49-F238E27FC236}">
                <a16:creationId xmlns:a16="http://schemas.microsoft.com/office/drawing/2014/main" id="{121C1150-81CA-03D1-2689-3B88948EAD18}"/>
              </a:ext>
            </a:extLst>
          </p:cNvPr>
          <p:cNvSpPr/>
          <p:nvPr userDrawn="1"/>
        </p:nvSpPr>
        <p:spPr>
          <a:xfrm>
            <a:off x="7110359" y="0"/>
            <a:ext cx="5081641" cy="3610230"/>
          </a:xfrm>
          <a:custGeom>
            <a:avLst/>
            <a:gdLst>
              <a:gd name="connsiteX0" fmla="*/ 509085 w 5081641"/>
              <a:gd name="connsiteY0" fmla="*/ 0 h 3610230"/>
              <a:gd name="connsiteX1" fmla="*/ 5075391 w 5081641"/>
              <a:gd name="connsiteY1" fmla="*/ 0 h 3610230"/>
              <a:gd name="connsiteX2" fmla="*/ 5076008 w 5081641"/>
              <a:gd name="connsiteY2" fmla="*/ 817 h 3610230"/>
              <a:gd name="connsiteX3" fmla="*/ 5081641 w 5081641"/>
              <a:gd name="connsiteY3" fmla="*/ 9849 h 3610230"/>
              <a:gd name="connsiteX4" fmla="*/ 5081641 w 5081641"/>
              <a:gd name="connsiteY4" fmla="*/ 2233112 h 3610230"/>
              <a:gd name="connsiteX5" fmla="*/ 5025988 w 5081641"/>
              <a:gd name="connsiteY5" fmla="*/ 2320714 h 3610230"/>
              <a:gd name="connsiteX6" fmla="*/ 3574846 w 5081641"/>
              <a:gd name="connsiteY6" fmla="*/ 3442295 h 3610230"/>
              <a:gd name="connsiteX7" fmla="*/ 2657093 w 5081641"/>
              <a:gd name="connsiteY7" fmla="*/ 3600720 h 3610230"/>
              <a:gd name="connsiteX8" fmla="*/ 1897766 w 5081641"/>
              <a:gd name="connsiteY8" fmla="*/ 3109067 h 3610230"/>
              <a:gd name="connsiteX9" fmla="*/ 1635549 w 5081641"/>
              <a:gd name="connsiteY9" fmla="*/ 2688431 h 3610230"/>
              <a:gd name="connsiteX10" fmla="*/ 1624623 w 5081641"/>
              <a:gd name="connsiteY10" fmla="*/ 2693894 h 3610230"/>
              <a:gd name="connsiteX11" fmla="*/ 319015 w 5081641"/>
              <a:gd name="connsiteY11" fmla="*/ 1787068 h 3610230"/>
              <a:gd name="connsiteX12" fmla="*/ 182443 w 5081641"/>
              <a:gd name="connsiteY12" fmla="*/ 295724 h 3610230"/>
              <a:gd name="connsiteX13" fmla="*/ 435184 w 5081641"/>
              <a:gd name="connsiteY13" fmla="*/ 48936 h 3610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81641" h="3610230">
                <a:moveTo>
                  <a:pt x="509085" y="0"/>
                </a:moveTo>
                <a:lnTo>
                  <a:pt x="5075391" y="0"/>
                </a:lnTo>
                <a:lnTo>
                  <a:pt x="5076008" y="817"/>
                </a:lnTo>
                <a:lnTo>
                  <a:pt x="5081641" y="9849"/>
                </a:lnTo>
                <a:lnTo>
                  <a:pt x="5081641" y="2233112"/>
                </a:lnTo>
                <a:lnTo>
                  <a:pt x="5025988" y="2320714"/>
                </a:lnTo>
                <a:cubicBezTo>
                  <a:pt x="4682088" y="2826706"/>
                  <a:pt x="4148439" y="3212856"/>
                  <a:pt x="3574846" y="3442295"/>
                </a:cubicBezTo>
                <a:cubicBezTo>
                  <a:pt x="3285319" y="3557013"/>
                  <a:pt x="2968475" y="3638957"/>
                  <a:pt x="2657093" y="3600720"/>
                </a:cubicBezTo>
                <a:cubicBezTo>
                  <a:pt x="2345713" y="3562476"/>
                  <a:pt x="2034338" y="3393131"/>
                  <a:pt x="1897766" y="3109067"/>
                </a:cubicBezTo>
                <a:cubicBezTo>
                  <a:pt x="1793968" y="2901477"/>
                  <a:pt x="1848596" y="2770375"/>
                  <a:pt x="1635549" y="2688431"/>
                </a:cubicBezTo>
                <a:lnTo>
                  <a:pt x="1624623" y="2693894"/>
                </a:lnTo>
                <a:cubicBezTo>
                  <a:pt x="1143896" y="2464458"/>
                  <a:pt x="646779" y="2207704"/>
                  <a:pt x="319015" y="1787068"/>
                </a:cubicBezTo>
                <a:cubicBezTo>
                  <a:pt x="-14214" y="1366432"/>
                  <a:pt x="-128938" y="732744"/>
                  <a:pt x="182443" y="295724"/>
                </a:cubicBezTo>
                <a:cubicBezTo>
                  <a:pt x="252094" y="199442"/>
                  <a:pt x="338646" y="118523"/>
                  <a:pt x="435184" y="48936"/>
                </a:cubicBezTo>
                <a:close/>
              </a:path>
            </a:pathLst>
          </a:custGeom>
          <a:solidFill>
            <a:schemeClr val="accent6">
              <a:alpha val="8000"/>
            </a:schemeClr>
          </a:solidFill>
          <a:ln w="8653"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52400" y="76200"/>
            <a:ext cx="8369808" cy="6629400"/>
          </a:xfrm>
        </p:spPr>
        <p:txBody>
          <a:bodyPr vert="horz" lIns="91440" tIns="45720" rIns="91440" bIns="45720" rtlCol="0" anchor="t">
            <a:normAutofit/>
          </a:bodyPr>
          <a:lstStyle>
            <a:lvl1pPr>
              <a:defRPr lang="en-US" sz="6000" b="0" dirty="0"/>
            </a:lvl1pPr>
          </a:lstStyle>
          <a:p>
            <a:pPr lvl="0"/>
            <a:r>
              <a:rPr lang="en-US"/>
              <a:t>Section Header</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rot="5400000">
            <a:off x="9344022" y="2390776"/>
            <a:ext cx="4933952" cy="457199"/>
          </a:xfrm>
        </p:spPr>
        <p:txBody>
          <a:body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rot="5400000">
            <a:off x="11197313" y="5482317"/>
            <a:ext cx="1238251" cy="446317"/>
          </a:xfrm>
        </p:spPr>
        <p:txBody>
          <a:bodyPr/>
          <a:lstStyle/>
          <a:p>
            <a:fld id="{08E1DF52-B592-3F49-958F-28BC9070B33C}" type="datetime1">
              <a:rPr lang="en-US" smtClean="0"/>
              <a:t>8/20/2026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582400" y="6324600"/>
            <a:ext cx="457200" cy="381000"/>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59881102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8" name="Graphic 10">
            <a:extLst>
              <a:ext uri="{FF2B5EF4-FFF2-40B4-BE49-F238E27FC236}">
                <a16:creationId xmlns:a16="http://schemas.microsoft.com/office/drawing/2014/main" id="{81296067-D51B-FDCA-2C1C-C0578780DC7C}"/>
              </a:ext>
            </a:extLst>
          </p:cNvPr>
          <p:cNvSpPr/>
          <p:nvPr userDrawn="1"/>
        </p:nvSpPr>
        <p:spPr>
          <a:xfrm rot="5400000">
            <a:off x="152400" y="152401"/>
            <a:ext cx="6553201" cy="6553202"/>
          </a:xfrm>
          <a:custGeom>
            <a:avLst/>
            <a:gdLst>
              <a:gd name="connsiteX0" fmla="*/ 3715480 w 3718332"/>
              <a:gd name="connsiteY0" fmla="*/ 1778784 h 2950350"/>
              <a:gd name="connsiteX1" fmla="*/ 3449645 w 3718332"/>
              <a:gd name="connsiteY1" fmla="*/ 992538 h 2950350"/>
              <a:gd name="connsiteX2" fmla="*/ 2711891 w 3718332"/>
              <a:gd name="connsiteY2" fmla="*/ 137020 h 2950350"/>
              <a:gd name="connsiteX3" fmla="*/ 2657339 w 3718332"/>
              <a:gd name="connsiteY3" fmla="*/ 113640 h 2950350"/>
              <a:gd name="connsiteX4" fmla="*/ 2657339 w 3718332"/>
              <a:gd name="connsiteY4" fmla="*/ 113640 h 2950350"/>
              <a:gd name="connsiteX5" fmla="*/ 2657339 w 3718332"/>
              <a:gd name="connsiteY5" fmla="*/ 113640 h 2950350"/>
              <a:gd name="connsiteX6" fmla="*/ 1090043 w 3718332"/>
              <a:gd name="connsiteY6" fmla="*/ 26183 h 2950350"/>
              <a:gd name="connsiteX7" fmla="*/ 546252 w 3718332"/>
              <a:gd name="connsiteY7" fmla="*/ 238331 h 2950350"/>
              <a:gd name="connsiteX8" fmla="*/ 193827 w 3718332"/>
              <a:gd name="connsiteY8" fmla="*/ 782122 h 2950350"/>
              <a:gd name="connsiteX9" fmla="*/ 729 w 3718332"/>
              <a:gd name="connsiteY9" fmla="*/ 1719036 h 2950350"/>
              <a:gd name="connsiteX10" fmla="*/ 351422 w 3718332"/>
              <a:gd name="connsiteY10" fmla="*/ 2591006 h 2950350"/>
              <a:gd name="connsiteX11" fmla="*/ 1273615 w 3718332"/>
              <a:gd name="connsiteY11" fmla="*/ 2946029 h 2950350"/>
              <a:gd name="connsiteX12" fmla="*/ 2279802 w 3718332"/>
              <a:gd name="connsiteY12" fmla="*/ 2881952 h 2950350"/>
              <a:gd name="connsiteX13" fmla="*/ 2727477 w 3718332"/>
              <a:gd name="connsiteY13" fmla="*/ 2824802 h 2950350"/>
              <a:gd name="connsiteX14" fmla="*/ 3382970 w 3718332"/>
              <a:gd name="connsiteY14" fmla="*/ 2533856 h 2950350"/>
              <a:gd name="connsiteX15" fmla="*/ 3715480 w 3718332"/>
              <a:gd name="connsiteY15" fmla="*/ 1777918 h 2950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18332" h="2950350">
                <a:moveTo>
                  <a:pt x="3715480" y="1778784"/>
                </a:moveTo>
                <a:cubicBezTo>
                  <a:pt x="3694698" y="1508620"/>
                  <a:pt x="3571738" y="1248847"/>
                  <a:pt x="3449645" y="992538"/>
                </a:cubicBezTo>
                <a:cubicBezTo>
                  <a:pt x="3299843" y="673018"/>
                  <a:pt x="3109343" y="324922"/>
                  <a:pt x="2711891" y="137020"/>
                </a:cubicBezTo>
                <a:lnTo>
                  <a:pt x="2657339" y="113640"/>
                </a:lnTo>
                <a:cubicBezTo>
                  <a:pt x="2658204" y="113640"/>
                  <a:pt x="2658204" y="113640"/>
                  <a:pt x="2657339" y="113640"/>
                </a:cubicBezTo>
                <a:lnTo>
                  <a:pt x="2657339" y="113640"/>
                </a:lnTo>
                <a:cubicBezTo>
                  <a:pt x="2616641" y="106713"/>
                  <a:pt x="1621711" y="-63871"/>
                  <a:pt x="1090043" y="26183"/>
                </a:cubicBezTo>
                <a:cubicBezTo>
                  <a:pt x="896079" y="59088"/>
                  <a:pt x="700384" y="116238"/>
                  <a:pt x="546252" y="238331"/>
                </a:cubicBezTo>
                <a:cubicBezTo>
                  <a:pt x="374802" y="374279"/>
                  <a:pt x="273490" y="578634"/>
                  <a:pt x="193827" y="782122"/>
                </a:cubicBezTo>
                <a:cubicBezTo>
                  <a:pt x="76063" y="1080861"/>
                  <a:pt x="-8796" y="1398649"/>
                  <a:pt x="729" y="1719036"/>
                </a:cubicBezTo>
                <a:cubicBezTo>
                  <a:pt x="10254" y="2040288"/>
                  <a:pt x="121956" y="2366736"/>
                  <a:pt x="351422" y="2591006"/>
                </a:cubicBezTo>
                <a:cubicBezTo>
                  <a:pt x="592145" y="2825668"/>
                  <a:pt x="937643" y="2926979"/>
                  <a:pt x="1273615" y="2946029"/>
                </a:cubicBezTo>
                <a:cubicBezTo>
                  <a:pt x="1609588" y="2965945"/>
                  <a:pt x="1944695" y="2912258"/>
                  <a:pt x="2279802" y="2881952"/>
                </a:cubicBezTo>
                <a:cubicBezTo>
                  <a:pt x="2443459" y="2867231"/>
                  <a:pt x="2575077" y="2884550"/>
                  <a:pt x="2727477" y="2824802"/>
                </a:cubicBezTo>
                <a:cubicBezTo>
                  <a:pt x="2978591" y="2759859"/>
                  <a:pt x="3210654" y="2668938"/>
                  <a:pt x="3382970" y="2533856"/>
                </a:cubicBezTo>
                <a:cubicBezTo>
                  <a:pt x="3645341" y="2327770"/>
                  <a:pt x="3736261" y="2048081"/>
                  <a:pt x="3715480" y="1777918"/>
                </a:cubicBezTo>
                <a:close/>
              </a:path>
            </a:pathLst>
          </a:custGeom>
          <a:solidFill>
            <a:schemeClr val="accent2">
              <a:alpha val="40000"/>
            </a:schemeClr>
          </a:solidFill>
          <a:ln w="8653"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6573B25-AABE-02CC-BFA1-6E46492BFAAC}"/>
              </a:ext>
            </a:extLst>
          </p:cNvPr>
          <p:cNvSpPr/>
          <p:nvPr userDrawn="1"/>
        </p:nvSpPr>
        <p:spPr>
          <a:xfrm>
            <a:off x="6096001" y="2057401"/>
            <a:ext cx="5943597" cy="4648200"/>
          </a:xfrm>
          <a:custGeom>
            <a:avLst/>
            <a:gdLst>
              <a:gd name="connsiteX0" fmla="*/ 257519 w 857374"/>
              <a:gd name="connsiteY0" fmla="*/ 543875 h 689123"/>
              <a:gd name="connsiteX1" fmla="*/ 50567 w 857374"/>
              <a:gd name="connsiteY1" fmla="*/ 400134 h 689123"/>
              <a:gd name="connsiteX2" fmla="*/ 28919 w 857374"/>
              <a:gd name="connsiteY2" fmla="*/ 163741 h 689123"/>
              <a:gd name="connsiteX3" fmla="*/ 153610 w 857374"/>
              <a:gd name="connsiteY3" fmla="*/ 81479 h 689123"/>
              <a:gd name="connsiteX4" fmla="*/ 451483 w 857374"/>
              <a:gd name="connsiteY4" fmla="*/ 6145 h 689123"/>
              <a:gd name="connsiteX5" fmla="*/ 736367 w 857374"/>
              <a:gd name="connsiteY5" fmla="*/ 49441 h 689123"/>
              <a:gd name="connsiteX6" fmla="*/ 840276 w 857374"/>
              <a:gd name="connsiteY6" fmla="*/ 398402 h 689123"/>
              <a:gd name="connsiteX7" fmla="*/ 566649 w 857374"/>
              <a:gd name="connsiteY7" fmla="*/ 662504 h 689123"/>
              <a:gd name="connsiteX8" fmla="*/ 421176 w 857374"/>
              <a:gd name="connsiteY8" fmla="*/ 687616 h 689123"/>
              <a:gd name="connsiteX9" fmla="*/ 300815 w 857374"/>
              <a:gd name="connsiteY9" fmla="*/ 609684 h 689123"/>
              <a:gd name="connsiteX10" fmla="*/ 259251 w 857374"/>
              <a:gd name="connsiteY10" fmla="*/ 543009 h 689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7374" h="689123">
                <a:moveTo>
                  <a:pt x="257519" y="543875"/>
                </a:moveTo>
                <a:cubicBezTo>
                  <a:pt x="181319" y="507507"/>
                  <a:pt x="102521" y="466809"/>
                  <a:pt x="50567" y="400134"/>
                </a:cubicBezTo>
                <a:cubicBezTo>
                  <a:pt x="-2253" y="333459"/>
                  <a:pt x="-20438" y="233013"/>
                  <a:pt x="28919" y="163741"/>
                </a:cubicBezTo>
                <a:cubicBezTo>
                  <a:pt x="58360" y="123043"/>
                  <a:pt x="106851" y="99663"/>
                  <a:pt x="153610" y="81479"/>
                </a:cubicBezTo>
                <a:cubicBezTo>
                  <a:pt x="248860" y="44245"/>
                  <a:pt x="349305" y="18268"/>
                  <a:pt x="451483" y="6145"/>
                </a:cubicBezTo>
                <a:cubicBezTo>
                  <a:pt x="548465" y="-5977"/>
                  <a:pt x="654106" y="-4246"/>
                  <a:pt x="736367" y="49441"/>
                </a:cubicBezTo>
                <a:cubicBezTo>
                  <a:pt x="845472" y="121311"/>
                  <a:pt x="882706" y="275443"/>
                  <a:pt x="840276" y="398402"/>
                </a:cubicBezTo>
                <a:cubicBezTo>
                  <a:pt x="797847" y="521361"/>
                  <a:pt x="687876" y="614013"/>
                  <a:pt x="566649" y="662504"/>
                </a:cubicBezTo>
                <a:cubicBezTo>
                  <a:pt x="520756" y="680688"/>
                  <a:pt x="470533" y="693677"/>
                  <a:pt x="421176" y="687616"/>
                </a:cubicBezTo>
                <a:cubicBezTo>
                  <a:pt x="371819" y="681554"/>
                  <a:pt x="322463" y="654711"/>
                  <a:pt x="300815" y="609684"/>
                </a:cubicBezTo>
                <a:cubicBezTo>
                  <a:pt x="284362" y="576779"/>
                  <a:pt x="293021" y="555998"/>
                  <a:pt x="259251" y="543009"/>
                </a:cubicBezTo>
              </a:path>
            </a:pathLst>
          </a:custGeom>
          <a:solidFill>
            <a:schemeClr val="accent3">
              <a:alpha val="20000"/>
            </a:schemeClr>
          </a:solidFill>
          <a:ln w="8653"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609600" y="533401"/>
            <a:ext cx="10972800" cy="5791200"/>
          </a:xfrm>
        </p:spPr>
        <p:txBody>
          <a:bodyPr vert="horz" lIns="91440" tIns="45720" rIns="91440" bIns="45720" rtlCol="0" anchor="ctr">
            <a:normAutofit/>
          </a:bodyPr>
          <a:lstStyle>
            <a:lvl1pPr algn="ctr">
              <a:defRPr lang="en-US" sz="6000" b="0" dirty="0"/>
            </a:lvl1pPr>
          </a:lstStyle>
          <a:p>
            <a:pPr lvl="0"/>
            <a:r>
              <a:rPr lang="en-US"/>
              <a:t>Section Header</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141518" y="152401"/>
            <a:ext cx="4572000" cy="381000"/>
          </a:xfrm>
        </p:spPr>
        <p:txBody>
          <a:body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5181600" y="152401"/>
            <a:ext cx="1828800" cy="380999"/>
          </a:xfrm>
        </p:spPr>
        <p:txBody>
          <a:bodyPr/>
          <a:lstStyle>
            <a:lvl1pPr algn="ctr">
              <a:defRPr/>
            </a:lvl1pPr>
          </a:lstStyle>
          <a:p>
            <a:pPr algn="ctr"/>
            <a:fld id="{A4609842-F4F6-8942-AAAF-3A813F7DD9EC}" type="datetime1">
              <a:rPr lang="en-US" smtClean="0"/>
              <a:t>8/20/2026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582400" y="152401"/>
            <a:ext cx="457200" cy="381000"/>
          </a:xfrm>
        </p:spPr>
        <p:txBody>
          <a:bodyPr anchor="ctr"/>
          <a:lstStyle/>
          <a:p>
            <a:fld id="{AEAA3239-9EA4-4A65-A281-97F994456D9F}" type="slidenum">
              <a:rPr lang="en-US" smtClean="0"/>
              <a:t>‹#›</a:t>
            </a:fld>
            <a:endParaRPr lang="en-US"/>
          </a:p>
        </p:txBody>
      </p:sp>
    </p:spTree>
    <p:extLst>
      <p:ext uri="{BB962C8B-B14F-4D97-AF65-F5344CB8AC3E}">
        <p14:creationId xmlns:p14="http://schemas.microsoft.com/office/powerpoint/2010/main" val="350001877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5ACBBFE7-0278-B49D-2A83-7BC191020913}"/>
              </a:ext>
            </a:extLst>
          </p:cNvPr>
          <p:cNvSpPr/>
          <p:nvPr userDrawn="1"/>
        </p:nvSpPr>
        <p:spPr>
          <a:xfrm>
            <a:off x="4928839" y="1"/>
            <a:ext cx="5771290" cy="5164189"/>
          </a:xfrm>
          <a:custGeom>
            <a:avLst/>
            <a:gdLst>
              <a:gd name="csX0" fmla="*/ 148497 w 5771290"/>
              <a:gd name="csY0" fmla="*/ 0 h 5164189"/>
              <a:gd name="csX1" fmla="*/ 2785404 w 5771290"/>
              <a:gd name="csY1" fmla="*/ 0 h 5164189"/>
              <a:gd name="csX2" fmla="*/ 2820022 w 5771290"/>
              <a:gd name="csY2" fmla="*/ 32068 h 5164189"/>
              <a:gd name="csX3" fmla="*/ 3092739 w 5771290"/>
              <a:gd name="csY3" fmla="*/ 271495 h 5164189"/>
              <a:gd name="csX4" fmla="*/ 5019230 w 5771290"/>
              <a:gd name="csY4" fmla="*/ 2276585 h 5164189"/>
              <a:gd name="csX5" fmla="*/ 5714744 w 5771290"/>
              <a:gd name="csY5" fmla="*/ 3510344 h 5164189"/>
              <a:gd name="csX6" fmla="*/ 5404914 w 5771290"/>
              <a:gd name="csY6" fmla="*/ 4960906 h 5164189"/>
              <a:gd name="csX7" fmla="*/ 4052981 w 5771290"/>
              <a:gd name="csY7" fmla="*/ 4895318 h 5164189"/>
              <a:gd name="csX8" fmla="*/ 669412 w 5771290"/>
              <a:gd name="csY8" fmla="*/ 2220321 h 5164189"/>
              <a:gd name="csX9" fmla="*/ 656385 w 5771290"/>
              <a:gd name="csY9" fmla="*/ 2224508 h 5164189"/>
              <a:gd name="csX10" fmla="*/ 7860 w 5771290"/>
              <a:gd name="csY10" fmla="*/ 484120 h 5164189"/>
              <a:gd name="csX11" fmla="*/ 109767 w 5771290"/>
              <a:gd name="csY11" fmla="*/ 115956 h 516418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771290" h="5164189">
                <a:moveTo>
                  <a:pt x="148497" y="0"/>
                </a:moveTo>
                <a:lnTo>
                  <a:pt x="2785404" y="0"/>
                </a:lnTo>
                <a:lnTo>
                  <a:pt x="2820022" y="32068"/>
                </a:lnTo>
                <a:cubicBezTo>
                  <a:pt x="2913708" y="117907"/>
                  <a:pt x="3004811" y="199153"/>
                  <a:pt x="3092739" y="271495"/>
                </a:cubicBezTo>
                <a:cubicBezTo>
                  <a:pt x="3796154" y="850224"/>
                  <a:pt x="4436301" y="1518279"/>
                  <a:pt x="5019230" y="2276585"/>
                </a:cubicBezTo>
                <a:cubicBezTo>
                  <a:pt x="5304414" y="2636197"/>
                  <a:pt x="5591923" y="3020933"/>
                  <a:pt x="5714744" y="3510344"/>
                </a:cubicBezTo>
                <a:cubicBezTo>
                  <a:pt x="5843613" y="4000692"/>
                  <a:pt x="5757087" y="4643627"/>
                  <a:pt x="5404914" y="4960906"/>
                </a:cubicBezTo>
                <a:cubicBezTo>
                  <a:pt x="5002040" y="5326110"/>
                  <a:pt x="4474477" y="5133514"/>
                  <a:pt x="4052981" y="4895318"/>
                </a:cubicBezTo>
                <a:cubicBezTo>
                  <a:pt x="2674990" y="4113760"/>
                  <a:pt x="1717568" y="3576431"/>
                  <a:pt x="669412" y="2220321"/>
                </a:cubicBezTo>
                <a:lnTo>
                  <a:pt x="656385" y="2224508"/>
                </a:lnTo>
                <a:cubicBezTo>
                  <a:pt x="656385" y="2224508"/>
                  <a:pt x="-83790" y="878628"/>
                  <a:pt x="7860" y="484120"/>
                </a:cubicBezTo>
                <a:cubicBezTo>
                  <a:pt x="30770" y="385493"/>
                  <a:pt x="65690" y="256598"/>
                  <a:pt x="109767" y="115956"/>
                </a:cubicBezTo>
                <a:close/>
              </a:path>
            </a:pathLst>
          </a:custGeom>
          <a:solidFill>
            <a:schemeClr val="accent5">
              <a:alpha val="30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11" name="Freeform: Shape 10">
            <a:extLst>
              <a:ext uri="{FF2B5EF4-FFF2-40B4-BE49-F238E27FC236}">
                <a16:creationId xmlns:a16="http://schemas.microsoft.com/office/drawing/2014/main" id="{F75FC71B-AB2C-EF31-3FF5-A23CCB77646E}"/>
              </a:ext>
            </a:extLst>
          </p:cNvPr>
          <p:cNvSpPr/>
          <p:nvPr userDrawn="1"/>
        </p:nvSpPr>
        <p:spPr>
          <a:xfrm>
            <a:off x="6825110" y="3546694"/>
            <a:ext cx="5366890" cy="3311305"/>
          </a:xfrm>
          <a:custGeom>
            <a:avLst/>
            <a:gdLst>
              <a:gd name="csX0" fmla="*/ 3918836 w 5366890"/>
              <a:gd name="csY0" fmla="*/ 387 h 3311305"/>
              <a:gd name="csX1" fmla="*/ 4862813 w 5366890"/>
              <a:gd name="csY1" fmla="*/ 120340 h 3311305"/>
              <a:gd name="csX2" fmla="*/ 5217630 w 5366890"/>
              <a:gd name="csY2" fmla="*/ 231935 h 3311305"/>
              <a:gd name="csX3" fmla="*/ 5366890 w 5366890"/>
              <a:gd name="csY3" fmla="*/ 288845 h 3311305"/>
              <a:gd name="csX4" fmla="*/ 5366890 w 5366890"/>
              <a:gd name="csY4" fmla="*/ 2651529 h 3311305"/>
              <a:gd name="csX5" fmla="*/ 3931988 w 5366890"/>
              <a:gd name="csY5" fmla="*/ 3090956 h 3311305"/>
              <a:gd name="csX6" fmla="*/ 3212460 w 5366890"/>
              <a:gd name="csY6" fmla="*/ 3311305 h 3311305"/>
              <a:gd name="csX7" fmla="*/ 0 w 5366890"/>
              <a:gd name="csY7" fmla="*/ 3311305 h 3311305"/>
              <a:gd name="csX8" fmla="*/ 4586 w 5366890"/>
              <a:gd name="csY8" fmla="*/ 3275099 h 3311305"/>
              <a:gd name="csX9" fmla="*/ 80548 w 5366890"/>
              <a:gd name="csY9" fmla="*/ 2993124 h 3311305"/>
              <a:gd name="csX10" fmla="*/ 1925414 w 5366890"/>
              <a:gd name="csY10" fmla="*/ 608747 h 3311305"/>
              <a:gd name="csX11" fmla="*/ 3918836 w 5366890"/>
              <a:gd name="csY11" fmla="*/ 387 h 33113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366890" h="3311305">
                <a:moveTo>
                  <a:pt x="3918836" y="387"/>
                </a:moveTo>
                <a:cubicBezTo>
                  <a:pt x="4237236" y="-4336"/>
                  <a:pt x="4555389" y="34100"/>
                  <a:pt x="4862813" y="120340"/>
                </a:cubicBezTo>
                <a:cubicBezTo>
                  <a:pt x="4985783" y="154834"/>
                  <a:pt x="5104026" y="191508"/>
                  <a:pt x="5217630" y="231935"/>
                </a:cubicBezTo>
                <a:lnTo>
                  <a:pt x="5366890" y="288845"/>
                </a:lnTo>
                <a:lnTo>
                  <a:pt x="5366890" y="2651529"/>
                </a:lnTo>
                <a:lnTo>
                  <a:pt x="3931988" y="3090956"/>
                </a:lnTo>
                <a:lnTo>
                  <a:pt x="3212460" y="3311305"/>
                </a:lnTo>
                <a:lnTo>
                  <a:pt x="0" y="3311305"/>
                </a:lnTo>
                <a:lnTo>
                  <a:pt x="4586" y="3275099"/>
                </a:lnTo>
                <a:cubicBezTo>
                  <a:pt x="22029" y="3177693"/>
                  <a:pt x="48882" y="3081553"/>
                  <a:pt x="80548" y="2993124"/>
                </a:cubicBezTo>
                <a:cubicBezTo>
                  <a:pt x="433535" y="2030171"/>
                  <a:pt x="1065403" y="1159578"/>
                  <a:pt x="1925414" y="608747"/>
                </a:cubicBezTo>
                <a:cubicBezTo>
                  <a:pt x="2516675" y="230051"/>
                  <a:pt x="3218354" y="10776"/>
                  <a:pt x="3918836" y="387"/>
                </a:cubicBezTo>
                <a:close/>
              </a:path>
            </a:pathLst>
          </a:custGeom>
          <a:solidFill>
            <a:schemeClr val="accent6">
              <a:alpha val="10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152400" y="152400"/>
            <a:ext cx="8936272" cy="2066188"/>
          </a:xfrm>
        </p:spPr>
        <p:txBody>
          <a:bodyPr anchor="t">
            <a:normAutofit/>
          </a:bodyPr>
          <a:lstStyle>
            <a:lvl1pPr>
              <a:defRPr sz="6000"/>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152400" y="2484254"/>
            <a:ext cx="8927805" cy="4221345"/>
          </a:xfrm>
        </p:spPr>
        <p:txBody>
          <a:bodyPr anchor="b">
            <a:normAutofit/>
          </a:bodyPr>
          <a:lstStyle>
            <a:lvl1pPr marL="457200" indent="-457200">
              <a:buFont typeface="+mj-lt"/>
              <a:buAutoNum type="arabicPeriod"/>
              <a:defRPr sz="1800"/>
            </a:lvl1pPr>
            <a:lvl2pPr marL="685800" indent="-457200">
              <a:buFont typeface="+mj-lt"/>
              <a:buAutoNum type="arabicPeriod"/>
              <a:defRPr sz="1600"/>
            </a:lvl2pPr>
            <a:lvl3pPr marL="800100" indent="-342900">
              <a:buFont typeface="+mj-lt"/>
              <a:buAutoNum type="arabicPeriod"/>
              <a:defRPr sz="1400"/>
            </a:lvl3pPr>
            <a:lvl4pPr marL="1028700" indent="-342900">
              <a:buFont typeface="+mj-lt"/>
              <a:buAutoNum type="arabicPeriod"/>
              <a:defRPr sz="1400"/>
            </a:lvl4pPr>
            <a:lvl5pPr marL="1257300" indent="-342900">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rot="5400000">
            <a:off x="9335141" y="2396182"/>
            <a:ext cx="4951717" cy="457200"/>
          </a:xfrm>
        </p:spPr>
        <p:txBody>
          <a:bodyPr/>
          <a:lstStyle/>
          <a:p>
            <a:r>
              <a:rPr lang="en-US"/>
              <a:t>Sample Footer Text</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rot="5400000">
            <a:off x="11189342" y="5493696"/>
            <a:ext cx="1243316" cy="457200"/>
          </a:xfrm>
        </p:spPr>
        <p:txBody>
          <a:bodyPr/>
          <a:lstStyle/>
          <a:p>
            <a:fld id="{A2750BD0-CB9E-F14D-A2EF-C7F47081C1FD}" type="datetime1">
              <a:rPr lang="en-US" smtClean="0"/>
              <a:t>8/20/2026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9488013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152400" y="152401"/>
            <a:ext cx="5916508" cy="2238762"/>
          </a:xfrm>
        </p:spPr>
        <p:txBody>
          <a:bodyPr anchor="t">
            <a:normAutofit/>
          </a:bodyPr>
          <a:lstStyle>
            <a:lvl1pPr>
              <a:defRPr sz="6000"/>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152400" y="2726267"/>
            <a:ext cx="5916507" cy="3979332"/>
          </a:xfrm>
        </p:spPr>
        <p:txBody>
          <a:bodyPr>
            <a:normAutofit/>
          </a:bodyPr>
          <a:lstStyle>
            <a:lvl1pPr marL="457200" indent="-457200">
              <a:buFont typeface="+mj-lt"/>
              <a:buAutoNum type="arabicPeriod"/>
              <a:defRPr sz="2000"/>
            </a:lvl1pPr>
            <a:lvl2pPr marL="571500" indent="-342900">
              <a:buFont typeface="+mj-lt"/>
              <a:buAutoNum type="arabicPeriod"/>
              <a:defRPr sz="1800"/>
            </a:lvl2pPr>
            <a:lvl3pPr marL="800100" indent="-342900">
              <a:buFont typeface="+mj-lt"/>
              <a:buAutoNum type="arabicPeriod"/>
              <a:defRPr sz="1600"/>
            </a:lvl3pPr>
            <a:lvl4pPr marL="1028700" indent="-342900">
              <a:buFont typeface="+mj-lt"/>
              <a:buAutoNum type="arabicPeriod"/>
              <a:defRPr sz="1400"/>
            </a:lvl4pPr>
            <a:lvl5pPr>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12">
            <a:extLst>
              <a:ext uri="{FF2B5EF4-FFF2-40B4-BE49-F238E27FC236}">
                <a16:creationId xmlns:a16="http://schemas.microsoft.com/office/drawing/2014/main" id="{28FF42F9-0BDF-19CF-93D0-ADE088C290B3}"/>
              </a:ext>
            </a:extLst>
          </p:cNvPr>
          <p:cNvSpPr>
            <a:spLocks noGrp="1"/>
          </p:cNvSpPr>
          <p:nvPr>
            <p:ph type="pic" sz="quarter" idx="14" hasCustomPrompt="1"/>
          </p:nvPr>
        </p:nvSpPr>
        <p:spPr>
          <a:xfrm>
            <a:off x="7016809" y="533400"/>
            <a:ext cx="4565591" cy="5791200"/>
          </a:xfrm>
          <a:custGeom>
            <a:avLst/>
            <a:gdLst>
              <a:gd name="connsiteX0" fmla="*/ 977886 w 4565591"/>
              <a:gd name="connsiteY0" fmla="*/ 0 h 5791200"/>
              <a:gd name="connsiteX1" fmla="*/ 4565591 w 4565591"/>
              <a:gd name="connsiteY1" fmla="*/ 0 h 5791200"/>
              <a:gd name="connsiteX2" fmla="*/ 4565591 w 4565591"/>
              <a:gd name="connsiteY2" fmla="*/ 5791200 h 5791200"/>
              <a:gd name="connsiteX3" fmla="*/ 732753 w 4565591"/>
              <a:gd name="connsiteY3" fmla="*/ 5791200 h 5791200"/>
              <a:gd name="connsiteX4" fmla="*/ 725161 w 4565591"/>
              <a:gd name="connsiteY4" fmla="*/ 5733602 h 5791200"/>
              <a:gd name="connsiteX5" fmla="*/ 616356 w 4565591"/>
              <a:gd name="connsiteY5" fmla="*/ 5465096 h 5791200"/>
              <a:gd name="connsiteX6" fmla="*/ 123421 w 4565591"/>
              <a:gd name="connsiteY6" fmla="*/ 5182529 h 5791200"/>
              <a:gd name="connsiteX7" fmla="*/ 0 w 4565591"/>
              <a:gd name="connsiteY7" fmla="*/ 5157757 h 5791200"/>
              <a:gd name="connsiteX8" fmla="*/ 0 w 4565591"/>
              <a:gd name="connsiteY8" fmla="*/ 987062 h 5791200"/>
              <a:gd name="connsiteX9" fmla="*/ 114647 w 4565591"/>
              <a:gd name="connsiteY9" fmla="*/ 932539 h 5791200"/>
              <a:gd name="connsiteX10" fmla="*/ 616012 w 4565591"/>
              <a:gd name="connsiteY10" fmla="*/ 540989 h 5791200"/>
              <a:gd name="connsiteX11" fmla="*/ 934914 w 4565591"/>
              <a:gd name="connsiteY11" fmla="*/ 96804 h 57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65591" h="5791200">
                <a:moveTo>
                  <a:pt x="977886" y="0"/>
                </a:moveTo>
                <a:lnTo>
                  <a:pt x="4565591" y="0"/>
                </a:lnTo>
                <a:lnTo>
                  <a:pt x="4565591" y="5791200"/>
                </a:lnTo>
                <a:lnTo>
                  <a:pt x="732753" y="5791200"/>
                </a:lnTo>
                <a:lnTo>
                  <a:pt x="725161" y="5733602"/>
                </a:lnTo>
                <a:cubicBezTo>
                  <a:pt x="706351" y="5636970"/>
                  <a:pt x="673894" y="5544763"/>
                  <a:pt x="616356" y="5465096"/>
                </a:cubicBezTo>
                <a:cubicBezTo>
                  <a:pt x="503496" y="5305764"/>
                  <a:pt x="317608" y="5229417"/>
                  <a:pt x="123421" y="5182529"/>
                </a:cubicBezTo>
                <a:lnTo>
                  <a:pt x="0" y="5157757"/>
                </a:lnTo>
                <a:lnTo>
                  <a:pt x="0" y="987062"/>
                </a:lnTo>
                <a:lnTo>
                  <a:pt x="114647" y="932539"/>
                </a:lnTo>
                <a:cubicBezTo>
                  <a:pt x="302310" y="830929"/>
                  <a:pt x="473075" y="699871"/>
                  <a:pt x="616012" y="540989"/>
                </a:cubicBezTo>
                <a:cubicBezTo>
                  <a:pt x="747040" y="395349"/>
                  <a:pt x="856300" y="252618"/>
                  <a:pt x="934914" y="96804"/>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rot="5400000">
            <a:off x="9347150" y="2387650"/>
            <a:ext cx="4927695" cy="457199"/>
          </a:xfrm>
        </p:spPr>
        <p:txBody>
          <a:bodyPr/>
          <a:lstStyle/>
          <a:p>
            <a:r>
              <a:rPr lang="en-US"/>
              <a:t>Sample Footer Text</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rot="5400000">
            <a:off x="11188746" y="5473750"/>
            <a:ext cx="1244505" cy="457200"/>
          </a:xfrm>
        </p:spPr>
        <p:txBody>
          <a:bodyPr/>
          <a:lstStyle/>
          <a:p>
            <a:fld id="{DC589A02-5285-BE49-AF60-4C5D4CB7A7CC}" type="datetime1">
              <a:rPr lang="en-US" smtClean="0"/>
              <a:t>8/20/2026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582400" y="6343955"/>
            <a:ext cx="457200" cy="365125"/>
          </a:xfrm>
        </p:spPr>
        <p:txBody>
          <a:bodyPr/>
          <a:lstStyle/>
          <a:p>
            <a:fld id="{AEAA3239-9EA4-4A65-A281-97F994456D9F}" type="slidenum">
              <a:rPr lang="en-US" smtClean="0"/>
              <a:t>‹#›</a:t>
            </a:fld>
            <a:endParaRPr lang="en-US"/>
          </a:p>
        </p:txBody>
      </p:sp>
      <p:sp>
        <p:nvSpPr>
          <p:cNvPr id="12" name="Freeform 11">
            <a:extLst>
              <a:ext uri="{FF2B5EF4-FFF2-40B4-BE49-F238E27FC236}">
                <a16:creationId xmlns:a16="http://schemas.microsoft.com/office/drawing/2014/main" id="{8EE744E7-5842-8908-A638-025DE2D40FD6}"/>
              </a:ext>
            </a:extLst>
          </p:cNvPr>
          <p:cNvSpPr/>
          <p:nvPr userDrawn="1"/>
        </p:nvSpPr>
        <p:spPr>
          <a:xfrm flipH="1">
            <a:off x="5175191" y="5613492"/>
            <a:ext cx="2597289" cy="1244507"/>
          </a:xfrm>
          <a:custGeom>
            <a:avLst/>
            <a:gdLst>
              <a:gd name="connsiteX0" fmla="*/ 1883222 w 3657681"/>
              <a:gd name="connsiteY0" fmla="*/ 448 h 1752600"/>
              <a:gd name="connsiteX1" fmla="*/ 1164366 w 3657681"/>
              <a:gd name="connsiteY1" fmla="*/ 89266 h 1752600"/>
              <a:gd name="connsiteX2" fmla="*/ 196193 w 3657681"/>
              <a:gd name="connsiteY2" fmla="*/ 542188 h 1752600"/>
              <a:gd name="connsiteX3" fmla="*/ 5050 w 3657681"/>
              <a:gd name="connsiteY3" fmla="*/ 1335842 h 1752600"/>
              <a:gd name="connsiteX4" fmla="*/ 0 w 3657681"/>
              <a:gd name="connsiteY4" fmla="*/ 1752600 h 1752600"/>
              <a:gd name="connsiteX5" fmla="*/ 3657681 w 3657681"/>
              <a:gd name="connsiteY5" fmla="*/ 1752600 h 1752600"/>
              <a:gd name="connsiteX6" fmla="*/ 3500978 w 3657681"/>
              <a:gd name="connsiteY6" fmla="*/ 1291823 h 1752600"/>
              <a:gd name="connsiteX7" fmla="*/ 2577150 w 3657681"/>
              <a:gd name="connsiteY7" fmla="*/ 126662 h 1752600"/>
              <a:gd name="connsiteX8" fmla="*/ 1883222 w 3657681"/>
              <a:gd name="connsiteY8" fmla="*/ 448 h 175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57681" h="1752600">
                <a:moveTo>
                  <a:pt x="1883222" y="448"/>
                </a:moveTo>
                <a:cubicBezTo>
                  <a:pt x="1643256" y="5123"/>
                  <a:pt x="1399136" y="45636"/>
                  <a:pt x="1164366" y="89266"/>
                </a:cubicBezTo>
                <a:cubicBezTo>
                  <a:pt x="802860" y="151596"/>
                  <a:pt x="408109" y="243012"/>
                  <a:pt x="196193" y="542188"/>
                </a:cubicBezTo>
                <a:cubicBezTo>
                  <a:pt x="34135" y="766575"/>
                  <a:pt x="13362" y="1061595"/>
                  <a:pt x="5050" y="1335842"/>
                </a:cubicBezTo>
                <a:lnTo>
                  <a:pt x="0" y="1752600"/>
                </a:lnTo>
                <a:lnTo>
                  <a:pt x="3657681" y="1752600"/>
                </a:lnTo>
                <a:lnTo>
                  <a:pt x="3500978" y="1291823"/>
                </a:lnTo>
                <a:cubicBezTo>
                  <a:pt x="3311069" y="798258"/>
                  <a:pt x="3044615" y="338581"/>
                  <a:pt x="2577150" y="126662"/>
                </a:cubicBezTo>
                <a:cubicBezTo>
                  <a:pt x="2358999" y="26938"/>
                  <a:pt x="2123188" y="-4227"/>
                  <a:pt x="1883222" y="448"/>
                </a:cubicBezTo>
                <a:close/>
              </a:path>
            </a:pathLst>
          </a:custGeom>
          <a:solidFill>
            <a:schemeClr val="accent2">
              <a:lumMod val="90000"/>
              <a:alpha val="40000"/>
            </a:schemeClr>
          </a:solidFill>
          <a:ln w="8653" cap="flat">
            <a:noFill/>
            <a:prstDash val="solid"/>
            <a:miter/>
          </a:ln>
        </p:spPr>
        <p:txBody>
          <a:bodyPr wrap="square" rtlCol="0" anchor="ctr">
            <a:noAutofit/>
          </a:bodyPr>
          <a:lstStyle/>
          <a:p>
            <a:endParaRPr lang="en-US"/>
          </a:p>
        </p:txBody>
      </p:sp>
      <p:sp>
        <p:nvSpPr>
          <p:cNvPr id="8" name="Freeform: Shape 7">
            <a:extLst>
              <a:ext uri="{FF2B5EF4-FFF2-40B4-BE49-F238E27FC236}">
                <a16:creationId xmlns:a16="http://schemas.microsoft.com/office/drawing/2014/main" id="{D6D4A05D-0287-1D5F-BBC7-5035E1E048A1}"/>
              </a:ext>
            </a:extLst>
          </p:cNvPr>
          <p:cNvSpPr/>
          <p:nvPr userDrawn="1"/>
        </p:nvSpPr>
        <p:spPr>
          <a:xfrm>
            <a:off x="4258252" y="0"/>
            <a:ext cx="3829113" cy="1721092"/>
          </a:xfrm>
          <a:custGeom>
            <a:avLst/>
            <a:gdLst>
              <a:gd name="csX0" fmla="*/ 2790156 w 3829113"/>
              <a:gd name="csY0" fmla="*/ 0 h 1721092"/>
              <a:gd name="csX1" fmla="*/ 3829113 w 3829113"/>
              <a:gd name="csY1" fmla="*/ 0 h 1721092"/>
              <a:gd name="csX2" fmla="*/ 3828499 w 3829113"/>
              <a:gd name="csY2" fmla="*/ 107519 h 1721092"/>
              <a:gd name="csX3" fmla="*/ 3374570 w 3829113"/>
              <a:gd name="csY3" fmla="*/ 1074389 h 1721092"/>
              <a:gd name="csX4" fmla="*/ 1844690 w 3829113"/>
              <a:gd name="csY4" fmla="*/ 1721066 h 1721092"/>
              <a:gd name="csX5" fmla="*/ 263662 w 3829113"/>
              <a:gd name="csY5" fmla="*/ 1148249 h 1721092"/>
              <a:gd name="csX6" fmla="*/ 28005 w 3829113"/>
              <a:gd name="csY6" fmla="*/ 624828 h 1721092"/>
              <a:gd name="csX7" fmla="*/ 352500 w 3829113"/>
              <a:gd name="csY7" fmla="*/ 424808 h 1721092"/>
              <a:gd name="csX8" fmla="*/ 1202741 w 3829113"/>
              <a:gd name="csY8" fmla="*/ 184507 h 1721092"/>
              <a:gd name="csX9" fmla="*/ 1866039 w 3829113"/>
              <a:gd name="csY9" fmla="*/ 2710 h 17210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829113" h="1721092">
                <a:moveTo>
                  <a:pt x="2790156" y="0"/>
                </a:moveTo>
                <a:lnTo>
                  <a:pt x="3829113" y="0"/>
                </a:lnTo>
                <a:lnTo>
                  <a:pt x="3828499" y="107519"/>
                </a:lnTo>
                <a:cubicBezTo>
                  <a:pt x="3811609" y="503465"/>
                  <a:pt x="3636626" y="783108"/>
                  <a:pt x="3374570" y="1074389"/>
                </a:cubicBezTo>
                <a:cubicBezTo>
                  <a:pt x="2993404" y="1498074"/>
                  <a:pt x="2414349" y="1723901"/>
                  <a:pt x="1844690" y="1721066"/>
                </a:cubicBezTo>
                <a:cubicBezTo>
                  <a:pt x="1275034" y="1718230"/>
                  <a:pt x="717429" y="1496621"/>
                  <a:pt x="263662" y="1148249"/>
                </a:cubicBezTo>
                <a:cubicBezTo>
                  <a:pt x="98392" y="1019389"/>
                  <a:pt x="-67412" y="809404"/>
                  <a:pt x="28005" y="624828"/>
                </a:cubicBezTo>
                <a:cubicBezTo>
                  <a:pt x="88990" y="509551"/>
                  <a:pt x="228102" y="461674"/>
                  <a:pt x="352500" y="424808"/>
                </a:cubicBezTo>
                <a:cubicBezTo>
                  <a:pt x="636952" y="342405"/>
                  <a:pt x="920158" y="262765"/>
                  <a:pt x="1202741" y="184507"/>
                </a:cubicBezTo>
                <a:lnTo>
                  <a:pt x="1866039" y="2710"/>
                </a:lnTo>
                <a:close/>
              </a:path>
            </a:pathLst>
          </a:custGeom>
          <a:solidFill>
            <a:schemeClr val="accent4">
              <a:alpha val="20000"/>
            </a:schemeClr>
          </a:solidFill>
          <a:ln w="8653" cap="flat">
            <a:noFill/>
            <a:prstDash val="solid"/>
            <a:miter/>
          </a:ln>
        </p:spPr>
        <p:txBody>
          <a:bodyPr wrap="square" rtlCol="0" anchor="ctr">
            <a:noAutofit/>
          </a:bodyPr>
          <a:lstStyle/>
          <a:p>
            <a:pPr lvl="0"/>
            <a:endParaRPr lang="en-US">
              <a:solidFill>
                <a:schemeClr val="tx1"/>
              </a:solidFill>
            </a:endParaRPr>
          </a:p>
        </p:txBody>
      </p:sp>
    </p:spTree>
    <p:extLst>
      <p:ext uri="{BB962C8B-B14F-4D97-AF65-F5344CB8AC3E}">
        <p14:creationId xmlns:p14="http://schemas.microsoft.com/office/powerpoint/2010/main" val="2957585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5665891" y="152401"/>
            <a:ext cx="5916508" cy="2238762"/>
          </a:xfrm>
        </p:spPr>
        <p:txBody>
          <a:bodyPr anchor="t">
            <a:normAutofit/>
          </a:bodyPr>
          <a:lstStyle>
            <a:lvl1pPr>
              <a:defRPr sz="6000"/>
            </a:lvl1pPr>
          </a:lstStyle>
          <a:p>
            <a:r>
              <a:rPr lang="en-US"/>
              <a:t>Click to edit Master title style</a:t>
            </a:r>
          </a:p>
        </p:txBody>
      </p:sp>
      <p:sp>
        <p:nvSpPr>
          <p:cNvPr id="17" name="Picture Placeholder 16">
            <a:extLst>
              <a:ext uri="{FF2B5EF4-FFF2-40B4-BE49-F238E27FC236}">
                <a16:creationId xmlns:a16="http://schemas.microsoft.com/office/drawing/2014/main" id="{A83BCD75-2695-2871-B5F4-39254FC26A93}"/>
              </a:ext>
            </a:extLst>
          </p:cNvPr>
          <p:cNvSpPr>
            <a:spLocks noGrp="1"/>
          </p:cNvSpPr>
          <p:nvPr>
            <p:ph type="pic" sz="quarter" idx="14"/>
          </p:nvPr>
        </p:nvSpPr>
        <p:spPr>
          <a:xfrm>
            <a:off x="0" y="152401"/>
            <a:ext cx="5284164" cy="6536349"/>
          </a:xfrm>
          <a:custGeom>
            <a:avLst/>
            <a:gdLst>
              <a:gd name="csX0" fmla="*/ 2465376 w 5284164"/>
              <a:gd name="csY0" fmla="*/ 0 h 6536349"/>
              <a:gd name="csX1" fmla="*/ 2636681 w 5284164"/>
              <a:gd name="csY1" fmla="*/ 0 h 6536349"/>
              <a:gd name="csX2" fmla="*/ 2653311 w 5284164"/>
              <a:gd name="csY2" fmla="*/ 45659 h 6536349"/>
              <a:gd name="csX3" fmla="*/ 2683064 w 5284164"/>
              <a:gd name="csY3" fmla="*/ 111798 h 6536349"/>
              <a:gd name="csX4" fmla="*/ 3573668 w 5284164"/>
              <a:gd name="csY4" fmla="*/ 688452 h 6536349"/>
              <a:gd name="csX5" fmla="*/ 3848180 w 5284164"/>
              <a:gd name="csY5" fmla="*/ 697260 h 6536349"/>
              <a:gd name="csX6" fmla="*/ 3893936 w 5284164"/>
              <a:gd name="csY6" fmla="*/ 693115 h 6536349"/>
              <a:gd name="csX7" fmla="*/ 4019601 w 5284164"/>
              <a:gd name="csY7" fmla="*/ 821466 h 6536349"/>
              <a:gd name="csX8" fmla="*/ 5189027 w 5284164"/>
              <a:gd name="csY8" fmla="*/ 2495159 h 6536349"/>
              <a:gd name="csX9" fmla="*/ 4669380 w 5284164"/>
              <a:gd name="csY9" fmla="*/ 4827415 h 6536349"/>
              <a:gd name="csX10" fmla="*/ 3706032 w 5284164"/>
              <a:gd name="csY10" fmla="*/ 6093808 h 6536349"/>
              <a:gd name="csX11" fmla="*/ 2185236 w 5284164"/>
              <a:gd name="csY11" fmla="*/ 6496066 h 6536349"/>
              <a:gd name="csX12" fmla="*/ 2021932 w 5284164"/>
              <a:gd name="csY12" fmla="*/ 6448619 h 6536349"/>
              <a:gd name="csX13" fmla="*/ 1902971 w 5284164"/>
              <a:gd name="csY13" fmla="*/ 6208461 h 6536349"/>
              <a:gd name="csX14" fmla="*/ 1761170 w 5284164"/>
              <a:gd name="csY14" fmla="*/ 5996016 h 6536349"/>
              <a:gd name="csX15" fmla="*/ 766833 w 5284164"/>
              <a:gd name="csY15" fmla="*/ 5487027 h 6536349"/>
              <a:gd name="csX16" fmla="*/ 612449 w 5284164"/>
              <a:gd name="csY16" fmla="*/ 5490735 h 6536349"/>
              <a:gd name="csX17" fmla="*/ 613765 w 5284164"/>
              <a:gd name="csY17" fmla="*/ 5490735 h 6536349"/>
              <a:gd name="csX18" fmla="*/ 574084 w 5284164"/>
              <a:gd name="csY18" fmla="*/ 5495607 h 6536349"/>
              <a:gd name="csX19" fmla="*/ 452385 w 5284164"/>
              <a:gd name="csY19" fmla="*/ 5381416 h 6536349"/>
              <a:gd name="csX20" fmla="*/ 135855 w 5284164"/>
              <a:gd name="csY20" fmla="*/ 5061272 h 6536349"/>
              <a:gd name="csX21" fmla="*/ 0 w 5284164"/>
              <a:gd name="csY21" fmla="*/ 4906403 h 6536349"/>
              <a:gd name="csX22" fmla="*/ 0 w 5284164"/>
              <a:gd name="csY22" fmla="*/ 1704353 h 6536349"/>
              <a:gd name="csX23" fmla="*/ 440206 w 5284164"/>
              <a:gd name="csY23" fmla="*/ 1343653 h 6536349"/>
              <a:gd name="csX24" fmla="*/ 1946128 w 5284164"/>
              <a:gd name="csY24" fmla="*/ 259534 h 6536349"/>
              <a:gd name="csX25" fmla="*/ 2448767 w 5284164"/>
              <a:gd name="csY25" fmla="*/ 3536 h 653634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5284164" h="6536349">
                <a:moveTo>
                  <a:pt x="2465376" y="0"/>
                </a:moveTo>
                <a:lnTo>
                  <a:pt x="2636681" y="0"/>
                </a:lnTo>
                <a:lnTo>
                  <a:pt x="2653311" y="45659"/>
                </a:lnTo>
                <a:cubicBezTo>
                  <a:pt x="2661870" y="66935"/>
                  <a:pt x="2671651" y="88972"/>
                  <a:pt x="2683064" y="111798"/>
                </a:cubicBezTo>
                <a:cubicBezTo>
                  <a:pt x="2843247" y="444973"/>
                  <a:pt x="3208454" y="643597"/>
                  <a:pt x="3573668" y="688452"/>
                </a:cubicBezTo>
                <a:cubicBezTo>
                  <a:pt x="3664972" y="699664"/>
                  <a:pt x="3756676" y="702066"/>
                  <a:pt x="3848180" y="697260"/>
                </a:cubicBezTo>
                <a:lnTo>
                  <a:pt x="3893936" y="693115"/>
                </a:lnTo>
                <a:lnTo>
                  <a:pt x="4019601" y="821466"/>
                </a:lnTo>
                <a:cubicBezTo>
                  <a:pt x="4495195" y="1314384"/>
                  <a:pt x="4991739" y="1858901"/>
                  <a:pt x="5189027" y="2495159"/>
                </a:cubicBezTo>
                <a:cubicBezTo>
                  <a:pt x="5472928" y="3402587"/>
                  <a:pt x="5068676" y="4172517"/>
                  <a:pt x="4669380" y="4827415"/>
                </a:cubicBezTo>
                <a:cubicBezTo>
                  <a:pt x="4390895" y="5290298"/>
                  <a:pt x="4108786" y="5755820"/>
                  <a:pt x="3706032" y="6093808"/>
                </a:cubicBezTo>
                <a:cubicBezTo>
                  <a:pt x="3303278" y="6431804"/>
                  <a:pt x="2772900" y="6625062"/>
                  <a:pt x="2185236" y="6496066"/>
                </a:cubicBezTo>
                <a:lnTo>
                  <a:pt x="2021932" y="6448619"/>
                </a:lnTo>
                <a:lnTo>
                  <a:pt x="1902971" y="6208461"/>
                </a:lnTo>
                <a:cubicBezTo>
                  <a:pt x="1859610" y="6132615"/>
                  <a:pt x="1812487" y="6061478"/>
                  <a:pt x="1761170" y="5996016"/>
                </a:cubicBezTo>
                <a:cubicBezTo>
                  <a:pt x="1487148" y="5647155"/>
                  <a:pt x="1127494" y="5497767"/>
                  <a:pt x="766833" y="5487027"/>
                </a:cubicBezTo>
                <a:cubicBezTo>
                  <a:pt x="715310" y="5485492"/>
                  <a:pt x="663767" y="5486787"/>
                  <a:pt x="612449" y="5490735"/>
                </a:cubicBezTo>
                <a:lnTo>
                  <a:pt x="613765" y="5490735"/>
                </a:lnTo>
                <a:lnTo>
                  <a:pt x="574084" y="5495607"/>
                </a:lnTo>
                <a:lnTo>
                  <a:pt x="452385" y="5381416"/>
                </a:lnTo>
                <a:cubicBezTo>
                  <a:pt x="344931" y="5277704"/>
                  <a:pt x="238858" y="5171129"/>
                  <a:pt x="135855" y="5061272"/>
                </a:cubicBezTo>
                <a:lnTo>
                  <a:pt x="0" y="4906403"/>
                </a:lnTo>
                <a:lnTo>
                  <a:pt x="0" y="1704353"/>
                </a:lnTo>
                <a:lnTo>
                  <a:pt x="440206" y="1343653"/>
                </a:lnTo>
                <a:cubicBezTo>
                  <a:pt x="926558" y="961471"/>
                  <a:pt x="1428389" y="599584"/>
                  <a:pt x="1946128" y="259534"/>
                </a:cubicBezTo>
                <a:cubicBezTo>
                  <a:pt x="2100023" y="156702"/>
                  <a:pt x="2265137" y="54400"/>
                  <a:pt x="2448767" y="3536"/>
                </a:cubicBezTo>
                <a:close/>
              </a:path>
            </a:pathLst>
          </a:custGeom>
          <a:blipFill>
            <a:blip r:embed="rId2">
              <a:alphaModFix amt="60000"/>
            </a:blip>
            <a:stretch>
              <a:fillRect/>
            </a:stretch>
          </a:blipFill>
        </p:spPr>
        <p:txBody>
          <a:bodyPr wrap="square">
            <a:noAutofit/>
          </a:bodyPr>
          <a:lstStyle/>
          <a:p>
            <a:r>
              <a:rPr lang="en-US"/>
              <a:t>Click icon to add picture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665891" y="2726267"/>
            <a:ext cx="5916507" cy="3979332"/>
          </a:xfrm>
        </p:spPr>
        <p:txBody>
          <a:bodyPr anchor="b">
            <a:normAutofit/>
          </a:bodyPr>
          <a:lstStyle>
            <a:lvl1pPr marL="457200" indent="-457200">
              <a:buFont typeface="+mj-lt"/>
              <a:buAutoNum type="arabicPeriod"/>
              <a:defRPr sz="2000"/>
            </a:lvl1pPr>
            <a:lvl2pPr marL="571500" indent="-342900">
              <a:buFont typeface="+mj-lt"/>
              <a:buAutoNum type="arabicPeriod"/>
              <a:defRPr sz="1800"/>
            </a:lvl2pPr>
            <a:lvl3pPr marL="800100" indent="-342900">
              <a:buFont typeface="+mj-lt"/>
              <a:buAutoNum type="arabicPeriod"/>
              <a:defRPr sz="1600"/>
            </a:lvl3pPr>
            <a:lvl4pPr marL="1028700" indent="-342900">
              <a:buFont typeface="+mj-lt"/>
              <a:buAutoNum type="arabicPeriod"/>
              <a:defRPr sz="1400"/>
            </a:lvl4pPr>
            <a:lvl5pPr>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rot="5400000">
            <a:off x="9344023" y="2390777"/>
            <a:ext cx="4933950" cy="457199"/>
          </a:xfrm>
        </p:spPr>
        <p:txBody>
          <a:bodyPr/>
          <a:lstStyle/>
          <a:p>
            <a:r>
              <a:rPr lang="en-US"/>
              <a:t>Sample Footer Text</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rot="5400000">
            <a:off x="11191873" y="5476875"/>
            <a:ext cx="1238250" cy="457200"/>
          </a:xfrm>
        </p:spPr>
        <p:txBody>
          <a:bodyPr/>
          <a:lstStyle/>
          <a:p>
            <a:fld id="{A81C57B0-4940-AB46-898F-B5BE3CFCA623}" type="datetime1">
              <a:rPr lang="en-US" smtClean="0"/>
              <a:t>8/20/2026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582400" y="6343955"/>
            <a:ext cx="457200" cy="365125"/>
          </a:xfrm>
        </p:spPr>
        <p:txBody>
          <a:bodyPr/>
          <a:lstStyle/>
          <a:p>
            <a:fld id="{AEAA3239-9EA4-4A65-A281-97F994456D9F}" type="slidenum">
              <a:rPr lang="en-US" smtClean="0"/>
              <a:t>‹#›</a:t>
            </a:fld>
            <a:endParaRPr lang="en-US"/>
          </a:p>
        </p:txBody>
      </p:sp>
      <p:sp>
        <p:nvSpPr>
          <p:cNvPr id="18" name="Freeform 17">
            <a:extLst>
              <a:ext uri="{FF2B5EF4-FFF2-40B4-BE49-F238E27FC236}">
                <a16:creationId xmlns:a16="http://schemas.microsoft.com/office/drawing/2014/main" id="{C74B5B4D-5BB0-F76E-D758-57264D0EA01D}"/>
              </a:ext>
            </a:extLst>
          </p:cNvPr>
          <p:cNvSpPr/>
          <p:nvPr userDrawn="1"/>
        </p:nvSpPr>
        <p:spPr>
          <a:xfrm>
            <a:off x="2589571" y="1"/>
            <a:ext cx="3154114" cy="852007"/>
          </a:xfrm>
          <a:custGeom>
            <a:avLst/>
            <a:gdLst>
              <a:gd name="csX0" fmla="*/ 0 w 3154114"/>
              <a:gd name="csY0" fmla="*/ 0 h 852007"/>
              <a:gd name="csX1" fmla="*/ 3154114 w 3154114"/>
              <a:gd name="csY1" fmla="*/ 0 h 852007"/>
              <a:gd name="csX2" fmla="*/ 3012556 w 3154114"/>
              <a:gd name="csY2" fmla="*/ 118931 h 852007"/>
              <a:gd name="csX3" fmla="*/ 2060517 w 3154114"/>
              <a:gd name="csY3" fmla="*/ 655037 h 852007"/>
              <a:gd name="csX4" fmla="*/ 984097 w 3154114"/>
              <a:gd name="csY4" fmla="*/ 840852 h 852007"/>
              <a:gd name="csX5" fmla="*/ 93493 w 3154114"/>
              <a:gd name="csY5" fmla="*/ 264198 h 852007"/>
              <a:gd name="csX6" fmla="*/ 8568 w 3154114"/>
              <a:gd name="csY6" fmla="*/ 26442 h 85200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154114" h="852007">
                <a:moveTo>
                  <a:pt x="0" y="0"/>
                </a:moveTo>
                <a:lnTo>
                  <a:pt x="3154114" y="0"/>
                </a:lnTo>
                <a:lnTo>
                  <a:pt x="3012556" y="118931"/>
                </a:lnTo>
                <a:cubicBezTo>
                  <a:pt x="2721564" y="339981"/>
                  <a:pt x="2396897" y="520485"/>
                  <a:pt x="2060517" y="655037"/>
                </a:cubicBezTo>
                <a:cubicBezTo>
                  <a:pt x="1720934" y="789589"/>
                  <a:pt x="1349312" y="885700"/>
                  <a:pt x="984097" y="840852"/>
                </a:cubicBezTo>
                <a:cubicBezTo>
                  <a:pt x="618883" y="795997"/>
                  <a:pt x="253676" y="597373"/>
                  <a:pt x="93493" y="264198"/>
                </a:cubicBezTo>
                <a:cubicBezTo>
                  <a:pt x="47839" y="172894"/>
                  <a:pt x="28316" y="94205"/>
                  <a:pt x="8568" y="26442"/>
                </a:cubicBezTo>
                <a:close/>
              </a:path>
            </a:pathLst>
          </a:custGeom>
          <a:solidFill>
            <a:schemeClr val="accent5">
              <a:alpha val="30000"/>
            </a:schemeClr>
          </a:solidFill>
          <a:ln w="8653" cap="flat">
            <a:noFill/>
            <a:prstDash val="solid"/>
            <a:miter/>
          </a:ln>
        </p:spPr>
        <p:txBody>
          <a:bodyPr wrap="square" rtlCol="0" anchor="ctr">
            <a:noAutofit/>
          </a:bodyPr>
          <a:lstStyle/>
          <a:p>
            <a:endParaRPr lang="en-US"/>
          </a:p>
        </p:txBody>
      </p:sp>
      <p:sp>
        <p:nvSpPr>
          <p:cNvPr id="19" name="Freeform 18">
            <a:extLst>
              <a:ext uri="{FF2B5EF4-FFF2-40B4-BE49-F238E27FC236}">
                <a16:creationId xmlns:a16="http://schemas.microsoft.com/office/drawing/2014/main" id="{3E683226-A3BB-7C7A-43EB-455A670E3112}"/>
              </a:ext>
            </a:extLst>
          </p:cNvPr>
          <p:cNvSpPr/>
          <p:nvPr userDrawn="1"/>
        </p:nvSpPr>
        <p:spPr>
          <a:xfrm rot="16200000">
            <a:off x="449857" y="5188943"/>
            <a:ext cx="1219200" cy="2118913"/>
          </a:xfrm>
          <a:custGeom>
            <a:avLst/>
            <a:gdLst>
              <a:gd name="csX0" fmla="*/ 1218572 w 1219200"/>
              <a:gd name="csY0" fmla="*/ 766832 h 2118913"/>
              <a:gd name="csX1" fmla="*/ 709583 w 1219200"/>
              <a:gd name="csY1" fmla="*/ 1761169 h 2118913"/>
              <a:gd name="csX2" fmla="*/ 256444 w 1219200"/>
              <a:gd name="csY2" fmla="*/ 2022197 h 2118913"/>
              <a:gd name="csX3" fmla="*/ 0 w 1219200"/>
              <a:gd name="csY3" fmla="*/ 2118913 h 2118913"/>
              <a:gd name="csX4" fmla="*/ 0 w 1219200"/>
              <a:gd name="csY4" fmla="*/ 0 h 2118913"/>
              <a:gd name="csX5" fmla="*/ 1067101 w 1219200"/>
              <a:gd name="csY5" fmla="*/ 0 h 2118913"/>
              <a:gd name="csX6" fmla="*/ 1070616 w 1219200"/>
              <a:gd name="csY6" fmla="*/ 8481 h 2118913"/>
              <a:gd name="csX7" fmla="*/ 1214864 w 1219200"/>
              <a:gd name="csY7" fmla="*/ 613764 h 2118913"/>
              <a:gd name="csX8" fmla="*/ 1214864 w 1219200"/>
              <a:gd name="csY8" fmla="*/ 612448 h 2118913"/>
              <a:gd name="csX9" fmla="*/ 1218572 w 1219200"/>
              <a:gd name="csY9" fmla="*/ 766832 h 21189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219200" h="2118913">
                <a:moveTo>
                  <a:pt x="1218572" y="766832"/>
                </a:moveTo>
                <a:cubicBezTo>
                  <a:pt x="1207832" y="1127493"/>
                  <a:pt x="1058444" y="1487147"/>
                  <a:pt x="709583" y="1761169"/>
                </a:cubicBezTo>
                <a:cubicBezTo>
                  <a:pt x="578658" y="1863804"/>
                  <a:pt x="425035" y="1949662"/>
                  <a:pt x="256444" y="2022197"/>
                </a:cubicBezTo>
                <a:lnTo>
                  <a:pt x="0" y="2118913"/>
                </a:lnTo>
                <a:lnTo>
                  <a:pt x="0" y="0"/>
                </a:lnTo>
                <a:lnTo>
                  <a:pt x="1067101" y="0"/>
                </a:lnTo>
                <a:lnTo>
                  <a:pt x="1070616" y="8481"/>
                </a:lnTo>
                <a:cubicBezTo>
                  <a:pt x="1144467" y="207172"/>
                  <a:pt x="1199074" y="408494"/>
                  <a:pt x="1214864" y="613764"/>
                </a:cubicBezTo>
                <a:lnTo>
                  <a:pt x="1214864" y="612448"/>
                </a:lnTo>
                <a:cubicBezTo>
                  <a:pt x="1218812" y="663766"/>
                  <a:pt x="1220107" y="715309"/>
                  <a:pt x="1218572" y="766832"/>
                </a:cubicBezTo>
                <a:close/>
              </a:path>
            </a:pathLst>
          </a:custGeom>
          <a:solidFill>
            <a:schemeClr val="accent3">
              <a:alpha val="30000"/>
            </a:schemeClr>
          </a:solidFill>
          <a:ln w="8653"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1972689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4E36E6D-AE76-664C-DBE0-7A7EB6A1CEA6}"/>
              </a:ext>
            </a:extLst>
          </p:cNvPr>
          <p:cNvSpPr>
            <a:spLocks noGrp="1"/>
          </p:cNvSpPr>
          <p:nvPr>
            <p:ph type="title"/>
          </p:nvPr>
        </p:nvSpPr>
        <p:spPr>
          <a:xfrm>
            <a:off x="178421" y="152399"/>
            <a:ext cx="4799161" cy="1066801"/>
          </a:xfrm>
        </p:spPr>
        <p:txBody>
          <a:bodyPr/>
          <a:lstStyle/>
          <a:p>
            <a:r>
              <a:rPr lang="en-US"/>
              <a:t>Click to edit Master title style</a:t>
            </a:r>
          </a:p>
        </p:txBody>
      </p:sp>
      <p:sp>
        <p:nvSpPr>
          <p:cNvPr id="3" name="Freeform 2">
            <a:extLst>
              <a:ext uri="{FF2B5EF4-FFF2-40B4-BE49-F238E27FC236}">
                <a16:creationId xmlns:a16="http://schemas.microsoft.com/office/drawing/2014/main" id="{D22403AD-9B33-1647-36AB-5D36F9CA7DEE}"/>
              </a:ext>
            </a:extLst>
          </p:cNvPr>
          <p:cNvSpPr/>
          <p:nvPr userDrawn="1"/>
        </p:nvSpPr>
        <p:spPr>
          <a:xfrm>
            <a:off x="152401" y="1289462"/>
            <a:ext cx="5943599" cy="3962399"/>
          </a:xfrm>
          <a:custGeom>
            <a:avLst/>
            <a:gdLst>
              <a:gd name="connsiteX0" fmla="*/ 257519 w 857374"/>
              <a:gd name="connsiteY0" fmla="*/ 543875 h 689123"/>
              <a:gd name="connsiteX1" fmla="*/ 50567 w 857374"/>
              <a:gd name="connsiteY1" fmla="*/ 400134 h 689123"/>
              <a:gd name="connsiteX2" fmla="*/ 28919 w 857374"/>
              <a:gd name="connsiteY2" fmla="*/ 163741 h 689123"/>
              <a:gd name="connsiteX3" fmla="*/ 153610 w 857374"/>
              <a:gd name="connsiteY3" fmla="*/ 81479 h 689123"/>
              <a:gd name="connsiteX4" fmla="*/ 451483 w 857374"/>
              <a:gd name="connsiteY4" fmla="*/ 6145 h 689123"/>
              <a:gd name="connsiteX5" fmla="*/ 736367 w 857374"/>
              <a:gd name="connsiteY5" fmla="*/ 49441 h 689123"/>
              <a:gd name="connsiteX6" fmla="*/ 840276 w 857374"/>
              <a:gd name="connsiteY6" fmla="*/ 398402 h 689123"/>
              <a:gd name="connsiteX7" fmla="*/ 566649 w 857374"/>
              <a:gd name="connsiteY7" fmla="*/ 662504 h 689123"/>
              <a:gd name="connsiteX8" fmla="*/ 421176 w 857374"/>
              <a:gd name="connsiteY8" fmla="*/ 687616 h 689123"/>
              <a:gd name="connsiteX9" fmla="*/ 300815 w 857374"/>
              <a:gd name="connsiteY9" fmla="*/ 609684 h 689123"/>
              <a:gd name="connsiteX10" fmla="*/ 259251 w 857374"/>
              <a:gd name="connsiteY10" fmla="*/ 543009 h 689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7374" h="689123">
                <a:moveTo>
                  <a:pt x="257519" y="543875"/>
                </a:moveTo>
                <a:cubicBezTo>
                  <a:pt x="181319" y="507507"/>
                  <a:pt x="102521" y="466809"/>
                  <a:pt x="50567" y="400134"/>
                </a:cubicBezTo>
                <a:cubicBezTo>
                  <a:pt x="-2253" y="333459"/>
                  <a:pt x="-20438" y="233013"/>
                  <a:pt x="28919" y="163741"/>
                </a:cubicBezTo>
                <a:cubicBezTo>
                  <a:pt x="58360" y="123043"/>
                  <a:pt x="106851" y="99663"/>
                  <a:pt x="153610" y="81479"/>
                </a:cubicBezTo>
                <a:cubicBezTo>
                  <a:pt x="248860" y="44245"/>
                  <a:pt x="349305" y="18268"/>
                  <a:pt x="451483" y="6145"/>
                </a:cubicBezTo>
                <a:cubicBezTo>
                  <a:pt x="548465" y="-5977"/>
                  <a:pt x="654106" y="-4246"/>
                  <a:pt x="736367" y="49441"/>
                </a:cubicBezTo>
                <a:cubicBezTo>
                  <a:pt x="845472" y="121311"/>
                  <a:pt x="882706" y="275443"/>
                  <a:pt x="840276" y="398402"/>
                </a:cubicBezTo>
                <a:cubicBezTo>
                  <a:pt x="797847" y="521361"/>
                  <a:pt x="687876" y="614013"/>
                  <a:pt x="566649" y="662504"/>
                </a:cubicBezTo>
                <a:cubicBezTo>
                  <a:pt x="520756" y="680688"/>
                  <a:pt x="470533" y="693677"/>
                  <a:pt x="421176" y="687616"/>
                </a:cubicBezTo>
                <a:cubicBezTo>
                  <a:pt x="371819" y="681554"/>
                  <a:pt x="322463" y="654711"/>
                  <a:pt x="300815" y="609684"/>
                </a:cubicBezTo>
                <a:cubicBezTo>
                  <a:pt x="284362" y="576779"/>
                  <a:pt x="293021" y="555998"/>
                  <a:pt x="259251" y="543009"/>
                </a:cubicBezTo>
              </a:path>
            </a:pathLst>
          </a:custGeom>
          <a:solidFill>
            <a:schemeClr val="accent5">
              <a:alpha val="30000"/>
            </a:schemeClr>
          </a:solidFill>
          <a:ln w="8653" cap="flat">
            <a:noFill/>
            <a:prstDash val="solid"/>
            <a:miter/>
          </a:ln>
        </p:spPr>
        <p:txBody>
          <a:bodyPr rtlCol="0" anchor="ctr"/>
          <a:lstStyle/>
          <a:p>
            <a:endParaRPr lang="en-US"/>
          </a:p>
        </p:txBody>
      </p:sp>
      <p:sp>
        <p:nvSpPr>
          <p:cNvPr id="13" name="Content Placeholder 12">
            <a:extLst>
              <a:ext uri="{FF2B5EF4-FFF2-40B4-BE49-F238E27FC236}">
                <a16:creationId xmlns:a16="http://schemas.microsoft.com/office/drawing/2014/main" id="{A3C0786D-F504-C3B1-E757-E74FBC668369}"/>
              </a:ext>
            </a:extLst>
          </p:cNvPr>
          <p:cNvSpPr>
            <a:spLocks noGrp="1"/>
          </p:cNvSpPr>
          <p:nvPr>
            <p:ph sz="quarter" idx="14"/>
          </p:nvPr>
        </p:nvSpPr>
        <p:spPr>
          <a:xfrm>
            <a:off x="6934200" y="2743200"/>
            <a:ext cx="3932238" cy="1371600"/>
          </a:xfrm>
        </p:spPr>
        <p:txBody>
          <a:bodyPr/>
          <a:lstStyle>
            <a:lvl1pPr>
              <a:spcBef>
                <a:spcPts val="0"/>
              </a:spcBef>
              <a:buNone/>
              <a:defRPr/>
            </a:lvl1pPr>
            <a:lvl2pPr>
              <a:spcBef>
                <a:spcPts val="0"/>
              </a:spcBef>
              <a:buNone/>
              <a:defRPr/>
            </a:lvl2pPr>
            <a:lvl3pPr>
              <a:spcBef>
                <a:spcPts val="0"/>
              </a:spcBef>
              <a:buNone/>
              <a:defRPr/>
            </a:lvl3pPr>
            <a:lvl4pPr>
              <a:spcBef>
                <a:spcPts val="0"/>
              </a:spcBef>
              <a:buNone/>
              <a:defRPr/>
            </a:lvl4pPr>
            <a:lvl5pPr>
              <a:spcBef>
                <a:spcPts val="0"/>
              </a:spcBef>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rot="5400000">
            <a:off x="9329736" y="2405064"/>
            <a:ext cx="4962527" cy="457200"/>
          </a:xfrm>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rot="5400000">
            <a:off x="11194973" y="5502352"/>
            <a:ext cx="1232054" cy="457200"/>
          </a:xfrm>
        </p:spPr>
        <p:txBody>
          <a:bodyPr/>
          <a:lstStyle/>
          <a:p>
            <a:fld id="{BE2EFE7E-114E-BB47-A087-A3B0604D57F1}" type="datetime1">
              <a:rPr lang="en-US" smtClean="0"/>
              <a:t>8/20/2026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582400" y="6343955"/>
            <a:ext cx="457200" cy="365125"/>
          </a:xfrm>
        </p:spPr>
        <p:txBody>
          <a:bodyPr/>
          <a:lstStyle/>
          <a:p>
            <a:fld id="{AEAA3239-9EA4-4A65-A281-97F994456D9F}" type="slidenum">
              <a:rPr lang="en-US" smtClean="0"/>
              <a:t>‹#›</a:t>
            </a:fld>
            <a:endParaRPr lang="en-US"/>
          </a:p>
        </p:txBody>
      </p:sp>
      <p:sp>
        <p:nvSpPr>
          <p:cNvPr id="7" name="Freeform 6">
            <a:extLst>
              <a:ext uri="{FF2B5EF4-FFF2-40B4-BE49-F238E27FC236}">
                <a16:creationId xmlns:a16="http://schemas.microsoft.com/office/drawing/2014/main" id="{B0954D11-60E3-27CB-912E-ABCF4695F49E}"/>
              </a:ext>
            </a:extLst>
          </p:cNvPr>
          <p:cNvSpPr/>
          <p:nvPr userDrawn="1"/>
        </p:nvSpPr>
        <p:spPr>
          <a:xfrm>
            <a:off x="176982" y="4343400"/>
            <a:ext cx="8205018" cy="2362200"/>
          </a:xfrm>
          <a:custGeom>
            <a:avLst/>
            <a:gdLst>
              <a:gd name="connsiteX0" fmla="*/ 0 w 1003109"/>
              <a:gd name="connsiteY0" fmla="*/ 442835 h 443701"/>
              <a:gd name="connsiteX1" fmla="*/ 195696 w 1003109"/>
              <a:gd name="connsiteY1" fmla="*/ 77422 h 443701"/>
              <a:gd name="connsiteX2" fmla="*/ 613064 w 1003109"/>
              <a:gd name="connsiteY2" fmla="*/ 19406 h 443701"/>
              <a:gd name="connsiteX3" fmla="*/ 962891 w 1003109"/>
              <a:gd name="connsiteY3" fmla="*/ 263592 h 443701"/>
              <a:gd name="connsiteX4" fmla="*/ 986271 w 1003109"/>
              <a:gd name="connsiteY4" fmla="*/ 407333 h 443701"/>
              <a:gd name="connsiteX5" fmla="*/ 893618 w 1003109"/>
              <a:gd name="connsiteY5" fmla="*/ 435042 h 443701"/>
              <a:gd name="connsiteX6" fmla="*/ 0 w 1003109"/>
              <a:gd name="connsiteY6" fmla="*/ 443701 h 443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3109" h="443701">
                <a:moveTo>
                  <a:pt x="0" y="442835"/>
                </a:moveTo>
                <a:cubicBezTo>
                  <a:pt x="0" y="241078"/>
                  <a:pt x="74468" y="156219"/>
                  <a:pt x="195696" y="77422"/>
                </a:cubicBezTo>
                <a:cubicBezTo>
                  <a:pt x="316923" y="-1376"/>
                  <a:pt x="473652" y="-18694"/>
                  <a:pt x="613064" y="19406"/>
                </a:cubicBezTo>
                <a:cubicBezTo>
                  <a:pt x="752475" y="57506"/>
                  <a:pt x="874568" y="148426"/>
                  <a:pt x="962891" y="263592"/>
                </a:cubicBezTo>
                <a:cubicBezTo>
                  <a:pt x="994930" y="306022"/>
                  <a:pt x="1021773" y="368367"/>
                  <a:pt x="986271" y="407333"/>
                </a:cubicBezTo>
                <a:cubicBezTo>
                  <a:pt x="963757" y="431578"/>
                  <a:pt x="926523" y="434176"/>
                  <a:pt x="893618" y="435042"/>
                </a:cubicBezTo>
                <a:cubicBezTo>
                  <a:pt x="593148" y="441104"/>
                  <a:pt x="300470" y="437640"/>
                  <a:pt x="0" y="443701"/>
                </a:cubicBezTo>
              </a:path>
            </a:pathLst>
          </a:custGeom>
          <a:solidFill>
            <a:schemeClr val="accent1">
              <a:alpha val="20000"/>
            </a:schemeClr>
          </a:solidFill>
          <a:ln w="8653" cap="flat">
            <a:noFill/>
            <a:prstDash val="solid"/>
            <a:miter/>
          </a:ln>
        </p:spPr>
        <p:txBody>
          <a:bodyPr rtlCol="0" anchor="ctr"/>
          <a:lstStyle/>
          <a:p>
            <a:endParaRPr lang="en-US"/>
          </a:p>
        </p:txBody>
      </p:sp>
    </p:spTree>
    <p:extLst>
      <p:ext uri="{BB962C8B-B14F-4D97-AF65-F5344CB8AC3E}">
        <p14:creationId xmlns:p14="http://schemas.microsoft.com/office/powerpoint/2010/main" val="2721998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6212E438-EAD5-E42C-F149-5E635E724F26}"/>
              </a:ext>
            </a:extLst>
          </p:cNvPr>
          <p:cNvSpPr/>
          <p:nvPr userDrawn="1"/>
        </p:nvSpPr>
        <p:spPr>
          <a:xfrm rot="16200000">
            <a:off x="1177621" y="1787213"/>
            <a:ext cx="3893163" cy="5943601"/>
          </a:xfrm>
          <a:custGeom>
            <a:avLst/>
            <a:gdLst>
              <a:gd name="connsiteX0" fmla="*/ 322897 w 795696"/>
              <a:gd name="connsiteY0" fmla="*/ 129990 h 884124"/>
              <a:gd name="connsiteX1" fmla="*/ 21561 w 795696"/>
              <a:gd name="connsiteY1" fmla="*/ 660792 h 884124"/>
              <a:gd name="connsiteX2" fmla="*/ 41477 w 795696"/>
              <a:gd name="connsiteY2" fmla="*/ 851292 h 884124"/>
              <a:gd name="connsiteX3" fmla="*/ 251027 w 795696"/>
              <a:gd name="connsiteY3" fmla="*/ 863415 h 884124"/>
              <a:gd name="connsiteX4" fmla="*/ 408622 w 795696"/>
              <a:gd name="connsiteY4" fmla="*/ 739590 h 884124"/>
              <a:gd name="connsiteX5" fmla="*/ 647613 w 795696"/>
              <a:gd name="connsiteY5" fmla="*/ 426997 h 884124"/>
              <a:gd name="connsiteX6" fmla="*/ 768840 w 795696"/>
              <a:gd name="connsiteY6" fmla="*/ 62449 h 884124"/>
              <a:gd name="connsiteX7" fmla="*/ 551497 w 795696"/>
              <a:gd name="connsiteY7" fmla="*/ 104 h 884124"/>
              <a:gd name="connsiteX8" fmla="*/ 322031 w 795696"/>
              <a:gd name="connsiteY8" fmla="*/ 128258 h 884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5696" h="884124">
                <a:moveTo>
                  <a:pt x="322897" y="129990"/>
                </a:moveTo>
                <a:cubicBezTo>
                  <a:pt x="155777" y="305770"/>
                  <a:pt x="101224" y="451242"/>
                  <a:pt x="21561" y="660792"/>
                </a:cubicBezTo>
                <a:cubicBezTo>
                  <a:pt x="-2685" y="724870"/>
                  <a:pt x="-18271" y="802802"/>
                  <a:pt x="41477" y="851292"/>
                </a:cubicBezTo>
                <a:cubicBezTo>
                  <a:pt x="93431" y="893722"/>
                  <a:pt x="185217" y="891990"/>
                  <a:pt x="251027" y="863415"/>
                </a:cubicBezTo>
                <a:cubicBezTo>
                  <a:pt x="316836" y="835706"/>
                  <a:pt x="364461" y="787215"/>
                  <a:pt x="408622" y="739590"/>
                </a:cubicBezTo>
                <a:cubicBezTo>
                  <a:pt x="502140" y="641742"/>
                  <a:pt x="581804" y="537833"/>
                  <a:pt x="647613" y="426997"/>
                </a:cubicBezTo>
                <a:cubicBezTo>
                  <a:pt x="713422" y="316161"/>
                  <a:pt x="854565" y="164627"/>
                  <a:pt x="768840" y="62449"/>
                </a:cubicBezTo>
                <a:cubicBezTo>
                  <a:pt x="737667" y="25215"/>
                  <a:pt x="608647" y="4433"/>
                  <a:pt x="551497" y="104"/>
                </a:cubicBezTo>
                <a:cubicBezTo>
                  <a:pt x="494347" y="-4226"/>
                  <a:pt x="322031" y="128258"/>
                  <a:pt x="322031" y="128258"/>
                </a:cubicBezTo>
              </a:path>
            </a:pathLst>
          </a:custGeom>
          <a:solidFill>
            <a:schemeClr val="accent5">
              <a:alpha val="20000"/>
            </a:schemeClr>
          </a:solidFill>
          <a:ln w="8653" cap="flat">
            <a:noFill/>
            <a:prstDash val="solid"/>
            <a:miter/>
          </a:ln>
        </p:spPr>
        <p:txBody>
          <a:bodyPr rtlCol="0" anchor="ctr"/>
          <a:lstStyle/>
          <a:p>
            <a:endParaRPr lang="en-US"/>
          </a:p>
        </p:txBody>
      </p:sp>
      <p:sp>
        <p:nvSpPr>
          <p:cNvPr id="7" name="Graphic 10">
            <a:extLst>
              <a:ext uri="{FF2B5EF4-FFF2-40B4-BE49-F238E27FC236}">
                <a16:creationId xmlns:a16="http://schemas.microsoft.com/office/drawing/2014/main" id="{8172BAD2-3C57-B5E7-9F77-103A1051C8D2}"/>
              </a:ext>
            </a:extLst>
          </p:cNvPr>
          <p:cNvSpPr/>
          <p:nvPr userDrawn="1"/>
        </p:nvSpPr>
        <p:spPr>
          <a:xfrm flipH="1">
            <a:off x="5289763" y="1823095"/>
            <a:ext cx="6749837" cy="4882502"/>
          </a:xfrm>
          <a:custGeom>
            <a:avLst/>
            <a:gdLst>
              <a:gd name="connsiteX0" fmla="*/ 3715480 w 3718332"/>
              <a:gd name="connsiteY0" fmla="*/ 1778784 h 2950350"/>
              <a:gd name="connsiteX1" fmla="*/ 3449645 w 3718332"/>
              <a:gd name="connsiteY1" fmla="*/ 992538 h 2950350"/>
              <a:gd name="connsiteX2" fmla="*/ 2711891 w 3718332"/>
              <a:gd name="connsiteY2" fmla="*/ 137020 h 2950350"/>
              <a:gd name="connsiteX3" fmla="*/ 2657339 w 3718332"/>
              <a:gd name="connsiteY3" fmla="*/ 113640 h 2950350"/>
              <a:gd name="connsiteX4" fmla="*/ 2657339 w 3718332"/>
              <a:gd name="connsiteY4" fmla="*/ 113640 h 2950350"/>
              <a:gd name="connsiteX5" fmla="*/ 2657339 w 3718332"/>
              <a:gd name="connsiteY5" fmla="*/ 113640 h 2950350"/>
              <a:gd name="connsiteX6" fmla="*/ 1090043 w 3718332"/>
              <a:gd name="connsiteY6" fmla="*/ 26183 h 2950350"/>
              <a:gd name="connsiteX7" fmla="*/ 546252 w 3718332"/>
              <a:gd name="connsiteY7" fmla="*/ 238331 h 2950350"/>
              <a:gd name="connsiteX8" fmla="*/ 193827 w 3718332"/>
              <a:gd name="connsiteY8" fmla="*/ 782122 h 2950350"/>
              <a:gd name="connsiteX9" fmla="*/ 729 w 3718332"/>
              <a:gd name="connsiteY9" fmla="*/ 1719036 h 2950350"/>
              <a:gd name="connsiteX10" fmla="*/ 351422 w 3718332"/>
              <a:gd name="connsiteY10" fmla="*/ 2591006 h 2950350"/>
              <a:gd name="connsiteX11" fmla="*/ 1273615 w 3718332"/>
              <a:gd name="connsiteY11" fmla="*/ 2946029 h 2950350"/>
              <a:gd name="connsiteX12" fmla="*/ 2279802 w 3718332"/>
              <a:gd name="connsiteY12" fmla="*/ 2881952 h 2950350"/>
              <a:gd name="connsiteX13" fmla="*/ 2727477 w 3718332"/>
              <a:gd name="connsiteY13" fmla="*/ 2824802 h 2950350"/>
              <a:gd name="connsiteX14" fmla="*/ 3382970 w 3718332"/>
              <a:gd name="connsiteY14" fmla="*/ 2533856 h 2950350"/>
              <a:gd name="connsiteX15" fmla="*/ 3715480 w 3718332"/>
              <a:gd name="connsiteY15" fmla="*/ 1777918 h 2950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18332" h="2950350">
                <a:moveTo>
                  <a:pt x="3715480" y="1778784"/>
                </a:moveTo>
                <a:cubicBezTo>
                  <a:pt x="3694698" y="1508620"/>
                  <a:pt x="3571738" y="1248847"/>
                  <a:pt x="3449645" y="992538"/>
                </a:cubicBezTo>
                <a:cubicBezTo>
                  <a:pt x="3299843" y="673018"/>
                  <a:pt x="3109343" y="324922"/>
                  <a:pt x="2711891" y="137020"/>
                </a:cubicBezTo>
                <a:lnTo>
                  <a:pt x="2657339" y="113640"/>
                </a:lnTo>
                <a:cubicBezTo>
                  <a:pt x="2658204" y="113640"/>
                  <a:pt x="2658204" y="113640"/>
                  <a:pt x="2657339" y="113640"/>
                </a:cubicBezTo>
                <a:lnTo>
                  <a:pt x="2657339" y="113640"/>
                </a:lnTo>
                <a:cubicBezTo>
                  <a:pt x="2616641" y="106713"/>
                  <a:pt x="1621711" y="-63871"/>
                  <a:pt x="1090043" y="26183"/>
                </a:cubicBezTo>
                <a:cubicBezTo>
                  <a:pt x="896079" y="59088"/>
                  <a:pt x="700384" y="116238"/>
                  <a:pt x="546252" y="238331"/>
                </a:cubicBezTo>
                <a:cubicBezTo>
                  <a:pt x="374802" y="374279"/>
                  <a:pt x="273490" y="578634"/>
                  <a:pt x="193827" y="782122"/>
                </a:cubicBezTo>
                <a:cubicBezTo>
                  <a:pt x="76063" y="1080861"/>
                  <a:pt x="-8796" y="1398649"/>
                  <a:pt x="729" y="1719036"/>
                </a:cubicBezTo>
                <a:cubicBezTo>
                  <a:pt x="10254" y="2040288"/>
                  <a:pt x="121956" y="2366736"/>
                  <a:pt x="351422" y="2591006"/>
                </a:cubicBezTo>
                <a:cubicBezTo>
                  <a:pt x="592145" y="2825668"/>
                  <a:pt x="937643" y="2926979"/>
                  <a:pt x="1273615" y="2946029"/>
                </a:cubicBezTo>
                <a:cubicBezTo>
                  <a:pt x="1609588" y="2965945"/>
                  <a:pt x="1944695" y="2912258"/>
                  <a:pt x="2279802" y="2881952"/>
                </a:cubicBezTo>
                <a:cubicBezTo>
                  <a:pt x="2443459" y="2867231"/>
                  <a:pt x="2575077" y="2884550"/>
                  <a:pt x="2727477" y="2824802"/>
                </a:cubicBezTo>
                <a:cubicBezTo>
                  <a:pt x="2978591" y="2759859"/>
                  <a:pt x="3210654" y="2668938"/>
                  <a:pt x="3382970" y="2533856"/>
                </a:cubicBezTo>
                <a:cubicBezTo>
                  <a:pt x="3645341" y="2327770"/>
                  <a:pt x="3736261" y="2048081"/>
                  <a:pt x="3715480" y="1777918"/>
                </a:cubicBezTo>
                <a:close/>
              </a:path>
            </a:pathLst>
          </a:custGeom>
          <a:solidFill>
            <a:schemeClr val="accent2">
              <a:alpha val="40000"/>
            </a:schemeClr>
          </a:solidFill>
          <a:ln w="8653"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1E62310-178D-BA4A-6004-7D2024C305B5}"/>
              </a:ext>
            </a:extLst>
          </p:cNvPr>
          <p:cNvSpPr/>
          <p:nvPr userDrawn="1"/>
        </p:nvSpPr>
        <p:spPr>
          <a:xfrm>
            <a:off x="1447801" y="145439"/>
            <a:ext cx="5935936" cy="4655161"/>
          </a:xfrm>
          <a:custGeom>
            <a:avLst/>
            <a:gdLst>
              <a:gd name="connsiteX0" fmla="*/ 257519 w 857374"/>
              <a:gd name="connsiteY0" fmla="*/ 543875 h 689123"/>
              <a:gd name="connsiteX1" fmla="*/ 50567 w 857374"/>
              <a:gd name="connsiteY1" fmla="*/ 400134 h 689123"/>
              <a:gd name="connsiteX2" fmla="*/ 28919 w 857374"/>
              <a:gd name="connsiteY2" fmla="*/ 163741 h 689123"/>
              <a:gd name="connsiteX3" fmla="*/ 153610 w 857374"/>
              <a:gd name="connsiteY3" fmla="*/ 81479 h 689123"/>
              <a:gd name="connsiteX4" fmla="*/ 451483 w 857374"/>
              <a:gd name="connsiteY4" fmla="*/ 6145 h 689123"/>
              <a:gd name="connsiteX5" fmla="*/ 736367 w 857374"/>
              <a:gd name="connsiteY5" fmla="*/ 49441 h 689123"/>
              <a:gd name="connsiteX6" fmla="*/ 840276 w 857374"/>
              <a:gd name="connsiteY6" fmla="*/ 398402 h 689123"/>
              <a:gd name="connsiteX7" fmla="*/ 566649 w 857374"/>
              <a:gd name="connsiteY7" fmla="*/ 662504 h 689123"/>
              <a:gd name="connsiteX8" fmla="*/ 421176 w 857374"/>
              <a:gd name="connsiteY8" fmla="*/ 687616 h 689123"/>
              <a:gd name="connsiteX9" fmla="*/ 300815 w 857374"/>
              <a:gd name="connsiteY9" fmla="*/ 609684 h 689123"/>
              <a:gd name="connsiteX10" fmla="*/ 259251 w 857374"/>
              <a:gd name="connsiteY10" fmla="*/ 543009 h 689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7374" h="689123">
                <a:moveTo>
                  <a:pt x="257519" y="543875"/>
                </a:moveTo>
                <a:cubicBezTo>
                  <a:pt x="181319" y="507507"/>
                  <a:pt x="102521" y="466809"/>
                  <a:pt x="50567" y="400134"/>
                </a:cubicBezTo>
                <a:cubicBezTo>
                  <a:pt x="-2253" y="333459"/>
                  <a:pt x="-20438" y="233013"/>
                  <a:pt x="28919" y="163741"/>
                </a:cubicBezTo>
                <a:cubicBezTo>
                  <a:pt x="58360" y="123043"/>
                  <a:pt x="106851" y="99663"/>
                  <a:pt x="153610" y="81479"/>
                </a:cubicBezTo>
                <a:cubicBezTo>
                  <a:pt x="248860" y="44245"/>
                  <a:pt x="349305" y="18268"/>
                  <a:pt x="451483" y="6145"/>
                </a:cubicBezTo>
                <a:cubicBezTo>
                  <a:pt x="548465" y="-5977"/>
                  <a:pt x="654106" y="-4246"/>
                  <a:pt x="736367" y="49441"/>
                </a:cubicBezTo>
                <a:cubicBezTo>
                  <a:pt x="845472" y="121311"/>
                  <a:pt x="882706" y="275443"/>
                  <a:pt x="840276" y="398402"/>
                </a:cubicBezTo>
                <a:cubicBezTo>
                  <a:pt x="797847" y="521361"/>
                  <a:pt x="687876" y="614013"/>
                  <a:pt x="566649" y="662504"/>
                </a:cubicBezTo>
                <a:cubicBezTo>
                  <a:pt x="520756" y="680688"/>
                  <a:pt x="470533" y="693677"/>
                  <a:pt x="421176" y="687616"/>
                </a:cubicBezTo>
                <a:cubicBezTo>
                  <a:pt x="371819" y="681554"/>
                  <a:pt x="322463" y="654711"/>
                  <a:pt x="300815" y="609684"/>
                </a:cubicBezTo>
                <a:cubicBezTo>
                  <a:pt x="284362" y="576779"/>
                  <a:pt x="293021" y="555998"/>
                  <a:pt x="259251" y="543009"/>
                </a:cubicBezTo>
              </a:path>
            </a:pathLst>
          </a:custGeom>
          <a:solidFill>
            <a:schemeClr val="accent1">
              <a:alpha val="10000"/>
            </a:schemeClr>
          </a:solidFill>
          <a:ln w="8653"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userDrawn="1">
            <p:ph type="title"/>
          </p:nvPr>
        </p:nvSpPr>
        <p:spPr>
          <a:xfrm>
            <a:off x="3695700" y="2130552"/>
            <a:ext cx="4800600" cy="1069848"/>
          </a:xfrm>
        </p:spPr>
        <p:txBody>
          <a:bodyPr anchor="b">
            <a:normAutofit/>
          </a:bodyPr>
          <a:lstStyle>
            <a:lvl1pPr algn="ctr">
              <a:defRPr sz="3600"/>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userDrawn="1">
            <p:ph type="ftr" sz="quarter" idx="11"/>
          </p:nvPr>
        </p:nvSpPr>
        <p:spPr>
          <a:xfrm>
            <a:off x="152400" y="152401"/>
            <a:ext cx="5137363" cy="407092"/>
          </a:xfrm>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userDrawn="1">
            <p:ph type="dt" sz="half" idx="10"/>
          </p:nvPr>
        </p:nvSpPr>
        <p:spPr>
          <a:xfrm>
            <a:off x="5289764" y="148920"/>
            <a:ext cx="1612472" cy="407092"/>
          </a:xfrm>
        </p:spPr>
        <p:txBody>
          <a:bodyPr/>
          <a:lstStyle>
            <a:lvl1pPr algn="ctr">
              <a:defRPr/>
            </a:lvl1pPr>
          </a:lstStyle>
          <a:p>
            <a:pPr algn="ctr"/>
            <a:fld id="{5E5012A6-D9B9-C649-85A8-2228B4831378}" type="datetime1">
              <a:rPr lang="en-US" smtClean="0"/>
              <a:t>8/20/2026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userDrawn="1">
            <p:ph type="sldNum" sz="quarter" idx="12"/>
          </p:nvPr>
        </p:nvSpPr>
        <p:spPr>
          <a:xfrm>
            <a:off x="11582400" y="152401"/>
            <a:ext cx="457200" cy="365125"/>
          </a:xfrm>
        </p:spPr>
        <p:txBody>
          <a:bodyPr anchor="ctr"/>
          <a:lstStyle/>
          <a:p>
            <a:fld id="{AEAA3239-9EA4-4A65-A281-97F994456D9F}" type="slidenum">
              <a:rPr lang="en-US" smtClean="0"/>
              <a:t>‹#›</a:t>
            </a:fld>
            <a:endParaRPr lang="en-US"/>
          </a:p>
        </p:txBody>
      </p:sp>
      <p:sp>
        <p:nvSpPr>
          <p:cNvPr id="8" name="Content Placeholder 7">
            <a:extLst>
              <a:ext uri="{FF2B5EF4-FFF2-40B4-BE49-F238E27FC236}">
                <a16:creationId xmlns:a16="http://schemas.microsoft.com/office/drawing/2014/main" id="{7D633F00-464B-3088-812A-40496FD1021A}"/>
              </a:ext>
            </a:extLst>
          </p:cNvPr>
          <p:cNvSpPr>
            <a:spLocks noGrp="1"/>
          </p:cNvSpPr>
          <p:nvPr userDrawn="1">
            <p:ph sz="quarter" idx="13"/>
          </p:nvPr>
        </p:nvSpPr>
        <p:spPr>
          <a:xfrm>
            <a:off x="4130040" y="3657600"/>
            <a:ext cx="3931920" cy="1371600"/>
          </a:xfrm>
        </p:spPr>
        <p:txBody>
          <a:bodyPr anchor="t"/>
          <a:lstStyle>
            <a:lvl1pPr marL="0" indent="0" algn="ctr">
              <a:spcBef>
                <a:spcPts val="0"/>
              </a:spcBef>
              <a:buNone/>
              <a:defRPr/>
            </a:lvl1pPr>
            <a:lvl2pPr marL="228600" indent="0" algn="ctr">
              <a:spcBef>
                <a:spcPts val="0"/>
              </a:spcBef>
              <a:buNone/>
              <a:defRPr/>
            </a:lvl2pPr>
            <a:lvl3pPr marL="457200" indent="0" algn="ctr">
              <a:spcBef>
                <a:spcPts val="0"/>
              </a:spcBef>
              <a:buNone/>
              <a:defRPr/>
            </a:lvl3pPr>
            <a:lvl4pPr marL="685800" indent="0" algn="ctr">
              <a:spcBef>
                <a:spcPts val="0"/>
              </a:spcBef>
              <a:buNone/>
              <a:defRPr/>
            </a:lvl4pPr>
            <a:lvl5pPr marL="914400" indent="0" algn="ctr">
              <a:spcBef>
                <a:spcPts val="0"/>
              </a:spcBef>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598962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852AA8BF-D6CB-F5E7-8BA7-E53B839866C8}"/>
              </a:ext>
            </a:extLst>
          </p:cNvPr>
          <p:cNvSpPr/>
          <p:nvPr userDrawn="1"/>
        </p:nvSpPr>
        <p:spPr>
          <a:xfrm rot="16200000">
            <a:off x="7028394" y="1694391"/>
            <a:ext cx="3429001" cy="6898213"/>
          </a:xfrm>
          <a:custGeom>
            <a:avLst/>
            <a:gdLst>
              <a:gd name="connsiteX0" fmla="*/ 4935919 w 4936679"/>
              <a:gd name="connsiteY0" fmla="*/ 5102346 h 6898213"/>
              <a:gd name="connsiteX1" fmla="*/ 4931109 w 4936679"/>
              <a:gd name="connsiteY1" fmla="*/ 4826753 h 6898213"/>
              <a:gd name="connsiteX2" fmla="*/ 4421255 w 4936679"/>
              <a:gd name="connsiteY2" fmla="*/ 2696795 h 6898213"/>
              <a:gd name="connsiteX3" fmla="*/ 2656888 w 4936679"/>
              <a:gd name="connsiteY3" fmla="*/ 190960 h 6898213"/>
              <a:gd name="connsiteX4" fmla="*/ 375956 w 4936679"/>
              <a:gd name="connsiteY4" fmla="*/ 134580 h 6898213"/>
              <a:gd name="connsiteX5" fmla="*/ 1 w 4936679"/>
              <a:gd name="connsiteY5" fmla="*/ 205045 h 6898213"/>
              <a:gd name="connsiteX6" fmla="*/ 0 w 4936679"/>
              <a:gd name="connsiteY6" fmla="*/ 6898213 h 6898213"/>
              <a:gd name="connsiteX7" fmla="*/ 4270082 w 4936679"/>
              <a:gd name="connsiteY7" fmla="*/ 6898213 h 6898213"/>
              <a:gd name="connsiteX8" fmla="*/ 4293793 w 4936679"/>
              <a:gd name="connsiteY8" fmla="*/ 6875275 h 6898213"/>
              <a:gd name="connsiteX9" fmla="*/ 4935919 w 4936679"/>
              <a:gd name="connsiteY9" fmla="*/ 5102346 h 6898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36679" h="6898213">
                <a:moveTo>
                  <a:pt x="4935919" y="5102346"/>
                </a:moveTo>
                <a:cubicBezTo>
                  <a:pt x="4937819" y="5010384"/>
                  <a:pt x="4936141" y="4918372"/>
                  <a:pt x="4931109" y="4826753"/>
                </a:cubicBezTo>
                <a:cubicBezTo>
                  <a:pt x="4890861" y="4093799"/>
                  <a:pt x="4656058" y="3392165"/>
                  <a:pt x="4421255" y="2696795"/>
                </a:cubicBezTo>
                <a:cubicBezTo>
                  <a:pt x="4092528" y="1706996"/>
                  <a:pt x="3663178" y="616952"/>
                  <a:pt x="2656888" y="190960"/>
                </a:cubicBezTo>
                <a:cubicBezTo>
                  <a:pt x="1952478" y="-109736"/>
                  <a:pt x="1134025" y="3024"/>
                  <a:pt x="375956" y="134580"/>
                </a:cubicBezTo>
                <a:lnTo>
                  <a:pt x="1" y="205045"/>
                </a:lnTo>
                <a:lnTo>
                  <a:pt x="0" y="6898213"/>
                </a:lnTo>
                <a:lnTo>
                  <a:pt x="4270082" y="6898213"/>
                </a:lnTo>
                <a:lnTo>
                  <a:pt x="4293793" y="6875275"/>
                </a:lnTo>
                <a:cubicBezTo>
                  <a:pt x="4734045" y="6387414"/>
                  <a:pt x="4922622" y="5746083"/>
                  <a:pt x="4935919" y="5102346"/>
                </a:cubicBezTo>
                <a:close/>
              </a:path>
            </a:pathLst>
          </a:custGeom>
          <a:solidFill>
            <a:schemeClr val="accent5">
              <a:alpha val="30000"/>
            </a:schemeClr>
          </a:solidFill>
          <a:ln w="8653"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76982" y="149352"/>
            <a:ext cx="4800600" cy="1069848"/>
          </a:xfrm>
        </p:spPr>
        <p:txBody>
          <a:bodyPr anchor="t">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176982" y="4072128"/>
            <a:ext cx="4956048" cy="2633472"/>
          </a:xfrm>
        </p:spPr>
        <p:txBody>
          <a:bodyPr anchor="b"/>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rot="5400000">
            <a:off x="9333828" y="2394872"/>
            <a:ext cx="4948241" cy="463297"/>
          </a:xfrm>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rot="5400000">
            <a:off x="11189343" y="5493698"/>
            <a:ext cx="1243313" cy="457200"/>
          </a:xfrm>
        </p:spPr>
        <p:txBody>
          <a:bodyPr/>
          <a:lstStyle/>
          <a:p>
            <a:fld id="{2D8A3C15-8EB3-2B4C-96C9-806D19F37511}" type="datetime1">
              <a:rPr lang="en-US" smtClean="0"/>
              <a:t>8/20/2026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9" name="Freeform: Shape 8">
            <a:extLst>
              <a:ext uri="{FF2B5EF4-FFF2-40B4-BE49-F238E27FC236}">
                <a16:creationId xmlns:a16="http://schemas.microsoft.com/office/drawing/2014/main" id="{9E39118A-E570-0C7E-F6FC-A8498D08DA13}"/>
              </a:ext>
            </a:extLst>
          </p:cNvPr>
          <p:cNvSpPr/>
          <p:nvPr userDrawn="1"/>
        </p:nvSpPr>
        <p:spPr>
          <a:xfrm>
            <a:off x="4082132" y="310907"/>
            <a:ext cx="6663784" cy="3717309"/>
          </a:xfrm>
          <a:custGeom>
            <a:avLst/>
            <a:gdLst>
              <a:gd name="csX0" fmla="*/ 1873398 w 6663784"/>
              <a:gd name="csY0" fmla="*/ 461 h 3717309"/>
              <a:gd name="csX1" fmla="*/ 2312033 w 6663784"/>
              <a:gd name="csY1" fmla="*/ 14632 h 3717309"/>
              <a:gd name="csX2" fmla="*/ 2315444 w 6663784"/>
              <a:gd name="csY2" fmla="*/ 27004 h 3717309"/>
              <a:gd name="csX3" fmla="*/ 5938754 w 6663784"/>
              <a:gd name="csY3" fmla="*/ 1767902 h 3717309"/>
              <a:gd name="csX4" fmla="*/ 6656620 w 6663784"/>
              <a:gd name="csY4" fmla="*/ 2856136 h 3717309"/>
              <a:gd name="csX5" fmla="*/ 5754906 w 6663784"/>
              <a:gd name="csY5" fmla="*/ 3679136 h 3717309"/>
              <a:gd name="csX6" fmla="*/ 4512571 w 6663784"/>
              <a:gd name="csY6" fmla="*/ 3588946 h 3717309"/>
              <a:gd name="csX7" fmla="*/ 2098893 w 6663784"/>
              <a:gd name="csY7" fmla="*/ 2786397 h 3717309"/>
              <a:gd name="csX8" fmla="*/ 387 w 6663784"/>
              <a:gd name="csY8" fmla="*/ 1280537 h 3717309"/>
              <a:gd name="csX9" fmla="*/ 724413 w 6663784"/>
              <a:gd name="csY9" fmla="*/ 161442 h 3717309"/>
              <a:gd name="csX10" fmla="*/ 1873398 w 6663784"/>
              <a:gd name="csY10" fmla="*/ 461 h 37173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6663784" h="3717309">
                <a:moveTo>
                  <a:pt x="1873398" y="461"/>
                </a:moveTo>
                <a:cubicBezTo>
                  <a:pt x="2122746" y="2945"/>
                  <a:pt x="2312033" y="14632"/>
                  <a:pt x="2312033" y="14632"/>
                </a:cubicBezTo>
                <a:lnTo>
                  <a:pt x="2315444" y="27004"/>
                </a:lnTo>
                <a:cubicBezTo>
                  <a:pt x="3821594" y="359861"/>
                  <a:pt x="4687097" y="938415"/>
                  <a:pt x="5938754" y="1767902"/>
                </a:cubicBezTo>
                <a:cubicBezTo>
                  <a:pt x="6320978" y="2021962"/>
                  <a:pt x="6722606" y="2381262"/>
                  <a:pt x="6656620" y="2856136"/>
                </a:cubicBezTo>
                <a:cubicBezTo>
                  <a:pt x="6600368" y="3270480"/>
                  <a:pt x="6175519" y="3593402"/>
                  <a:pt x="5754906" y="3679136"/>
                </a:cubicBezTo>
                <a:cubicBezTo>
                  <a:pt x="5337974" y="3769485"/>
                  <a:pt x="4915557" y="3683174"/>
                  <a:pt x="4512571" y="3588946"/>
                </a:cubicBezTo>
                <a:cubicBezTo>
                  <a:pt x="3671941" y="3405437"/>
                  <a:pt x="2868605" y="3139461"/>
                  <a:pt x="2098893" y="2786397"/>
                </a:cubicBezTo>
                <a:cubicBezTo>
                  <a:pt x="1329181" y="2433331"/>
                  <a:pt x="44087" y="2135800"/>
                  <a:pt x="387" y="1280537"/>
                </a:cubicBezTo>
                <a:cubicBezTo>
                  <a:pt x="-15835" y="969113"/>
                  <a:pt x="482832" y="391352"/>
                  <a:pt x="724413" y="161442"/>
                </a:cubicBezTo>
                <a:cubicBezTo>
                  <a:pt x="875399" y="17745"/>
                  <a:pt x="1457817" y="-3678"/>
                  <a:pt x="1873398" y="461"/>
                </a:cubicBezTo>
                <a:close/>
              </a:path>
            </a:pathLst>
          </a:custGeom>
          <a:solidFill>
            <a:schemeClr val="accent3">
              <a:alpha val="20000"/>
            </a:schemeClr>
          </a:solidFill>
          <a:ln w="8653" cap="flat">
            <a:noFill/>
            <a:prstDash val="solid"/>
            <a:miter/>
          </a:ln>
        </p:spPr>
        <p:txBody>
          <a:bodyPr wrap="square" rtlCol="0" anchor="ctr">
            <a:noAutofit/>
          </a:bodyPr>
          <a:lstStyle/>
          <a:p>
            <a:pPr lvl="0"/>
            <a:endParaRPr lang="en-US">
              <a:solidFill>
                <a:schemeClr val="tx1"/>
              </a:solidFill>
            </a:endParaRPr>
          </a:p>
        </p:txBody>
      </p:sp>
    </p:spTree>
    <p:extLst>
      <p:ext uri="{BB962C8B-B14F-4D97-AF65-F5344CB8AC3E}">
        <p14:creationId xmlns:p14="http://schemas.microsoft.com/office/powerpoint/2010/main" val="34903557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5">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98BB323-72F3-2FA9-E8B0-36CB57886770}"/>
              </a:ext>
            </a:extLst>
          </p:cNvPr>
          <p:cNvSpPr>
            <a:spLocks noGrp="1"/>
          </p:cNvSpPr>
          <p:nvPr>
            <p:ph type="title"/>
          </p:nvPr>
        </p:nvSpPr>
        <p:spPr>
          <a:xfrm>
            <a:off x="176982" y="149352"/>
            <a:ext cx="4800600" cy="1069848"/>
          </a:xfrm>
        </p:spPr>
        <p:txBody>
          <a:bodyPr anchor="t">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402194" y="2960041"/>
            <a:ext cx="5943600" cy="3749040"/>
          </a:xfrm>
        </p:spPr>
        <p:txBody>
          <a:bodyPr anchor="b"/>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rot="5400000">
            <a:off x="9306532" y="2422169"/>
            <a:ext cx="5002836" cy="463297"/>
          </a:xfrm>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B6B8925-8ADD-EF42-AB9A-6C05380822BD}" type="datetime1">
              <a:rPr lang="en-US" smtClean="0"/>
              <a:t>8/20/2026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5193123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76982" y="149352"/>
            <a:ext cx="4800600" cy="1069848"/>
          </a:xfrm>
        </p:spPr>
        <p:txBody>
          <a:bodyPr anchor="t">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426008" y="149352"/>
            <a:ext cx="6126480" cy="47548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rot="5400000">
            <a:off x="9306532" y="2422169"/>
            <a:ext cx="5002836" cy="463297"/>
          </a:xfrm>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E9D5847-F72E-4544-8B4E-636E12815697}" type="datetime1">
              <a:rPr lang="en-US" smtClean="0"/>
              <a:t>8/20/2026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408959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rot="5400000">
            <a:off x="9340381" y="2390941"/>
            <a:ext cx="4941238" cy="457200"/>
          </a:xfrm>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rot="5400000">
            <a:off x="11193780" y="5478780"/>
            <a:ext cx="1234440" cy="457200"/>
          </a:xfrm>
        </p:spPr>
        <p:txBody>
          <a:bodyPr/>
          <a:lstStyle/>
          <a:p>
            <a:fld id="{3ABCDE2B-09CB-AB41-9236-F141221B8AB4}" type="datetime1">
              <a:rPr lang="en-US" smtClean="0"/>
              <a:t>8/20/2026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7925444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76982" y="149352"/>
            <a:ext cx="4800600" cy="1069848"/>
          </a:xfrm>
        </p:spPr>
        <p:txBody>
          <a:bodyPr anchor="t">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5430770" y="149352"/>
            <a:ext cx="6126480" cy="61706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rot="5400000">
            <a:off x="9306532" y="2422169"/>
            <a:ext cx="5002836" cy="463297"/>
          </a:xfrm>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A6A78FAF-BED8-4C40-9D9E-AD7158B465AA}" type="datetime1">
              <a:rPr lang="en-US" smtClean="0"/>
              <a:t>8/20/2026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3190947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553200" y="165104"/>
            <a:ext cx="5486400" cy="1188720"/>
          </a:xfrm>
        </p:spPr>
        <p:txBody>
          <a:bodyPr anchor="t"/>
          <a:lstStyle>
            <a:lvl1pPr>
              <a:defRPr sz="3600"/>
            </a:lvl1pPr>
          </a:lstStyle>
          <a:p>
            <a:r>
              <a:rPr lang="en-US"/>
              <a:t>Click to edit Master title style</a:t>
            </a:r>
          </a:p>
        </p:txBody>
      </p:sp>
      <p:sp>
        <p:nvSpPr>
          <p:cNvPr id="14" name="Picture Placeholder 13">
            <a:extLst>
              <a:ext uri="{FF2B5EF4-FFF2-40B4-BE49-F238E27FC236}">
                <a16:creationId xmlns:a16="http://schemas.microsoft.com/office/drawing/2014/main" id="{0F6718FE-EF5C-5023-A98D-91BFEF2C0337}"/>
              </a:ext>
            </a:extLst>
          </p:cNvPr>
          <p:cNvSpPr>
            <a:spLocks noGrp="1"/>
          </p:cNvSpPr>
          <p:nvPr>
            <p:ph type="pic" sz="quarter" idx="13" hasCustomPrompt="1"/>
          </p:nvPr>
        </p:nvSpPr>
        <p:spPr>
          <a:xfrm>
            <a:off x="152400" y="152399"/>
            <a:ext cx="5212078" cy="6553201"/>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4F79EFFC-02F3-1CAB-3C75-D22500EDF4F8}"/>
              </a:ext>
            </a:extLst>
          </p:cNvPr>
          <p:cNvSpPr>
            <a:spLocks noGrp="1"/>
          </p:cNvSpPr>
          <p:nvPr>
            <p:ph type="ftr" sz="quarter" idx="16"/>
          </p:nvPr>
        </p:nvSpPr>
        <p:spPr>
          <a:xfrm rot="5400000">
            <a:off x="3120403" y="2423479"/>
            <a:ext cx="5006314" cy="457200"/>
          </a:xfrm>
        </p:spPr>
        <p:txBody>
          <a:bodyPr/>
          <a:lstStyle/>
          <a:p>
            <a:r>
              <a:rPr lang="en-US"/>
              <a:t>Sample Footer Text</a:t>
            </a:r>
          </a:p>
        </p:txBody>
      </p:sp>
      <p:sp>
        <p:nvSpPr>
          <p:cNvPr id="3" name="Date Placeholder 2">
            <a:extLst>
              <a:ext uri="{FF2B5EF4-FFF2-40B4-BE49-F238E27FC236}">
                <a16:creationId xmlns:a16="http://schemas.microsoft.com/office/drawing/2014/main" id="{A3881230-7E76-A024-4A34-E821BD0EF763}"/>
              </a:ext>
            </a:extLst>
          </p:cNvPr>
          <p:cNvSpPr>
            <a:spLocks noGrp="1"/>
          </p:cNvSpPr>
          <p:nvPr>
            <p:ph type="dt" sz="half" idx="15"/>
          </p:nvPr>
        </p:nvSpPr>
        <p:spPr>
          <a:xfrm rot="5400000">
            <a:off x="5029200" y="5520994"/>
            <a:ext cx="1188720" cy="457200"/>
          </a:xfrm>
        </p:spPr>
        <p:txBody>
          <a:bodyPr/>
          <a:lstStyle/>
          <a:p>
            <a:fld id="{C68ED682-407A-6149-BE9D-7A7B8255FDB2}" type="datetime1">
              <a:rPr lang="en-US" smtClean="0"/>
              <a:pPr/>
              <a:t>8/20/2026</a:t>
            </a:fld>
            <a:endParaRPr lang="en-US"/>
          </a:p>
        </p:txBody>
      </p:sp>
      <p:sp>
        <p:nvSpPr>
          <p:cNvPr id="6" name="Slide Number Placeholder 5">
            <a:extLst>
              <a:ext uri="{FF2B5EF4-FFF2-40B4-BE49-F238E27FC236}">
                <a16:creationId xmlns:a16="http://schemas.microsoft.com/office/drawing/2014/main" id="{C14F82F7-5E14-20D4-DBF0-2B5DE38FAF35}"/>
              </a:ext>
            </a:extLst>
          </p:cNvPr>
          <p:cNvSpPr>
            <a:spLocks noGrp="1"/>
          </p:cNvSpPr>
          <p:nvPr>
            <p:ph type="sldNum" sz="quarter" idx="17"/>
          </p:nvPr>
        </p:nvSpPr>
        <p:spPr>
          <a:xfrm>
            <a:off x="5394960" y="6343955"/>
            <a:ext cx="457200" cy="365125"/>
          </a:xfrm>
        </p:spPr>
        <p:txBody>
          <a:bodyPr/>
          <a:lstStyle/>
          <a:p>
            <a:fld id="{AEAA3239-9EA4-4A65-A281-97F994456D9F}" type="slidenum">
              <a:rPr lang="en-US" smtClean="0"/>
              <a:pPr/>
              <a:t>‹#›</a:t>
            </a:fld>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6553200" y="2852416"/>
            <a:ext cx="5486400" cy="3840480"/>
          </a:xfrm>
        </p:spPr>
        <p:txBody>
          <a:bodyPr anchor="b"/>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83034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9D3CF46-9CBA-4500-33F2-110735444A09}"/>
              </a:ext>
            </a:extLst>
          </p:cNvPr>
          <p:cNvSpPr>
            <a:spLocks noGrp="1"/>
          </p:cNvSpPr>
          <p:nvPr>
            <p:ph type="title"/>
          </p:nvPr>
        </p:nvSpPr>
        <p:spPr>
          <a:xfrm>
            <a:off x="152400" y="152400"/>
            <a:ext cx="5483806" cy="1188720"/>
          </a:xfrm>
        </p:spPr>
        <p:txBody>
          <a:bodyPr anchor="t"/>
          <a:lstStyle/>
          <a:p>
            <a:r>
              <a:rPr lang="en-US"/>
              <a:t>Click to edit Master title style</a:t>
            </a:r>
          </a:p>
        </p:txBody>
      </p:sp>
      <p:sp>
        <p:nvSpPr>
          <p:cNvPr id="6" name="Content Placeholder 7">
            <a:extLst>
              <a:ext uri="{FF2B5EF4-FFF2-40B4-BE49-F238E27FC236}">
                <a16:creationId xmlns:a16="http://schemas.microsoft.com/office/drawing/2014/main" id="{9735F259-C613-C0DF-7DF4-219C0347A7CB}"/>
              </a:ext>
            </a:extLst>
          </p:cNvPr>
          <p:cNvSpPr>
            <a:spLocks noGrp="1"/>
          </p:cNvSpPr>
          <p:nvPr>
            <p:ph sz="quarter" idx="18"/>
          </p:nvPr>
        </p:nvSpPr>
        <p:spPr>
          <a:xfrm>
            <a:off x="152400" y="2865120"/>
            <a:ext cx="5486400" cy="3840480"/>
          </a:xfrm>
        </p:spPr>
        <p:txBody>
          <a:bodyPr anchor="b"/>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FFFAA06F-D3F4-4D89-4556-A65D776739AE}"/>
              </a:ext>
            </a:extLst>
          </p:cNvPr>
          <p:cNvSpPr>
            <a:spLocks noGrp="1"/>
          </p:cNvSpPr>
          <p:nvPr>
            <p:ph type="ftr" sz="quarter" idx="20"/>
          </p:nvPr>
        </p:nvSpPr>
        <p:spPr>
          <a:xfrm rot="5400000">
            <a:off x="4080523" y="2423479"/>
            <a:ext cx="5006314" cy="457200"/>
          </a:xfrm>
        </p:spPr>
        <p:txBody>
          <a:bodyPr/>
          <a:lstStyle/>
          <a:p>
            <a:r>
              <a:rPr lang="en-US"/>
              <a:t>Sample Footer Text</a:t>
            </a:r>
          </a:p>
        </p:txBody>
      </p:sp>
      <p:sp>
        <p:nvSpPr>
          <p:cNvPr id="2" name="Date Placeholder 1">
            <a:extLst>
              <a:ext uri="{FF2B5EF4-FFF2-40B4-BE49-F238E27FC236}">
                <a16:creationId xmlns:a16="http://schemas.microsoft.com/office/drawing/2014/main" id="{08B0E063-531D-176F-0E9E-58D9CC172574}"/>
              </a:ext>
            </a:extLst>
          </p:cNvPr>
          <p:cNvSpPr>
            <a:spLocks noGrp="1"/>
          </p:cNvSpPr>
          <p:nvPr>
            <p:ph type="dt" sz="half" idx="19"/>
          </p:nvPr>
        </p:nvSpPr>
        <p:spPr>
          <a:xfrm rot="5400000">
            <a:off x="5989320" y="5520994"/>
            <a:ext cx="1188720" cy="457200"/>
          </a:xfrm>
        </p:spPr>
        <p:txBody>
          <a:bodyPr/>
          <a:lstStyle/>
          <a:p>
            <a:fld id="{C68ED682-407A-6149-BE9D-7A7B8255FDB2}" type="datetime1">
              <a:rPr lang="en-US" smtClean="0"/>
              <a:pPr/>
              <a:t>8/20/2026</a:t>
            </a:fld>
            <a:endParaRPr lang="en-US"/>
          </a:p>
        </p:txBody>
      </p:sp>
      <p:sp>
        <p:nvSpPr>
          <p:cNvPr id="5" name="Slide Number Placeholder 4">
            <a:extLst>
              <a:ext uri="{FF2B5EF4-FFF2-40B4-BE49-F238E27FC236}">
                <a16:creationId xmlns:a16="http://schemas.microsoft.com/office/drawing/2014/main" id="{E2CD646D-2022-3CBA-BD23-D0B780B7DD60}"/>
              </a:ext>
            </a:extLst>
          </p:cNvPr>
          <p:cNvSpPr>
            <a:spLocks noGrp="1"/>
          </p:cNvSpPr>
          <p:nvPr>
            <p:ph type="sldNum" sz="quarter" idx="21"/>
          </p:nvPr>
        </p:nvSpPr>
        <p:spPr>
          <a:xfrm>
            <a:off x="6355080" y="6343955"/>
            <a:ext cx="457200" cy="365125"/>
          </a:xfrm>
        </p:spPr>
        <p:txBody>
          <a:bodyPr/>
          <a:lstStyle/>
          <a:p>
            <a:fld id="{AEAA3239-9EA4-4A65-A281-97F994456D9F}" type="slidenum">
              <a:rPr lang="en-US" smtClean="0"/>
              <a:pPr/>
              <a:t>‹#›</a:t>
            </a:fld>
            <a:endParaRPr lang="en-US"/>
          </a:p>
        </p:txBody>
      </p:sp>
      <p:sp>
        <p:nvSpPr>
          <p:cNvPr id="4" name="Picture Placeholder 13">
            <a:extLst>
              <a:ext uri="{FF2B5EF4-FFF2-40B4-BE49-F238E27FC236}">
                <a16:creationId xmlns:a16="http://schemas.microsoft.com/office/drawing/2014/main" id="{E1BA746A-4D1E-28A2-602F-953642238E48}"/>
              </a:ext>
            </a:extLst>
          </p:cNvPr>
          <p:cNvSpPr>
            <a:spLocks noGrp="1"/>
          </p:cNvSpPr>
          <p:nvPr>
            <p:ph type="pic" sz="quarter" idx="13" hasCustomPrompt="1"/>
          </p:nvPr>
        </p:nvSpPr>
        <p:spPr>
          <a:xfrm>
            <a:off x="6852289" y="152399"/>
            <a:ext cx="5212078" cy="6553201"/>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37688094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86148" y="152402"/>
            <a:ext cx="5852160" cy="1097280"/>
          </a:xfrm>
        </p:spPr>
        <p:txBody>
          <a:bodyPr anchor="t"/>
          <a:lstStyle/>
          <a:p>
            <a:r>
              <a:rPr lang="en-US"/>
              <a:t>Click to edit Master title style</a:t>
            </a:r>
          </a:p>
        </p:txBody>
      </p:sp>
      <p:sp>
        <p:nvSpPr>
          <p:cNvPr id="6" name="Picture Placeholder 10">
            <a:extLst>
              <a:ext uri="{FF2B5EF4-FFF2-40B4-BE49-F238E27FC236}">
                <a16:creationId xmlns:a16="http://schemas.microsoft.com/office/drawing/2014/main" id="{CE669BCD-C440-6DE3-993D-84C876DA7CC0}"/>
              </a:ext>
            </a:extLst>
          </p:cNvPr>
          <p:cNvSpPr>
            <a:spLocks noGrp="1"/>
          </p:cNvSpPr>
          <p:nvPr>
            <p:ph type="pic" sz="quarter" idx="13" hasCustomPrompt="1"/>
          </p:nvPr>
        </p:nvSpPr>
        <p:spPr>
          <a:xfrm>
            <a:off x="152400" y="152399"/>
            <a:ext cx="4845028" cy="6553201"/>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7" name="Footer Placeholder 6">
            <a:extLst>
              <a:ext uri="{FF2B5EF4-FFF2-40B4-BE49-F238E27FC236}">
                <a16:creationId xmlns:a16="http://schemas.microsoft.com/office/drawing/2014/main" id="{F466D0E3-71E1-F4C8-2A4C-F5CCA972C504}"/>
              </a:ext>
            </a:extLst>
          </p:cNvPr>
          <p:cNvSpPr>
            <a:spLocks noGrp="1"/>
          </p:cNvSpPr>
          <p:nvPr>
            <p:ph type="ftr" sz="quarter" idx="16"/>
          </p:nvPr>
        </p:nvSpPr>
        <p:spPr>
          <a:xfrm rot="5400000">
            <a:off x="2739403" y="2423479"/>
            <a:ext cx="5006314" cy="457200"/>
          </a:xfrm>
        </p:spPr>
        <p:txBody>
          <a:bodyPr/>
          <a:lstStyle/>
          <a:p>
            <a:r>
              <a:rPr lang="en-US"/>
              <a:t>Sample Footer Text</a:t>
            </a:r>
          </a:p>
        </p:txBody>
      </p:sp>
      <p:sp>
        <p:nvSpPr>
          <p:cNvPr id="5" name="Date Placeholder 4">
            <a:extLst>
              <a:ext uri="{FF2B5EF4-FFF2-40B4-BE49-F238E27FC236}">
                <a16:creationId xmlns:a16="http://schemas.microsoft.com/office/drawing/2014/main" id="{9FFD678F-C2D2-B125-819E-A450079FDE93}"/>
              </a:ext>
            </a:extLst>
          </p:cNvPr>
          <p:cNvSpPr>
            <a:spLocks noGrp="1"/>
          </p:cNvSpPr>
          <p:nvPr>
            <p:ph type="dt" sz="half" idx="15"/>
          </p:nvPr>
        </p:nvSpPr>
        <p:spPr>
          <a:xfrm rot="5400000">
            <a:off x="4648200" y="5520994"/>
            <a:ext cx="1188720" cy="457200"/>
          </a:xfrm>
        </p:spPr>
        <p:txBody>
          <a:bodyPr/>
          <a:lstStyle/>
          <a:p>
            <a:fld id="{C68ED682-407A-6149-BE9D-7A7B8255FDB2}" type="datetime1">
              <a:rPr lang="en-US" smtClean="0"/>
              <a:pPr/>
              <a:t>8/20/2026</a:t>
            </a:fld>
            <a:endParaRPr lang="en-US"/>
          </a:p>
        </p:txBody>
      </p:sp>
      <p:sp>
        <p:nvSpPr>
          <p:cNvPr id="10" name="Slide Number Placeholder 9">
            <a:extLst>
              <a:ext uri="{FF2B5EF4-FFF2-40B4-BE49-F238E27FC236}">
                <a16:creationId xmlns:a16="http://schemas.microsoft.com/office/drawing/2014/main" id="{8C99C327-DD89-FEB3-E2ED-83E77F9F0938}"/>
              </a:ext>
            </a:extLst>
          </p:cNvPr>
          <p:cNvSpPr>
            <a:spLocks noGrp="1"/>
          </p:cNvSpPr>
          <p:nvPr>
            <p:ph type="sldNum" sz="quarter" idx="17"/>
          </p:nvPr>
        </p:nvSpPr>
        <p:spPr>
          <a:xfrm>
            <a:off x="5013960" y="6343955"/>
            <a:ext cx="457200" cy="365125"/>
          </a:xfrm>
        </p:spPr>
        <p:txBody>
          <a:bodyPr/>
          <a:lstStyle/>
          <a:p>
            <a:fld id="{AEAA3239-9EA4-4A65-A281-97F994456D9F}" type="slidenum">
              <a:rPr lang="en-US" smtClean="0"/>
              <a:pPr/>
              <a:t>‹#›</a:t>
            </a:fld>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6186148" y="1944673"/>
            <a:ext cx="5852160" cy="4754880"/>
          </a:xfrm>
        </p:spPr>
        <p:txBody>
          <a:bodyPr anchor="b"/>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25821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Picture 4">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EA0F669-5C42-A3B1-A9AB-1FC73697BBCB}"/>
              </a:ext>
            </a:extLst>
          </p:cNvPr>
          <p:cNvSpPr>
            <a:spLocks noGrp="1"/>
          </p:cNvSpPr>
          <p:nvPr>
            <p:ph type="title"/>
          </p:nvPr>
        </p:nvSpPr>
        <p:spPr>
          <a:xfrm>
            <a:off x="167640" y="152402"/>
            <a:ext cx="5852160" cy="1097280"/>
          </a:xfrm>
        </p:spPr>
        <p:txBody>
          <a:bodyPr anchor="t"/>
          <a:lstStyle/>
          <a:p>
            <a:r>
              <a:rPr lang="en-US"/>
              <a:t>Click to edit Master title style</a:t>
            </a:r>
          </a:p>
        </p:txBody>
      </p:sp>
      <p:sp>
        <p:nvSpPr>
          <p:cNvPr id="5" name="Content Placeholder 7">
            <a:extLst>
              <a:ext uri="{FF2B5EF4-FFF2-40B4-BE49-F238E27FC236}">
                <a16:creationId xmlns:a16="http://schemas.microsoft.com/office/drawing/2014/main" id="{DB056D99-15FF-0B47-3C02-A78CE01D706E}"/>
              </a:ext>
            </a:extLst>
          </p:cNvPr>
          <p:cNvSpPr>
            <a:spLocks noGrp="1"/>
          </p:cNvSpPr>
          <p:nvPr>
            <p:ph sz="quarter" idx="14"/>
          </p:nvPr>
        </p:nvSpPr>
        <p:spPr>
          <a:xfrm>
            <a:off x="167640" y="1950718"/>
            <a:ext cx="5852160" cy="4754880"/>
          </a:xfrm>
        </p:spPr>
        <p:txBody>
          <a:bodyPr anchor="b"/>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rot="5400000">
            <a:off x="4509750" y="2387578"/>
            <a:ext cx="4940342" cy="457202"/>
          </a:xfrm>
        </p:spPr>
        <p:txBody>
          <a:bodyPr/>
          <a:lstStyle/>
          <a:p>
            <a:r>
              <a:rPr lang="en-US"/>
              <a:t>Sample Footer Text</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rot="5400000">
            <a:off x="6360796" y="5476876"/>
            <a:ext cx="1238251" cy="457200"/>
          </a:xfrm>
        </p:spPr>
        <p:txBody>
          <a:bodyPr/>
          <a:lstStyle/>
          <a:p>
            <a:fld id="{26F6CB76-B4A6-074A-BF91-D90BAC301D51}" type="datetime1">
              <a:rPr lang="en-US" smtClean="0"/>
              <a:t>8/20/2026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6751323" y="6346870"/>
            <a:ext cx="457200" cy="365125"/>
          </a:xfrm>
        </p:spPr>
        <p:txBody>
          <a:bodyPr/>
          <a:lstStyle/>
          <a:p>
            <a:fld id="{AEAA3239-9EA4-4A65-A281-97F994456D9F}" type="slidenum">
              <a:rPr lang="en-US" smtClean="0"/>
              <a:t>‹#›</a:t>
            </a:fld>
            <a:endParaRPr lang="en-US"/>
          </a:p>
        </p:txBody>
      </p:sp>
      <p:sp>
        <p:nvSpPr>
          <p:cNvPr id="12" name="Picture Placeholder 10">
            <a:extLst>
              <a:ext uri="{FF2B5EF4-FFF2-40B4-BE49-F238E27FC236}">
                <a16:creationId xmlns:a16="http://schemas.microsoft.com/office/drawing/2014/main" id="{EF763B17-3BF6-7DDB-29C1-CB4985E0AEB1}"/>
              </a:ext>
            </a:extLst>
          </p:cNvPr>
          <p:cNvSpPr>
            <a:spLocks noGrp="1"/>
          </p:cNvSpPr>
          <p:nvPr>
            <p:ph type="pic" sz="quarter" idx="13" hasCustomPrompt="1"/>
          </p:nvPr>
        </p:nvSpPr>
        <p:spPr>
          <a:xfrm>
            <a:off x="7208521" y="152399"/>
            <a:ext cx="4815837" cy="6553201"/>
          </a:xfrm>
          <a:blipFill dpi="0" rotWithShape="1">
            <a:blip r:embed="rId2">
              <a:alphaModFix amt="60000"/>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12623733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Picture 5">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7AA46C91-AA05-2564-288C-175FBCE1BC99}"/>
              </a:ext>
            </a:extLst>
          </p:cNvPr>
          <p:cNvSpPr>
            <a:spLocks noGrp="1"/>
          </p:cNvSpPr>
          <p:nvPr>
            <p:ph type="title"/>
          </p:nvPr>
        </p:nvSpPr>
        <p:spPr>
          <a:xfrm>
            <a:off x="7467600" y="152399"/>
            <a:ext cx="4572000" cy="1371600"/>
          </a:xfrm>
        </p:spPr>
        <p:txBody>
          <a:body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52399" y="152400"/>
            <a:ext cx="6104029" cy="6557314"/>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9" name="Footer Placeholder 8">
            <a:extLst>
              <a:ext uri="{FF2B5EF4-FFF2-40B4-BE49-F238E27FC236}">
                <a16:creationId xmlns:a16="http://schemas.microsoft.com/office/drawing/2014/main" id="{B92288FE-8632-6512-8B8E-C9C717F94C9F}"/>
              </a:ext>
            </a:extLst>
          </p:cNvPr>
          <p:cNvSpPr>
            <a:spLocks noGrp="1"/>
          </p:cNvSpPr>
          <p:nvPr>
            <p:ph type="ftr" sz="quarter" idx="16"/>
          </p:nvPr>
        </p:nvSpPr>
        <p:spPr>
          <a:xfrm rot="5400000">
            <a:off x="4004323" y="2423479"/>
            <a:ext cx="5006314" cy="457200"/>
          </a:xfrm>
        </p:spPr>
        <p:txBody>
          <a:bodyPr/>
          <a:lstStyle/>
          <a:p>
            <a:r>
              <a:rPr lang="en-US"/>
              <a:t>Sample Footer Text</a:t>
            </a:r>
          </a:p>
        </p:txBody>
      </p:sp>
      <p:sp>
        <p:nvSpPr>
          <p:cNvPr id="4" name="Date Placeholder 3">
            <a:extLst>
              <a:ext uri="{FF2B5EF4-FFF2-40B4-BE49-F238E27FC236}">
                <a16:creationId xmlns:a16="http://schemas.microsoft.com/office/drawing/2014/main" id="{80088CD9-AE41-1AEF-7CBA-AED24D673C30}"/>
              </a:ext>
            </a:extLst>
          </p:cNvPr>
          <p:cNvSpPr>
            <a:spLocks noGrp="1"/>
          </p:cNvSpPr>
          <p:nvPr>
            <p:ph type="dt" sz="half" idx="15"/>
          </p:nvPr>
        </p:nvSpPr>
        <p:spPr>
          <a:xfrm rot="5400000">
            <a:off x="5913120" y="5520994"/>
            <a:ext cx="1188720" cy="457200"/>
          </a:xfrm>
        </p:spPr>
        <p:txBody>
          <a:bodyPr/>
          <a:lstStyle/>
          <a:p>
            <a:fld id="{C68ED682-407A-6149-BE9D-7A7B8255FDB2}" type="datetime1">
              <a:rPr lang="en-US" smtClean="0"/>
              <a:pPr/>
              <a:t>8/20/2026</a:t>
            </a:fld>
            <a:endParaRPr lang="en-US"/>
          </a:p>
        </p:txBody>
      </p:sp>
      <p:sp>
        <p:nvSpPr>
          <p:cNvPr id="10" name="Slide Number Placeholder 9">
            <a:extLst>
              <a:ext uri="{FF2B5EF4-FFF2-40B4-BE49-F238E27FC236}">
                <a16:creationId xmlns:a16="http://schemas.microsoft.com/office/drawing/2014/main" id="{93996CFA-0D08-E5D8-8D91-E01ACCDE26AA}"/>
              </a:ext>
            </a:extLst>
          </p:cNvPr>
          <p:cNvSpPr>
            <a:spLocks noGrp="1"/>
          </p:cNvSpPr>
          <p:nvPr>
            <p:ph type="sldNum" sz="quarter" idx="17"/>
          </p:nvPr>
        </p:nvSpPr>
        <p:spPr>
          <a:xfrm>
            <a:off x="6278880" y="6343955"/>
            <a:ext cx="457200" cy="365125"/>
          </a:xfrm>
        </p:spPr>
        <p:txBody>
          <a:bodyPr/>
          <a:lstStyle/>
          <a:p>
            <a:fld id="{AEAA3239-9EA4-4A65-A281-97F994456D9F}" type="slidenum">
              <a:rPr lang="en-US" smtClean="0"/>
              <a:pPr/>
              <a:t>‹#›</a:t>
            </a:fld>
            <a:endParaRPr lang="en-US"/>
          </a:p>
        </p:txBody>
      </p:sp>
      <p:sp>
        <p:nvSpPr>
          <p:cNvPr id="15" name="Content Placeholder 14">
            <a:extLst>
              <a:ext uri="{FF2B5EF4-FFF2-40B4-BE49-F238E27FC236}">
                <a16:creationId xmlns:a16="http://schemas.microsoft.com/office/drawing/2014/main" id="{823A6304-D051-3990-12CE-BF87C9EBC403}"/>
              </a:ext>
            </a:extLst>
          </p:cNvPr>
          <p:cNvSpPr>
            <a:spLocks noGrp="1"/>
          </p:cNvSpPr>
          <p:nvPr>
            <p:ph sz="quarter" idx="18"/>
          </p:nvPr>
        </p:nvSpPr>
        <p:spPr>
          <a:xfrm>
            <a:off x="7467600" y="2041525"/>
            <a:ext cx="4572000" cy="4664075"/>
          </a:xfrm>
        </p:spPr>
        <p:txBody>
          <a:bodyPr anchor="b"/>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77345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3701B9D-81BF-1C05-C7B8-07B553B4A4D9}"/>
              </a:ext>
            </a:extLst>
          </p:cNvPr>
          <p:cNvSpPr>
            <a:spLocks noGrp="1"/>
          </p:cNvSpPr>
          <p:nvPr>
            <p:ph type="title"/>
          </p:nvPr>
        </p:nvSpPr>
        <p:spPr>
          <a:xfrm>
            <a:off x="152401" y="148921"/>
            <a:ext cx="4572000" cy="1371600"/>
          </a:xfrm>
        </p:spPr>
        <p:txBody>
          <a:bodyPr anchor="t">
            <a:normAutofit/>
          </a:bodyPr>
          <a:lstStyle>
            <a:lvl1pPr>
              <a:defRPr sz="3600"/>
            </a:lvl1pPr>
          </a:lstStyle>
          <a:p>
            <a:r>
              <a:rPr lang="en-US"/>
              <a:t>Click to edit Master title style</a:t>
            </a:r>
          </a:p>
        </p:txBody>
      </p:sp>
      <p:sp>
        <p:nvSpPr>
          <p:cNvPr id="9" name="Content Placeholder 7">
            <a:extLst>
              <a:ext uri="{FF2B5EF4-FFF2-40B4-BE49-F238E27FC236}">
                <a16:creationId xmlns:a16="http://schemas.microsoft.com/office/drawing/2014/main" id="{062C4532-91EC-71E9-A235-9A1F1F5C5FB9}"/>
              </a:ext>
            </a:extLst>
          </p:cNvPr>
          <p:cNvSpPr>
            <a:spLocks noGrp="1"/>
          </p:cNvSpPr>
          <p:nvPr>
            <p:ph sz="quarter" idx="15"/>
          </p:nvPr>
        </p:nvSpPr>
        <p:spPr>
          <a:xfrm>
            <a:off x="155131" y="2042160"/>
            <a:ext cx="4572000" cy="4663440"/>
          </a:xfrm>
        </p:spPr>
        <p:txBody>
          <a:bodyPr anchor="b"/>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5400000">
            <a:off x="3232851" y="2397924"/>
            <a:ext cx="4948240" cy="457200"/>
          </a:xfrm>
        </p:spPr>
        <p:txBody>
          <a:bodyPr/>
          <a:lstStyle>
            <a:lvl1pPr>
              <a:defRPr>
                <a:solidFill>
                  <a:schemeClr val="tx1"/>
                </a:solidFill>
                <a:effectLst/>
              </a:defRPr>
            </a:lvl1p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5400000">
            <a:off x="5085630" y="5493382"/>
            <a:ext cx="1242681" cy="457200"/>
          </a:xfrm>
        </p:spPr>
        <p:txBody>
          <a:bodyPr/>
          <a:lstStyle/>
          <a:p>
            <a:fld id="{A28EE4B4-EB11-0C46-9FA3-7478877587D2}" type="datetime1">
              <a:rPr lang="en-US" smtClean="0"/>
              <a:t>8/20/2026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5478371" y="6343955"/>
            <a:ext cx="457200" cy="365125"/>
          </a:xfrm>
        </p:spPr>
        <p:txBody>
          <a:bodyPr/>
          <a:lstStyle>
            <a:lvl1pPr>
              <a:defRPr>
                <a:solidFill>
                  <a:schemeClr val="tx1"/>
                </a:solidFill>
                <a:effectLst/>
              </a:defRPr>
            </a:lvl1pPr>
          </a:lstStyle>
          <a:p>
            <a:fld id="{AEAA3239-9EA4-4A65-A281-97F994456D9F}" type="slidenum">
              <a:rPr lang="en-US" smtClean="0"/>
              <a:t>‹#›</a:t>
            </a:fld>
            <a:endParaRPr lang="en-US"/>
          </a:p>
        </p:txBody>
      </p:sp>
      <p:sp>
        <p:nvSpPr>
          <p:cNvPr id="3" name="Picture Placeholder 10">
            <a:extLst>
              <a:ext uri="{FF2B5EF4-FFF2-40B4-BE49-F238E27FC236}">
                <a16:creationId xmlns:a16="http://schemas.microsoft.com/office/drawing/2014/main" id="{C4A18BEE-1E8E-9FBC-35AA-179D72C6B5C7}"/>
              </a:ext>
            </a:extLst>
          </p:cNvPr>
          <p:cNvSpPr>
            <a:spLocks noGrp="1"/>
          </p:cNvSpPr>
          <p:nvPr>
            <p:ph type="pic" sz="quarter" idx="13" hasCustomPrompt="1"/>
          </p:nvPr>
        </p:nvSpPr>
        <p:spPr>
          <a:xfrm>
            <a:off x="5935571" y="152400"/>
            <a:ext cx="6104029" cy="6557314"/>
          </a:xfrm>
          <a:blipFill dpi="0" rotWithShape="1">
            <a:blip r:embed="rId2">
              <a:alphaModFix amt="60000"/>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19404400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7">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04827D63-31C7-0D0C-C2E0-E8B7703C328F}"/>
              </a:ext>
            </a:extLst>
          </p:cNvPr>
          <p:cNvSpPr>
            <a:spLocks noGrp="1"/>
          </p:cNvSpPr>
          <p:nvPr>
            <p:ph type="title"/>
          </p:nvPr>
        </p:nvSpPr>
        <p:spPr>
          <a:xfrm>
            <a:off x="8656320" y="152399"/>
            <a:ext cx="3383280" cy="1828800"/>
          </a:xfrm>
        </p:spPr>
        <p:txBody>
          <a:body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52400" y="152400"/>
            <a:ext cx="7315191" cy="6553200"/>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6" name="Footer Placeholder 5">
            <a:extLst>
              <a:ext uri="{FF2B5EF4-FFF2-40B4-BE49-F238E27FC236}">
                <a16:creationId xmlns:a16="http://schemas.microsoft.com/office/drawing/2014/main" id="{FE750A1B-AA63-DDE1-BF1E-5B41B5A9ABC2}"/>
              </a:ext>
            </a:extLst>
          </p:cNvPr>
          <p:cNvSpPr>
            <a:spLocks noGrp="1"/>
          </p:cNvSpPr>
          <p:nvPr>
            <p:ph type="ftr" sz="quarter" idx="16"/>
          </p:nvPr>
        </p:nvSpPr>
        <p:spPr>
          <a:xfrm rot="5400000">
            <a:off x="5208283" y="2423479"/>
            <a:ext cx="5006314" cy="457200"/>
          </a:xfrm>
        </p:spPr>
        <p:txBody>
          <a:bodyPr/>
          <a:lstStyle/>
          <a:p>
            <a:r>
              <a:rPr lang="en-US"/>
              <a:t>Sample Footer Text</a:t>
            </a:r>
          </a:p>
        </p:txBody>
      </p:sp>
      <p:sp>
        <p:nvSpPr>
          <p:cNvPr id="5" name="Date Placeholder 4">
            <a:extLst>
              <a:ext uri="{FF2B5EF4-FFF2-40B4-BE49-F238E27FC236}">
                <a16:creationId xmlns:a16="http://schemas.microsoft.com/office/drawing/2014/main" id="{8F2AF306-273D-FBDC-F03C-90F1335F433F}"/>
              </a:ext>
            </a:extLst>
          </p:cNvPr>
          <p:cNvSpPr>
            <a:spLocks noGrp="1"/>
          </p:cNvSpPr>
          <p:nvPr>
            <p:ph type="dt" sz="half" idx="15"/>
          </p:nvPr>
        </p:nvSpPr>
        <p:spPr>
          <a:xfrm rot="5400000">
            <a:off x="7117080" y="5520994"/>
            <a:ext cx="1188720" cy="457200"/>
          </a:xfrm>
        </p:spPr>
        <p:txBody>
          <a:bodyPr/>
          <a:lstStyle/>
          <a:p>
            <a:fld id="{C68ED682-407A-6149-BE9D-7A7B8255FDB2}" type="datetime1">
              <a:rPr lang="en-US" smtClean="0"/>
              <a:pPr/>
              <a:t>8/20/2026</a:t>
            </a:fld>
            <a:endParaRPr lang="en-US"/>
          </a:p>
        </p:txBody>
      </p:sp>
      <p:sp>
        <p:nvSpPr>
          <p:cNvPr id="7" name="Slide Number Placeholder 6">
            <a:extLst>
              <a:ext uri="{FF2B5EF4-FFF2-40B4-BE49-F238E27FC236}">
                <a16:creationId xmlns:a16="http://schemas.microsoft.com/office/drawing/2014/main" id="{BFE916A9-043F-C7B4-2987-A5E22B965464}"/>
              </a:ext>
            </a:extLst>
          </p:cNvPr>
          <p:cNvSpPr>
            <a:spLocks noGrp="1"/>
          </p:cNvSpPr>
          <p:nvPr>
            <p:ph type="sldNum" sz="quarter" idx="17"/>
          </p:nvPr>
        </p:nvSpPr>
        <p:spPr>
          <a:xfrm>
            <a:off x="7482840" y="6343955"/>
            <a:ext cx="457200" cy="365125"/>
          </a:xfrm>
        </p:spPr>
        <p:txBody>
          <a:bodyPr/>
          <a:lstStyle/>
          <a:p>
            <a:fld id="{AEAA3239-9EA4-4A65-A281-97F994456D9F}" type="slidenum">
              <a:rPr lang="en-US" smtClean="0"/>
              <a:pPr/>
              <a:t>‹#›</a:t>
            </a:fld>
            <a:endParaRPr lang="en-US"/>
          </a:p>
        </p:txBody>
      </p:sp>
      <p:sp>
        <p:nvSpPr>
          <p:cNvPr id="15" name="Content Placeholder 14">
            <a:extLst>
              <a:ext uri="{FF2B5EF4-FFF2-40B4-BE49-F238E27FC236}">
                <a16:creationId xmlns:a16="http://schemas.microsoft.com/office/drawing/2014/main" id="{0F927FFE-1EEA-744E-4D7F-1199C16E1B50}"/>
              </a:ext>
            </a:extLst>
          </p:cNvPr>
          <p:cNvSpPr>
            <a:spLocks noGrp="1"/>
          </p:cNvSpPr>
          <p:nvPr>
            <p:ph sz="quarter" idx="18"/>
          </p:nvPr>
        </p:nvSpPr>
        <p:spPr>
          <a:xfrm>
            <a:off x="8656638" y="3140075"/>
            <a:ext cx="3382962" cy="3565525"/>
          </a:xfrm>
        </p:spPr>
        <p:txBody>
          <a:bodyPr anchor="b"/>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574191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81091" y="152401"/>
            <a:ext cx="3383280" cy="1828800"/>
          </a:xfrm>
        </p:spPr>
        <p:txBody>
          <a:bodyPr anchor="t">
            <a:normAutofit/>
          </a:bodyPr>
          <a:lstStyle>
            <a:lvl1pPr>
              <a:defRPr sz="3600"/>
            </a:lvl1pPr>
          </a:lstStyle>
          <a:p>
            <a:r>
              <a:rPr lang="en-US"/>
              <a:t>Click to edit Master title style</a:t>
            </a:r>
          </a:p>
        </p:txBody>
      </p:sp>
      <p:sp>
        <p:nvSpPr>
          <p:cNvPr id="6" name="Content Placeholder 7">
            <a:extLst>
              <a:ext uri="{FF2B5EF4-FFF2-40B4-BE49-F238E27FC236}">
                <a16:creationId xmlns:a16="http://schemas.microsoft.com/office/drawing/2014/main" id="{111251EC-1475-4274-DCD6-33957DBFFE91}"/>
              </a:ext>
            </a:extLst>
          </p:cNvPr>
          <p:cNvSpPr>
            <a:spLocks noGrp="1"/>
          </p:cNvSpPr>
          <p:nvPr>
            <p:ph sz="quarter" idx="18"/>
          </p:nvPr>
        </p:nvSpPr>
        <p:spPr>
          <a:xfrm>
            <a:off x="181090" y="3139439"/>
            <a:ext cx="3383280" cy="3566160"/>
          </a:xfrm>
        </p:spPr>
        <p:txBody>
          <a:bodyPr anchor="b"/>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rot="5400000">
            <a:off x="2072392" y="2375902"/>
            <a:ext cx="4876802" cy="429801"/>
          </a:xfrm>
        </p:spPr>
        <p:txBody>
          <a:bodyPr/>
          <a:lstStyle/>
          <a:p>
            <a:r>
              <a:rPr lang="en-US"/>
              <a:t>Sample Footer Text</a:t>
            </a:r>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rot="5400000">
            <a:off x="3891514" y="5433578"/>
            <a:ext cx="1238553" cy="429803"/>
          </a:xfrm>
        </p:spPr>
        <p:txBody>
          <a:bodyPr/>
          <a:lstStyle/>
          <a:p>
            <a:fld id="{FC7A34FA-9B76-F940-9D23-69BAA4088BA6}" type="datetime1">
              <a:rPr lang="en-US" smtClean="0"/>
              <a:t>8/20/2026</a:t>
            </a:fld>
            <a:endParaRPr lang="en-US"/>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4296488" y="6343955"/>
            <a:ext cx="429207" cy="365125"/>
          </a:xfrm>
        </p:spPr>
        <p:txBody>
          <a:bodyPr/>
          <a:lstStyle/>
          <a:p>
            <a:fld id="{AEAA3239-9EA4-4A65-A281-97F994456D9F}" type="slidenum">
              <a:rPr lang="en-US" smtClean="0"/>
              <a:t>‹#›</a:t>
            </a:fld>
            <a:endParaRPr lang="en-US"/>
          </a:p>
        </p:txBody>
      </p:sp>
      <p:sp>
        <p:nvSpPr>
          <p:cNvPr id="5" name="Picture Placeholder 10">
            <a:extLst>
              <a:ext uri="{FF2B5EF4-FFF2-40B4-BE49-F238E27FC236}">
                <a16:creationId xmlns:a16="http://schemas.microsoft.com/office/drawing/2014/main" id="{529C0FFC-C769-48CE-A3BF-77D544A7262C}"/>
              </a:ext>
            </a:extLst>
          </p:cNvPr>
          <p:cNvSpPr>
            <a:spLocks noGrp="1"/>
          </p:cNvSpPr>
          <p:nvPr>
            <p:ph type="pic" sz="quarter" idx="13" hasCustomPrompt="1"/>
          </p:nvPr>
        </p:nvSpPr>
        <p:spPr>
          <a:xfrm>
            <a:off x="4725692" y="152400"/>
            <a:ext cx="7313907" cy="6553200"/>
          </a:xfrm>
          <a:blipFill dpi="0" rotWithShape="1">
            <a:blip r:embed="rId2">
              <a:alphaModFix amt="60000"/>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21462785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9">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AA49ECFE-FFDD-6933-0B48-A5AD54397C7F}"/>
              </a:ext>
            </a:extLst>
          </p:cNvPr>
          <p:cNvSpPr>
            <a:spLocks noGrp="1"/>
          </p:cNvSpPr>
          <p:nvPr>
            <p:ph type="title"/>
          </p:nvPr>
        </p:nvSpPr>
        <p:spPr>
          <a:xfrm>
            <a:off x="9567092" y="152399"/>
            <a:ext cx="2468880" cy="2130830"/>
          </a:xfrm>
        </p:spPr>
        <p:txBody>
          <a:bodyPr/>
          <a:lstStyle/>
          <a:p>
            <a:r>
              <a:rPr lang="en-US"/>
              <a:t>Click to edit Master title style</a:t>
            </a:r>
          </a:p>
        </p:txBody>
      </p:sp>
      <p:sp>
        <p:nvSpPr>
          <p:cNvPr id="3" name="Picture Placeholder 9">
            <a:extLst>
              <a:ext uri="{FF2B5EF4-FFF2-40B4-BE49-F238E27FC236}">
                <a16:creationId xmlns:a16="http://schemas.microsoft.com/office/drawing/2014/main" id="{254BDAEB-10E7-7455-22AB-308293D7282B}"/>
              </a:ext>
            </a:extLst>
          </p:cNvPr>
          <p:cNvSpPr>
            <a:spLocks noGrp="1"/>
          </p:cNvSpPr>
          <p:nvPr>
            <p:ph type="pic" sz="quarter" idx="15" hasCustomPrompt="1"/>
          </p:nvPr>
        </p:nvSpPr>
        <p:spPr>
          <a:xfrm>
            <a:off x="181427" y="152401"/>
            <a:ext cx="8200569" cy="6560161"/>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
        <p:nvSpPr>
          <p:cNvPr id="8" name="Footer Placeholder 7">
            <a:extLst>
              <a:ext uri="{FF2B5EF4-FFF2-40B4-BE49-F238E27FC236}">
                <a16:creationId xmlns:a16="http://schemas.microsoft.com/office/drawing/2014/main" id="{76B6B437-B8B0-8F2D-6804-EBFFC18B7720}"/>
              </a:ext>
            </a:extLst>
          </p:cNvPr>
          <p:cNvSpPr>
            <a:spLocks noGrp="1"/>
          </p:cNvSpPr>
          <p:nvPr>
            <p:ph type="ftr" sz="quarter" idx="18"/>
          </p:nvPr>
        </p:nvSpPr>
        <p:spPr>
          <a:xfrm rot="5400000">
            <a:off x="6137923" y="2423479"/>
            <a:ext cx="5006314" cy="457200"/>
          </a:xfrm>
        </p:spPr>
        <p:txBody>
          <a:bodyPr/>
          <a:lstStyle/>
          <a:p>
            <a:r>
              <a:rPr lang="en-US"/>
              <a:t>Sample Footer Text</a:t>
            </a:r>
          </a:p>
        </p:txBody>
      </p:sp>
      <p:sp>
        <p:nvSpPr>
          <p:cNvPr id="4" name="Date Placeholder 3">
            <a:extLst>
              <a:ext uri="{FF2B5EF4-FFF2-40B4-BE49-F238E27FC236}">
                <a16:creationId xmlns:a16="http://schemas.microsoft.com/office/drawing/2014/main" id="{3AEFA6F8-7FA0-7B88-3FD4-C03204123CEE}"/>
              </a:ext>
            </a:extLst>
          </p:cNvPr>
          <p:cNvSpPr>
            <a:spLocks noGrp="1"/>
          </p:cNvSpPr>
          <p:nvPr>
            <p:ph type="dt" sz="half" idx="17"/>
          </p:nvPr>
        </p:nvSpPr>
        <p:spPr>
          <a:xfrm rot="5400000">
            <a:off x="8046720" y="5520994"/>
            <a:ext cx="1188720" cy="457200"/>
          </a:xfrm>
        </p:spPr>
        <p:txBody>
          <a:bodyPr/>
          <a:lstStyle/>
          <a:p>
            <a:fld id="{C68ED682-407A-6149-BE9D-7A7B8255FDB2}" type="datetime1">
              <a:rPr lang="en-US" smtClean="0"/>
              <a:pPr/>
              <a:t>8/20/2026</a:t>
            </a:fld>
            <a:endParaRPr lang="en-US"/>
          </a:p>
        </p:txBody>
      </p:sp>
      <p:sp>
        <p:nvSpPr>
          <p:cNvPr id="10" name="Slide Number Placeholder 9">
            <a:extLst>
              <a:ext uri="{FF2B5EF4-FFF2-40B4-BE49-F238E27FC236}">
                <a16:creationId xmlns:a16="http://schemas.microsoft.com/office/drawing/2014/main" id="{2F1A545F-6A07-3F96-6AD4-9DF680E99785}"/>
              </a:ext>
            </a:extLst>
          </p:cNvPr>
          <p:cNvSpPr>
            <a:spLocks noGrp="1"/>
          </p:cNvSpPr>
          <p:nvPr>
            <p:ph type="sldNum" sz="quarter" idx="19"/>
          </p:nvPr>
        </p:nvSpPr>
        <p:spPr>
          <a:xfrm>
            <a:off x="8412480" y="6343955"/>
            <a:ext cx="457200" cy="365125"/>
          </a:xfrm>
        </p:spPr>
        <p:txBody>
          <a:bodyPr/>
          <a:lstStyle/>
          <a:p>
            <a:fld id="{AEAA3239-9EA4-4A65-A281-97F994456D9F}" type="slidenum">
              <a:rPr lang="en-US" smtClean="0"/>
              <a:pPr/>
              <a:t>‹#›</a:t>
            </a:fld>
            <a:endParaRPr lang="en-US"/>
          </a:p>
        </p:txBody>
      </p:sp>
      <p:sp>
        <p:nvSpPr>
          <p:cNvPr id="15" name="Content Placeholder 14">
            <a:extLst>
              <a:ext uri="{FF2B5EF4-FFF2-40B4-BE49-F238E27FC236}">
                <a16:creationId xmlns:a16="http://schemas.microsoft.com/office/drawing/2014/main" id="{A6AAFF77-12F1-DE07-84EF-71A0A7D5D5E0}"/>
              </a:ext>
            </a:extLst>
          </p:cNvPr>
          <p:cNvSpPr>
            <a:spLocks noGrp="1"/>
          </p:cNvSpPr>
          <p:nvPr>
            <p:ph sz="quarter" idx="20"/>
          </p:nvPr>
        </p:nvSpPr>
        <p:spPr>
          <a:xfrm>
            <a:off x="9567863" y="4419600"/>
            <a:ext cx="2468562" cy="2286000"/>
          </a:xfrm>
        </p:spPr>
        <p:txBody>
          <a:bodyPr anchor="b"/>
          <a:lstStyle>
            <a:lvl1pPr marL="0" indent="0">
              <a:buNone/>
              <a:defRPr/>
            </a:lvl1pPr>
            <a:lvl2pPr>
              <a:buNone/>
              <a:defRPr/>
            </a:lvl2pPr>
            <a:lvl3pPr>
              <a:buNone/>
              <a:defRPr/>
            </a:lvl3pPr>
            <a:lvl4pPr>
              <a:buNone/>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44380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Picture">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4DFA05ED-4C47-7A82-E7BC-4FC1578C8C92}"/>
              </a:ext>
            </a:extLst>
          </p:cNvPr>
          <p:cNvSpPr>
            <a:spLocks noGrp="1"/>
          </p:cNvSpPr>
          <p:nvPr>
            <p:ph type="ctrTitle"/>
          </p:nvPr>
        </p:nvSpPr>
        <p:spPr>
          <a:xfrm>
            <a:off x="152400" y="76200"/>
            <a:ext cx="11430000" cy="1219201"/>
          </a:xfrm>
        </p:spPr>
        <p:txBody>
          <a:bodyPr vert="horz" lIns="91440" tIns="45720" rIns="91440" bIns="45720" rtlCol="0" anchor="t">
            <a:normAutofit/>
          </a:bodyPr>
          <a:lstStyle>
            <a:lvl1pPr>
              <a:defRPr lang="en-US" sz="6000" b="0" i="0" cap="none" baseline="0" dirty="0">
                <a:latin typeface="+mj-lt"/>
                <a:ea typeface="Batang" panose="02030600000101010101" pitchFamily="18" charset="-127"/>
              </a:defRPr>
            </a:lvl1pPr>
          </a:lstStyle>
          <a:p>
            <a:pPr lvl="0"/>
            <a:r>
              <a:rPr lang="en-US"/>
              <a:t>Click to edit Master title style</a:t>
            </a:r>
          </a:p>
        </p:txBody>
      </p:sp>
      <p:sp>
        <p:nvSpPr>
          <p:cNvPr id="6" name="Subtitle 2">
            <a:extLst>
              <a:ext uri="{FF2B5EF4-FFF2-40B4-BE49-F238E27FC236}">
                <a16:creationId xmlns:a16="http://schemas.microsoft.com/office/drawing/2014/main" id="{3DD268C0-75E3-72BD-3A33-A620C42F74AC}"/>
              </a:ext>
            </a:extLst>
          </p:cNvPr>
          <p:cNvSpPr>
            <a:spLocks noGrp="1"/>
          </p:cNvSpPr>
          <p:nvPr>
            <p:ph type="subTitle" idx="1"/>
          </p:nvPr>
        </p:nvSpPr>
        <p:spPr>
          <a:xfrm>
            <a:off x="152401" y="6167975"/>
            <a:ext cx="11430000" cy="690024"/>
          </a:xfrm>
        </p:spPr>
        <p:txBody>
          <a:bodyPr vert="horz" lIns="91440" tIns="45720" rIns="91440" bIns="45720" rtlCol="0" anchor="b">
            <a:normAutofit/>
          </a:bodyPr>
          <a:lstStyle>
            <a:lvl1pPr marL="0" indent="0">
              <a:lnSpc>
                <a:spcPct val="90000"/>
              </a:lnSpc>
              <a:spcBef>
                <a:spcPts val="0"/>
              </a:spcBef>
              <a:buNone/>
              <a:defRPr lang="en-US" sz="2400" cap="all" baseline="0" dirty="0"/>
            </a:lvl1pPr>
          </a:lstStyle>
          <a:p>
            <a:pPr lvl="0"/>
            <a:r>
              <a:rPr lang="en-US"/>
              <a:t>Click to edit Master subtitle style</a:t>
            </a:r>
          </a:p>
        </p:txBody>
      </p:sp>
      <p:sp>
        <p:nvSpPr>
          <p:cNvPr id="44" name="Picture Placeholder 43">
            <a:extLst>
              <a:ext uri="{FF2B5EF4-FFF2-40B4-BE49-F238E27FC236}">
                <a16:creationId xmlns:a16="http://schemas.microsoft.com/office/drawing/2014/main" id="{A2B4881D-A3E9-DBCA-EE5A-BA2DD17F7B54}"/>
              </a:ext>
            </a:extLst>
          </p:cNvPr>
          <p:cNvSpPr>
            <a:spLocks noGrp="1"/>
          </p:cNvSpPr>
          <p:nvPr>
            <p:ph type="pic" sz="quarter" idx="17"/>
          </p:nvPr>
        </p:nvSpPr>
        <p:spPr>
          <a:xfrm>
            <a:off x="609600" y="1401848"/>
            <a:ext cx="10837820" cy="4689929"/>
          </a:xfrm>
          <a:custGeom>
            <a:avLst/>
            <a:gdLst>
              <a:gd name="connsiteX0" fmla="*/ 6074460 w 10837820"/>
              <a:gd name="connsiteY0" fmla="*/ 765 h 4689929"/>
              <a:gd name="connsiteX1" fmla="*/ 7373381 w 10837820"/>
              <a:gd name="connsiteY1" fmla="*/ 54788 h 4689929"/>
              <a:gd name="connsiteX2" fmla="*/ 7380405 w 10837820"/>
              <a:gd name="connsiteY2" fmla="*/ 36868 h 4689929"/>
              <a:gd name="connsiteX3" fmla="*/ 7728122 w 10837820"/>
              <a:gd name="connsiteY3" fmla="*/ 128716 h 4689929"/>
              <a:gd name="connsiteX4" fmla="*/ 7804253 w 10837820"/>
              <a:gd name="connsiteY4" fmla="*/ 150094 h 4689929"/>
              <a:gd name="connsiteX5" fmla="*/ 7828282 w 10837820"/>
              <a:gd name="connsiteY5" fmla="*/ 200058 h 4689929"/>
              <a:gd name="connsiteX6" fmla="*/ 8576056 w 10837820"/>
              <a:gd name="connsiteY6" fmla="*/ 638039 h 4689929"/>
              <a:gd name="connsiteX7" fmla="*/ 9036021 w 10837820"/>
              <a:gd name="connsiteY7" fmla="*/ 618570 h 4689929"/>
              <a:gd name="connsiteX8" fmla="*/ 9142773 w 10837820"/>
              <a:gd name="connsiteY8" fmla="*/ 594086 h 4689929"/>
              <a:gd name="connsiteX9" fmla="*/ 9179769 w 10837820"/>
              <a:gd name="connsiteY9" fmla="*/ 608720 h 4689929"/>
              <a:gd name="connsiteX10" fmla="*/ 9932642 w 10837820"/>
              <a:gd name="connsiteY10" fmla="*/ 1061240 h 4689929"/>
              <a:gd name="connsiteX11" fmla="*/ 10168620 w 10837820"/>
              <a:gd name="connsiteY11" fmla="*/ 1396819 h 4689929"/>
              <a:gd name="connsiteX12" fmla="*/ 10249163 w 10837820"/>
              <a:gd name="connsiteY12" fmla="*/ 1519647 h 4689929"/>
              <a:gd name="connsiteX13" fmla="*/ 10273234 w 10837820"/>
              <a:gd name="connsiteY13" fmla="*/ 1685194 h 4689929"/>
              <a:gd name="connsiteX14" fmla="*/ 10675855 w 10837820"/>
              <a:gd name="connsiteY14" fmla="*/ 3131165 h 4689929"/>
              <a:gd name="connsiteX15" fmla="*/ 10819252 w 10837820"/>
              <a:gd name="connsiteY15" fmla="*/ 3547566 h 4689929"/>
              <a:gd name="connsiteX16" fmla="*/ 10837820 w 10837820"/>
              <a:gd name="connsiteY16" fmla="*/ 3594150 h 4689929"/>
              <a:gd name="connsiteX17" fmla="*/ 10817810 w 10837820"/>
              <a:gd name="connsiteY17" fmla="*/ 3630492 h 4689929"/>
              <a:gd name="connsiteX18" fmla="*/ 7389034 w 10837820"/>
              <a:gd name="connsiteY18" fmla="*/ 4538665 h 4689929"/>
              <a:gd name="connsiteX19" fmla="*/ 3384341 w 10837820"/>
              <a:gd name="connsiteY19" fmla="*/ 4607954 h 4689929"/>
              <a:gd name="connsiteX20" fmla="*/ 1362291 w 10837820"/>
              <a:gd name="connsiteY20" fmla="*/ 4131574 h 4689929"/>
              <a:gd name="connsiteX21" fmla="*/ 2472 w 10837820"/>
              <a:gd name="connsiteY21" fmla="*/ 2376865 h 4689929"/>
              <a:gd name="connsiteX22" fmla="*/ 1296637 w 10837820"/>
              <a:gd name="connsiteY22" fmla="*/ 1009031 h 4689929"/>
              <a:gd name="connsiteX23" fmla="*/ 6074460 w 10837820"/>
              <a:gd name="connsiteY23" fmla="*/ 765 h 4689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837820" h="4689929">
                <a:moveTo>
                  <a:pt x="6074460" y="765"/>
                </a:moveTo>
                <a:cubicBezTo>
                  <a:pt x="6479329" y="-3942"/>
                  <a:pt x="6908649" y="12959"/>
                  <a:pt x="7373381" y="54788"/>
                </a:cubicBezTo>
                <a:lnTo>
                  <a:pt x="7380405" y="36868"/>
                </a:lnTo>
                <a:cubicBezTo>
                  <a:pt x="7380405" y="36868"/>
                  <a:pt x="7517222" y="70576"/>
                  <a:pt x="7728122" y="128716"/>
                </a:cubicBezTo>
                <a:lnTo>
                  <a:pt x="7804253" y="150094"/>
                </a:lnTo>
                <a:lnTo>
                  <a:pt x="7828282" y="200058"/>
                </a:lnTo>
                <a:cubicBezTo>
                  <a:pt x="7962776" y="453112"/>
                  <a:pt x="8269413" y="603970"/>
                  <a:pt x="8576056" y="638039"/>
                </a:cubicBezTo>
                <a:cubicBezTo>
                  <a:pt x="8729378" y="655070"/>
                  <a:pt x="8884044" y="645336"/>
                  <a:pt x="9036021" y="618570"/>
                </a:cubicBezTo>
                <a:lnTo>
                  <a:pt x="9142773" y="594086"/>
                </a:lnTo>
                <a:lnTo>
                  <a:pt x="9179769" y="608720"/>
                </a:lnTo>
                <a:cubicBezTo>
                  <a:pt x="9527353" y="752784"/>
                  <a:pt x="9819153" y="909662"/>
                  <a:pt x="9932642" y="1061240"/>
                </a:cubicBezTo>
                <a:cubicBezTo>
                  <a:pt x="10000737" y="1152186"/>
                  <a:pt x="10081978" y="1267032"/>
                  <a:pt x="10168620" y="1396819"/>
                </a:cubicBezTo>
                <a:lnTo>
                  <a:pt x="10249163" y="1519647"/>
                </a:lnTo>
                <a:lnTo>
                  <a:pt x="10273234" y="1685194"/>
                </a:lnTo>
                <a:cubicBezTo>
                  <a:pt x="10358070" y="2176824"/>
                  <a:pt x="10516962" y="2655601"/>
                  <a:pt x="10675855" y="3131165"/>
                </a:cubicBezTo>
                <a:cubicBezTo>
                  <a:pt x="10721040" y="3268665"/>
                  <a:pt x="10768333" y="3408287"/>
                  <a:pt x="10819252" y="3547566"/>
                </a:cubicBezTo>
                <a:lnTo>
                  <a:pt x="10837820" y="3594150"/>
                </a:lnTo>
                <a:lnTo>
                  <a:pt x="10817810" y="3630492"/>
                </a:lnTo>
                <a:cubicBezTo>
                  <a:pt x="10278160" y="4494590"/>
                  <a:pt x="8516794" y="4384547"/>
                  <a:pt x="7389034" y="4538665"/>
                </a:cubicBezTo>
                <a:cubicBezTo>
                  <a:pt x="6100165" y="4714800"/>
                  <a:pt x="4767435" y="4736063"/>
                  <a:pt x="3384341" y="4607954"/>
                </a:cubicBezTo>
                <a:cubicBezTo>
                  <a:pt x="2720549" y="4556462"/>
                  <a:pt x="2026260" y="4482727"/>
                  <a:pt x="1362291" y="4131574"/>
                </a:cubicBezTo>
                <a:cubicBezTo>
                  <a:pt x="691803" y="3785907"/>
                  <a:pt x="43245" y="3061987"/>
                  <a:pt x="2472" y="2376865"/>
                </a:cubicBezTo>
                <a:cubicBezTo>
                  <a:pt x="-46711" y="1590898"/>
                  <a:pt x="647055" y="1221356"/>
                  <a:pt x="1296637" y="1009031"/>
                </a:cubicBezTo>
                <a:cubicBezTo>
                  <a:pt x="3024719" y="447294"/>
                  <a:pt x="4320024" y="21159"/>
                  <a:pt x="6074460" y="765"/>
                </a:cubicBezTo>
                <a:close/>
              </a:path>
            </a:pathLst>
          </a:custGeom>
          <a:blipFill>
            <a:blip r:embed="rId2">
              <a:alphaModFix amt="60000"/>
            </a:blip>
            <a:stretch>
              <a:fillRect/>
            </a:stretch>
          </a:blipFill>
        </p:spPr>
        <p:txBody>
          <a:bodyPr wrap="square">
            <a:noAutofit/>
          </a:bodyPr>
          <a:lstStyle/>
          <a:p>
            <a:r>
              <a:rPr lang="en-US"/>
              <a:t>Click icon to add picture</a:t>
            </a:r>
          </a:p>
        </p:txBody>
      </p:sp>
      <p:sp>
        <p:nvSpPr>
          <p:cNvPr id="47" name="Freeform 46">
            <a:extLst>
              <a:ext uri="{FF2B5EF4-FFF2-40B4-BE49-F238E27FC236}">
                <a16:creationId xmlns:a16="http://schemas.microsoft.com/office/drawing/2014/main" id="{9CD8111A-8A19-3B11-476A-61136922EB32}"/>
              </a:ext>
            </a:extLst>
          </p:cNvPr>
          <p:cNvSpPr/>
          <p:nvPr userDrawn="1"/>
        </p:nvSpPr>
        <p:spPr>
          <a:xfrm rot="10800000">
            <a:off x="10820400" y="152400"/>
            <a:ext cx="1371600" cy="6172200"/>
          </a:xfrm>
          <a:custGeom>
            <a:avLst/>
            <a:gdLst>
              <a:gd name="connsiteX0" fmla="*/ 0 w 1371600"/>
              <a:gd name="connsiteY0" fmla="*/ 6540154 h 6540154"/>
              <a:gd name="connsiteX1" fmla="*/ 0 w 1371600"/>
              <a:gd name="connsiteY1" fmla="*/ 0 h 6540154"/>
              <a:gd name="connsiteX2" fmla="*/ 165929 w 1371600"/>
              <a:gd name="connsiteY2" fmla="*/ 209228 h 6540154"/>
              <a:gd name="connsiteX3" fmla="*/ 906545 w 1371600"/>
              <a:gd name="connsiteY3" fmla="*/ 1898392 h 6540154"/>
              <a:gd name="connsiteX4" fmla="*/ 1366574 w 1371600"/>
              <a:gd name="connsiteY4" fmla="*/ 3956419 h 6540154"/>
              <a:gd name="connsiteX5" fmla="*/ 791540 w 1371600"/>
              <a:gd name="connsiteY5" fmla="*/ 5935762 h 6540154"/>
              <a:gd name="connsiteX6" fmla="*/ 158454 w 1371600"/>
              <a:gd name="connsiteY6" fmla="*/ 6456378 h 6540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6540154">
                <a:moveTo>
                  <a:pt x="0" y="6540154"/>
                </a:moveTo>
                <a:lnTo>
                  <a:pt x="0" y="0"/>
                </a:lnTo>
                <a:lnTo>
                  <a:pt x="165929" y="209228"/>
                </a:lnTo>
                <a:cubicBezTo>
                  <a:pt x="511348" y="696845"/>
                  <a:pt x="725804" y="1315603"/>
                  <a:pt x="906545" y="1898392"/>
                </a:cubicBezTo>
                <a:cubicBezTo>
                  <a:pt x="1118402" y="2570278"/>
                  <a:pt x="1330259" y="3248218"/>
                  <a:pt x="1366574" y="3956419"/>
                </a:cubicBezTo>
                <a:cubicBezTo>
                  <a:pt x="1402896" y="4664627"/>
                  <a:pt x="1245515" y="5397035"/>
                  <a:pt x="791540" y="5935762"/>
                </a:cubicBezTo>
                <a:cubicBezTo>
                  <a:pt x="612219" y="6146860"/>
                  <a:pt x="396295" y="6317100"/>
                  <a:pt x="158454" y="6456378"/>
                </a:cubicBezTo>
                <a:close/>
              </a:path>
            </a:pathLst>
          </a:custGeom>
          <a:solidFill>
            <a:schemeClr val="accent6">
              <a:alpha val="15000"/>
            </a:schemeClr>
          </a:solidFill>
          <a:ln w="8653" cap="flat">
            <a:noFill/>
            <a:prstDash val="solid"/>
            <a:miter/>
          </a:ln>
        </p:spPr>
        <p:txBody>
          <a:bodyPr wrap="square" rtlCol="0" anchor="ctr">
            <a:noAutofit/>
          </a:bodyPr>
          <a:lstStyle/>
          <a:p>
            <a:endParaRPr lang="en-US"/>
          </a:p>
        </p:txBody>
      </p:sp>
      <p:sp>
        <p:nvSpPr>
          <p:cNvPr id="48" name="Freeform 47">
            <a:extLst>
              <a:ext uri="{FF2B5EF4-FFF2-40B4-BE49-F238E27FC236}">
                <a16:creationId xmlns:a16="http://schemas.microsoft.com/office/drawing/2014/main" id="{E9F11C1F-A652-A931-6F12-FD2ACB817909}"/>
              </a:ext>
            </a:extLst>
          </p:cNvPr>
          <p:cNvSpPr/>
          <p:nvPr userDrawn="1"/>
        </p:nvSpPr>
        <p:spPr>
          <a:xfrm>
            <a:off x="6634162" y="-9041"/>
            <a:ext cx="5253037" cy="2057400"/>
          </a:xfrm>
          <a:custGeom>
            <a:avLst/>
            <a:gdLst>
              <a:gd name="connsiteX0" fmla="*/ 5987697 w 5987697"/>
              <a:gd name="connsiteY0" fmla="*/ 0 h 2592468"/>
              <a:gd name="connsiteX1" fmla="*/ 5986127 w 5987697"/>
              <a:gd name="connsiteY1" fmla="*/ 25897 h 2592468"/>
              <a:gd name="connsiteX2" fmla="*/ 5876247 w 5987697"/>
              <a:gd name="connsiteY2" fmla="*/ 533682 h 2592468"/>
              <a:gd name="connsiteX3" fmla="*/ 3938519 w 5987697"/>
              <a:gd name="connsiteY3" fmla="*/ 2403958 h 2592468"/>
              <a:gd name="connsiteX4" fmla="*/ 2908331 w 5987697"/>
              <a:gd name="connsiteY4" fmla="*/ 2581792 h 2592468"/>
              <a:gd name="connsiteX5" fmla="*/ 2055978 w 5987697"/>
              <a:gd name="connsiteY5" fmla="*/ 2029906 h 2592468"/>
              <a:gd name="connsiteX6" fmla="*/ 1761637 w 5987697"/>
              <a:gd name="connsiteY6" fmla="*/ 1557737 h 2592468"/>
              <a:gd name="connsiteX7" fmla="*/ 1749371 w 5987697"/>
              <a:gd name="connsiteY7" fmla="*/ 1563870 h 2592468"/>
              <a:gd name="connsiteX8" fmla="*/ 283812 w 5987697"/>
              <a:gd name="connsiteY8" fmla="*/ 545948 h 2592468"/>
              <a:gd name="connsiteX9" fmla="*/ 52902 w 5987697"/>
              <a:gd name="connsiteY9" fmla="*/ 154166 h 2592468"/>
              <a:gd name="connsiteX10" fmla="*/ 0 w 5987697"/>
              <a:gd name="connsiteY10" fmla="*/ 0 h 2592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87697" h="2592468">
                <a:moveTo>
                  <a:pt x="5987697" y="0"/>
                </a:moveTo>
                <a:lnTo>
                  <a:pt x="5986127" y="25897"/>
                </a:lnTo>
                <a:cubicBezTo>
                  <a:pt x="5969091" y="199389"/>
                  <a:pt x="5932586" y="370416"/>
                  <a:pt x="5876247" y="533682"/>
                </a:cubicBezTo>
                <a:cubicBezTo>
                  <a:pt x="5575780" y="1404434"/>
                  <a:pt x="4797005" y="2060562"/>
                  <a:pt x="3938519" y="2403958"/>
                </a:cubicBezTo>
                <a:cubicBezTo>
                  <a:pt x="3613521" y="2532731"/>
                  <a:pt x="3257860" y="2624714"/>
                  <a:pt x="2908331" y="2581792"/>
                </a:cubicBezTo>
                <a:cubicBezTo>
                  <a:pt x="2558803" y="2538863"/>
                  <a:pt x="2209282" y="2348771"/>
                  <a:pt x="2055978" y="2029906"/>
                </a:cubicBezTo>
                <a:cubicBezTo>
                  <a:pt x="1939464" y="1796884"/>
                  <a:pt x="2000784" y="1649721"/>
                  <a:pt x="1761637" y="1557737"/>
                </a:cubicBezTo>
                <a:lnTo>
                  <a:pt x="1749371" y="1563870"/>
                </a:lnTo>
                <a:cubicBezTo>
                  <a:pt x="1209750" y="1306325"/>
                  <a:pt x="651731" y="1018116"/>
                  <a:pt x="283812" y="545948"/>
                </a:cubicBezTo>
                <a:cubicBezTo>
                  <a:pt x="190299" y="427905"/>
                  <a:pt x="112115" y="294916"/>
                  <a:pt x="52902" y="154166"/>
                </a:cubicBezTo>
                <a:lnTo>
                  <a:pt x="0" y="0"/>
                </a:lnTo>
                <a:close/>
              </a:path>
            </a:pathLst>
          </a:custGeom>
          <a:solidFill>
            <a:schemeClr val="accent4">
              <a:alpha val="20000"/>
            </a:schemeClr>
          </a:solidFill>
          <a:ln w="8653" cap="flat">
            <a:noFill/>
            <a:prstDash val="solid"/>
            <a:miter/>
          </a:ln>
        </p:spPr>
        <p:txBody>
          <a:bodyPr wrap="square" rtlCol="0" anchor="ctr">
            <a:noAutofit/>
          </a:bodyPr>
          <a:lstStyle/>
          <a:p>
            <a:endParaRPr lang="en-US"/>
          </a:p>
        </p:txBody>
      </p:sp>
      <p:sp>
        <p:nvSpPr>
          <p:cNvPr id="4" name="Footer Placeholder 3">
            <a:extLst>
              <a:ext uri="{FF2B5EF4-FFF2-40B4-BE49-F238E27FC236}">
                <a16:creationId xmlns:a16="http://schemas.microsoft.com/office/drawing/2014/main" id="{CB0019A1-053C-CA8D-0C1D-CE30224AC46C}"/>
              </a:ext>
            </a:extLst>
          </p:cNvPr>
          <p:cNvSpPr>
            <a:spLocks noGrp="1"/>
          </p:cNvSpPr>
          <p:nvPr>
            <p:ph type="ftr" sz="quarter" idx="19"/>
          </p:nvPr>
        </p:nvSpPr>
        <p:spPr/>
        <p:txBody>
          <a:bodyPr/>
          <a:lstStyle/>
          <a:p>
            <a:r>
              <a:rPr lang="en-US"/>
              <a:t>Sample Footer Text</a:t>
            </a:r>
          </a:p>
        </p:txBody>
      </p:sp>
      <p:sp>
        <p:nvSpPr>
          <p:cNvPr id="3" name="Date Placeholder 2">
            <a:extLst>
              <a:ext uri="{FF2B5EF4-FFF2-40B4-BE49-F238E27FC236}">
                <a16:creationId xmlns:a16="http://schemas.microsoft.com/office/drawing/2014/main" id="{5A84907B-9A64-8CA9-08F4-E0F78B213F24}"/>
              </a:ext>
            </a:extLst>
          </p:cNvPr>
          <p:cNvSpPr>
            <a:spLocks noGrp="1"/>
          </p:cNvSpPr>
          <p:nvPr>
            <p:ph type="dt" sz="half" idx="18"/>
          </p:nvPr>
        </p:nvSpPr>
        <p:spPr/>
        <p:txBody>
          <a:bodyPr/>
          <a:lstStyle/>
          <a:p>
            <a:fld id="{C68ED682-407A-6149-BE9D-7A7B8255FDB2}" type="datetime1">
              <a:rPr lang="en-US" smtClean="0"/>
              <a:pPr/>
              <a:t>8/20/2026</a:t>
            </a:fld>
            <a:endParaRPr lang="en-US"/>
          </a:p>
        </p:txBody>
      </p:sp>
      <p:sp>
        <p:nvSpPr>
          <p:cNvPr id="5" name="Slide Number Placeholder 4">
            <a:extLst>
              <a:ext uri="{FF2B5EF4-FFF2-40B4-BE49-F238E27FC236}">
                <a16:creationId xmlns:a16="http://schemas.microsoft.com/office/drawing/2014/main" id="{D8079C04-7BDC-81EE-A89E-386ACC08DD42}"/>
              </a:ext>
            </a:extLst>
          </p:cNvPr>
          <p:cNvSpPr>
            <a:spLocks noGrp="1"/>
          </p:cNvSpPr>
          <p:nvPr>
            <p:ph type="sldNum" sz="quarter" idx="20"/>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88806128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Picture 10">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59999930-CA75-9B25-9F93-BAE58219A3C3}"/>
              </a:ext>
            </a:extLst>
          </p:cNvPr>
          <p:cNvSpPr>
            <a:spLocks noGrp="1"/>
          </p:cNvSpPr>
          <p:nvPr>
            <p:ph type="title"/>
          </p:nvPr>
        </p:nvSpPr>
        <p:spPr>
          <a:xfrm>
            <a:off x="152400" y="180109"/>
            <a:ext cx="2468880" cy="2103120"/>
          </a:xfrm>
        </p:spPr>
        <p:txBody>
          <a:bodyPr anchor="t"/>
          <a:lstStyle/>
          <a:p>
            <a:r>
              <a:rPr lang="en-US"/>
              <a:t>Click to edit Master title style</a:t>
            </a:r>
          </a:p>
        </p:txBody>
      </p:sp>
      <p:sp>
        <p:nvSpPr>
          <p:cNvPr id="18" name="Content Placeholder 7">
            <a:extLst>
              <a:ext uri="{FF2B5EF4-FFF2-40B4-BE49-F238E27FC236}">
                <a16:creationId xmlns:a16="http://schemas.microsoft.com/office/drawing/2014/main" id="{A1EC0AFD-1BD9-7955-E49F-C6679BF2DF2B}"/>
              </a:ext>
            </a:extLst>
          </p:cNvPr>
          <p:cNvSpPr>
            <a:spLocks noGrp="1"/>
          </p:cNvSpPr>
          <p:nvPr>
            <p:ph sz="quarter" idx="15"/>
          </p:nvPr>
        </p:nvSpPr>
        <p:spPr>
          <a:xfrm>
            <a:off x="160435" y="4419600"/>
            <a:ext cx="2468880" cy="2286000"/>
          </a:xfrm>
        </p:spPr>
        <p:txBody>
          <a:bodyPr vert="horz" lIns="91440" tIns="45720" rIns="91440" bIns="45720" rtlCol="0" anchor="b">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9">
            <a:extLst>
              <a:ext uri="{FF2B5EF4-FFF2-40B4-BE49-F238E27FC236}">
                <a16:creationId xmlns:a16="http://schemas.microsoft.com/office/drawing/2014/main" id="{888164E2-07AE-4ED9-CABC-2031FD564A95}"/>
              </a:ext>
            </a:extLst>
          </p:cNvPr>
          <p:cNvSpPr>
            <a:spLocks noGrp="1"/>
          </p:cNvSpPr>
          <p:nvPr>
            <p:ph type="pic" sz="quarter" idx="16" hasCustomPrompt="1"/>
          </p:nvPr>
        </p:nvSpPr>
        <p:spPr>
          <a:xfrm>
            <a:off x="3812491" y="152401"/>
            <a:ext cx="8220889" cy="6560161"/>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
        <p:nvSpPr>
          <p:cNvPr id="3" name="Footer Placeholder 2">
            <a:extLst>
              <a:ext uri="{FF2B5EF4-FFF2-40B4-BE49-F238E27FC236}">
                <a16:creationId xmlns:a16="http://schemas.microsoft.com/office/drawing/2014/main" id="{3BE32CC0-402C-23BF-054D-99ED0CC95207}"/>
              </a:ext>
            </a:extLst>
          </p:cNvPr>
          <p:cNvSpPr>
            <a:spLocks noGrp="1"/>
          </p:cNvSpPr>
          <p:nvPr>
            <p:ph type="ftr" sz="quarter" idx="18"/>
          </p:nvPr>
        </p:nvSpPr>
        <p:spPr>
          <a:xfrm rot="5400000">
            <a:off x="1063003" y="2423479"/>
            <a:ext cx="5006314" cy="457200"/>
          </a:xfrm>
        </p:spPr>
        <p:txBody>
          <a:bodyPr/>
          <a:lstStyle/>
          <a:p>
            <a:r>
              <a:rPr lang="en-US"/>
              <a:t>Sample Footer Text</a:t>
            </a:r>
          </a:p>
        </p:txBody>
      </p:sp>
      <p:sp>
        <p:nvSpPr>
          <p:cNvPr id="2" name="Date Placeholder 1">
            <a:extLst>
              <a:ext uri="{FF2B5EF4-FFF2-40B4-BE49-F238E27FC236}">
                <a16:creationId xmlns:a16="http://schemas.microsoft.com/office/drawing/2014/main" id="{D887AA94-909A-44E1-915E-1F8F37EF3CCB}"/>
              </a:ext>
            </a:extLst>
          </p:cNvPr>
          <p:cNvSpPr>
            <a:spLocks noGrp="1"/>
          </p:cNvSpPr>
          <p:nvPr>
            <p:ph type="dt" sz="half" idx="17"/>
          </p:nvPr>
        </p:nvSpPr>
        <p:spPr>
          <a:xfrm rot="5400000">
            <a:off x="2971800" y="5520994"/>
            <a:ext cx="1188720" cy="457200"/>
          </a:xfrm>
        </p:spPr>
        <p:txBody>
          <a:bodyPr/>
          <a:lstStyle/>
          <a:p>
            <a:fld id="{C68ED682-407A-6149-BE9D-7A7B8255FDB2}" type="datetime1">
              <a:rPr lang="en-US" smtClean="0"/>
              <a:pPr/>
              <a:t>8/20/2026</a:t>
            </a:fld>
            <a:endParaRPr lang="en-US"/>
          </a:p>
        </p:txBody>
      </p:sp>
      <p:sp>
        <p:nvSpPr>
          <p:cNvPr id="4" name="Slide Number Placeholder 3">
            <a:extLst>
              <a:ext uri="{FF2B5EF4-FFF2-40B4-BE49-F238E27FC236}">
                <a16:creationId xmlns:a16="http://schemas.microsoft.com/office/drawing/2014/main" id="{C6EF841E-7FFD-1861-4D05-E6A448C4C340}"/>
              </a:ext>
            </a:extLst>
          </p:cNvPr>
          <p:cNvSpPr>
            <a:spLocks noGrp="1"/>
          </p:cNvSpPr>
          <p:nvPr>
            <p:ph type="sldNum" sz="quarter" idx="19"/>
          </p:nvPr>
        </p:nvSpPr>
        <p:spPr>
          <a:xfrm>
            <a:off x="3337560" y="6343955"/>
            <a:ext cx="457200" cy="365125"/>
          </a:xfrm>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2640094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Picture 11">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06170807-EBC9-BAAB-D98C-AD9B8BE3E095}"/>
              </a:ext>
            </a:extLst>
          </p:cNvPr>
          <p:cNvSpPr>
            <a:spLocks noGrp="1"/>
          </p:cNvSpPr>
          <p:nvPr>
            <p:ph type="title"/>
          </p:nvPr>
        </p:nvSpPr>
        <p:spPr>
          <a:xfrm>
            <a:off x="9567092" y="152399"/>
            <a:ext cx="2468880" cy="2130830"/>
          </a:xfrm>
        </p:spPr>
        <p:txBody>
          <a:bodyPr/>
          <a:lstStyle/>
          <a:p>
            <a:r>
              <a:rPr lang="en-US"/>
              <a:t>Click to edit Master title style</a:t>
            </a:r>
          </a:p>
        </p:txBody>
      </p:sp>
      <p:sp>
        <p:nvSpPr>
          <p:cNvPr id="20" name="Picture Placeholder 19">
            <a:extLst>
              <a:ext uri="{FF2B5EF4-FFF2-40B4-BE49-F238E27FC236}">
                <a16:creationId xmlns:a16="http://schemas.microsoft.com/office/drawing/2014/main" id="{D4B792E4-AFF3-DCDE-C1B0-4E8449C0BB4E}"/>
              </a:ext>
            </a:extLst>
          </p:cNvPr>
          <p:cNvSpPr>
            <a:spLocks noGrp="1"/>
          </p:cNvSpPr>
          <p:nvPr>
            <p:ph type="pic" sz="quarter" idx="15" hasCustomPrompt="1"/>
          </p:nvPr>
        </p:nvSpPr>
        <p:spPr>
          <a:xfrm>
            <a:off x="181427" y="152401"/>
            <a:ext cx="8200569" cy="6560161"/>
          </a:xfrm>
          <a:custGeom>
            <a:avLst/>
            <a:gdLst>
              <a:gd name="csX0" fmla="*/ 853318 w 8200569"/>
              <a:gd name="csY0" fmla="*/ 0 h 6560161"/>
              <a:gd name="csX1" fmla="*/ 8200569 w 8200569"/>
              <a:gd name="csY1" fmla="*/ 0 h 6560161"/>
              <a:gd name="csX2" fmla="*/ 8200569 w 8200569"/>
              <a:gd name="csY2" fmla="*/ 6560161 h 6560161"/>
              <a:gd name="csX3" fmla="*/ 2316800 w 8200569"/>
              <a:gd name="csY3" fmla="*/ 6560161 h 6560161"/>
              <a:gd name="csX4" fmla="*/ 2159553 w 8200569"/>
              <a:gd name="csY4" fmla="*/ 6430732 h 6560161"/>
              <a:gd name="csX5" fmla="*/ 1076637 w 8200569"/>
              <a:gd name="csY5" fmla="*/ 5808761 h 6560161"/>
              <a:gd name="csX6" fmla="*/ 1063706 w 8200569"/>
              <a:gd name="csY6" fmla="*/ 5815226 h 6560161"/>
              <a:gd name="csX7" fmla="*/ 753406 w 8200569"/>
              <a:gd name="csY7" fmla="*/ 5317458 h 6560161"/>
              <a:gd name="csX8" fmla="*/ 127967 w 8200569"/>
              <a:gd name="csY8" fmla="*/ 4798379 h 6560161"/>
              <a:gd name="csX9" fmla="*/ 0 w 8200569"/>
              <a:gd name="csY9" fmla="*/ 4761957 h 6560161"/>
              <a:gd name="csX10" fmla="*/ 0 w 8200569"/>
              <a:gd name="csY10" fmla="*/ 1616491 h 6560161"/>
              <a:gd name="csX11" fmla="*/ 23632 w 8200569"/>
              <a:gd name="csY11" fmla="*/ 1594613 h 6560161"/>
              <a:gd name="csX12" fmla="*/ 372890 w 8200569"/>
              <a:gd name="csY12" fmla="*/ 1061670 h 6560161"/>
              <a:gd name="csX13" fmla="*/ 780139 w 8200569"/>
              <a:gd name="csY13" fmla="*/ 197239 h 65601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8200569" h="6560161">
                <a:moveTo>
                  <a:pt x="853318" y="0"/>
                </a:moveTo>
                <a:lnTo>
                  <a:pt x="8200569" y="0"/>
                </a:lnTo>
                <a:lnTo>
                  <a:pt x="8200569" y="6560161"/>
                </a:lnTo>
                <a:lnTo>
                  <a:pt x="2316800" y="6560161"/>
                </a:lnTo>
                <a:lnTo>
                  <a:pt x="2159553" y="6430732"/>
                </a:lnTo>
                <a:cubicBezTo>
                  <a:pt x="1831642" y="6179037"/>
                  <a:pt x="1449963" y="5986938"/>
                  <a:pt x="1076637" y="5808761"/>
                </a:cubicBezTo>
                <a:lnTo>
                  <a:pt x="1063706" y="5815226"/>
                </a:lnTo>
                <a:cubicBezTo>
                  <a:pt x="811593" y="5718255"/>
                  <a:pt x="876238" y="5563113"/>
                  <a:pt x="753406" y="5317458"/>
                </a:cubicBezTo>
                <a:cubicBezTo>
                  <a:pt x="632195" y="5065344"/>
                  <a:pt x="394627" y="4889590"/>
                  <a:pt x="127967" y="4798379"/>
                </a:cubicBezTo>
                <a:lnTo>
                  <a:pt x="0" y="4761957"/>
                </a:lnTo>
                <a:lnTo>
                  <a:pt x="0" y="1616491"/>
                </a:lnTo>
                <a:lnTo>
                  <a:pt x="23632" y="1594613"/>
                </a:lnTo>
                <a:cubicBezTo>
                  <a:pt x="171323" y="1433324"/>
                  <a:pt x="275852" y="1245418"/>
                  <a:pt x="372890" y="1061670"/>
                </a:cubicBezTo>
                <a:cubicBezTo>
                  <a:pt x="528876" y="776801"/>
                  <a:pt x="664683" y="488868"/>
                  <a:pt x="780139" y="197239"/>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
        <p:nvSpPr>
          <p:cNvPr id="3" name="Freeform: Shape 2">
            <a:extLst>
              <a:ext uri="{FF2B5EF4-FFF2-40B4-BE49-F238E27FC236}">
                <a16:creationId xmlns:a16="http://schemas.microsoft.com/office/drawing/2014/main" id="{0263B209-1ED9-B8D1-BB3E-13D67839CDCB}"/>
              </a:ext>
            </a:extLst>
          </p:cNvPr>
          <p:cNvSpPr/>
          <p:nvPr userDrawn="1"/>
        </p:nvSpPr>
        <p:spPr>
          <a:xfrm>
            <a:off x="-1" y="6963"/>
            <a:ext cx="1085845" cy="1920594"/>
          </a:xfrm>
          <a:custGeom>
            <a:avLst/>
            <a:gdLst>
              <a:gd name="csX0" fmla="*/ 0 w 1085845"/>
              <a:gd name="csY0" fmla="*/ 0 h 1920594"/>
              <a:gd name="csX1" fmla="*/ 1085845 w 1085845"/>
              <a:gd name="csY1" fmla="*/ 0 h 1920594"/>
              <a:gd name="csX2" fmla="*/ 1070233 w 1085845"/>
              <a:gd name="csY2" fmla="*/ 49792 h 1920594"/>
              <a:gd name="csX3" fmla="*/ 554318 w 1085845"/>
              <a:gd name="csY3" fmla="*/ 1207108 h 1920594"/>
              <a:gd name="csX4" fmla="*/ 41659 w 1085845"/>
              <a:gd name="csY4" fmla="*/ 1891328 h 1920594"/>
              <a:gd name="csX5" fmla="*/ 1 w 1085845"/>
              <a:gd name="csY5" fmla="*/ 1920594 h 1920594"/>
              <a:gd name="csX6" fmla="*/ 0 w 1085845"/>
              <a:gd name="csY6" fmla="*/ 446580 h 192059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85845" h="1920594">
                <a:moveTo>
                  <a:pt x="0" y="0"/>
                </a:moveTo>
                <a:lnTo>
                  <a:pt x="1085845" y="0"/>
                </a:lnTo>
                <a:lnTo>
                  <a:pt x="1070233" y="49792"/>
                </a:lnTo>
                <a:cubicBezTo>
                  <a:pt x="934406" y="442011"/>
                  <a:pt x="762299" y="827282"/>
                  <a:pt x="554318" y="1207108"/>
                </a:cubicBezTo>
                <a:cubicBezTo>
                  <a:pt x="424934" y="1452105"/>
                  <a:pt x="282233" y="1704495"/>
                  <a:pt x="41659" y="1891328"/>
                </a:cubicBezTo>
                <a:lnTo>
                  <a:pt x="1" y="1920594"/>
                </a:lnTo>
                <a:lnTo>
                  <a:pt x="0" y="446580"/>
                </a:lnTo>
                <a:close/>
              </a:path>
            </a:pathLst>
          </a:custGeom>
          <a:solidFill>
            <a:schemeClr val="accent2">
              <a:alpha val="40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21" name="Freeform 20">
            <a:extLst>
              <a:ext uri="{FF2B5EF4-FFF2-40B4-BE49-F238E27FC236}">
                <a16:creationId xmlns:a16="http://schemas.microsoft.com/office/drawing/2014/main" id="{FF2203B7-CD60-ECD9-91B9-F6CAB7E9584F}"/>
              </a:ext>
            </a:extLst>
          </p:cNvPr>
          <p:cNvSpPr/>
          <p:nvPr userDrawn="1"/>
        </p:nvSpPr>
        <p:spPr>
          <a:xfrm rot="10800000">
            <a:off x="-1" y="4885298"/>
            <a:ext cx="2650070" cy="1972702"/>
          </a:xfrm>
          <a:custGeom>
            <a:avLst/>
            <a:gdLst>
              <a:gd name="csX0" fmla="*/ 2650070 w 2650070"/>
              <a:gd name="csY0" fmla="*/ 1972702 h 1972702"/>
              <a:gd name="csX1" fmla="*/ 2613801 w 2650070"/>
              <a:gd name="csY1" fmla="*/ 1969949 h 1972702"/>
              <a:gd name="csX2" fmla="*/ 1715236 w 2650070"/>
              <a:gd name="csY2" fmla="*/ 1388141 h 1972702"/>
              <a:gd name="csX3" fmla="*/ 1404936 w 2650070"/>
              <a:gd name="csY3" fmla="*/ 890373 h 1972702"/>
              <a:gd name="csX4" fmla="*/ 1392005 w 2650070"/>
              <a:gd name="csY4" fmla="*/ 896838 h 1972702"/>
              <a:gd name="csX5" fmla="*/ 1402 w 2650070"/>
              <a:gd name="csY5" fmla="*/ 1615 h 1972702"/>
              <a:gd name="csX6" fmla="*/ 0 w 2650070"/>
              <a:gd name="csY6" fmla="*/ 0 h 1972702"/>
              <a:gd name="csX7" fmla="*/ 2650070 w 2650070"/>
              <a:gd name="csY7" fmla="*/ 0 h 19727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650070" h="1972702">
                <a:moveTo>
                  <a:pt x="2650070" y="1972702"/>
                </a:moveTo>
                <a:lnTo>
                  <a:pt x="2613801" y="1969949"/>
                </a:lnTo>
                <a:cubicBezTo>
                  <a:pt x="2245322" y="1924693"/>
                  <a:pt x="1876851" y="1724294"/>
                  <a:pt x="1715236" y="1388141"/>
                </a:cubicBezTo>
                <a:cubicBezTo>
                  <a:pt x="1592404" y="1142486"/>
                  <a:pt x="1657049" y="987344"/>
                  <a:pt x="1404936" y="890373"/>
                </a:cubicBezTo>
                <a:lnTo>
                  <a:pt x="1392005" y="896838"/>
                </a:lnTo>
                <a:cubicBezTo>
                  <a:pt x="894237" y="659269"/>
                  <a:pt x="381620" y="396949"/>
                  <a:pt x="1402" y="1615"/>
                </a:cubicBezTo>
                <a:lnTo>
                  <a:pt x="0" y="0"/>
                </a:lnTo>
                <a:lnTo>
                  <a:pt x="2650070" y="0"/>
                </a:lnTo>
                <a:close/>
              </a:path>
            </a:pathLst>
          </a:custGeom>
          <a:solidFill>
            <a:schemeClr val="accent4">
              <a:alpha val="20000"/>
            </a:schemeClr>
          </a:solidFill>
          <a:ln w="8653" cap="flat">
            <a:noFill/>
            <a:prstDash val="solid"/>
            <a:miter/>
          </a:ln>
        </p:spPr>
        <p:txBody>
          <a:bodyPr wrap="square" rtlCol="0" anchor="ctr">
            <a:noAutofit/>
          </a:bodyPr>
          <a:lstStyle/>
          <a:p>
            <a:endParaRPr lang="en-US"/>
          </a:p>
        </p:txBody>
      </p:sp>
      <p:sp>
        <p:nvSpPr>
          <p:cNvPr id="10" name="Footer Placeholder 9">
            <a:extLst>
              <a:ext uri="{FF2B5EF4-FFF2-40B4-BE49-F238E27FC236}">
                <a16:creationId xmlns:a16="http://schemas.microsoft.com/office/drawing/2014/main" id="{068C0C24-7279-2509-97C6-FEF20E887D24}"/>
              </a:ext>
            </a:extLst>
          </p:cNvPr>
          <p:cNvSpPr>
            <a:spLocks noGrp="1"/>
          </p:cNvSpPr>
          <p:nvPr>
            <p:ph type="ftr" sz="quarter" idx="18"/>
          </p:nvPr>
        </p:nvSpPr>
        <p:spPr>
          <a:xfrm rot="5400000">
            <a:off x="6122683" y="2423479"/>
            <a:ext cx="5006314" cy="457200"/>
          </a:xfrm>
        </p:spPr>
        <p:txBody>
          <a:bodyPr/>
          <a:lstStyle/>
          <a:p>
            <a:r>
              <a:rPr lang="en-US"/>
              <a:t>Sample Footer Text</a:t>
            </a:r>
          </a:p>
        </p:txBody>
      </p:sp>
      <p:sp>
        <p:nvSpPr>
          <p:cNvPr id="8" name="Date Placeholder 7">
            <a:extLst>
              <a:ext uri="{FF2B5EF4-FFF2-40B4-BE49-F238E27FC236}">
                <a16:creationId xmlns:a16="http://schemas.microsoft.com/office/drawing/2014/main" id="{3DCB291B-9932-B66C-9D27-E755D1B90A1A}"/>
              </a:ext>
            </a:extLst>
          </p:cNvPr>
          <p:cNvSpPr>
            <a:spLocks noGrp="1"/>
          </p:cNvSpPr>
          <p:nvPr>
            <p:ph type="dt" sz="half" idx="17"/>
          </p:nvPr>
        </p:nvSpPr>
        <p:spPr>
          <a:xfrm rot="5400000">
            <a:off x="8031480" y="5520994"/>
            <a:ext cx="1188720" cy="457200"/>
          </a:xfrm>
        </p:spPr>
        <p:txBody>
          <a:bodyPr/>
          <a:lstStyle/>
          <a:p>
            <a:fld id="{C68ED682-407A-6149-BE9D-7A7B8255FDB2}" type="datetime1">
              <a:rPr lang="en-US" smtClean="0"/>
              <a:pPr/>
              <a:t>8/20/2026</a:t>
            </a:fld>
            <a:endParaRPr lang="en-US"/>
          </a:p>
        </p:txBody>
      </p:sp>
      <p:sp>
        <p:nvSpPr>
          <p:cNvPr id="12" name="Slide Number Placeholder 11">
            <a:extLst>
              <a:ext uri="{FF2B5EF4-FFF2-40B4-BE49-F238E27FC236}">
                <a16:creationId xmlns:a16="http://schemas.microsoft.com/office/drawing/2014/main" id="{4737E113-9712-9ADB-DEB4-0D9230D7B1C3}"/>
              </a:ext>
            </a:extLst>
          </p:cNvPr>
          <p:cNvSpPr>
            <a:spLocks noGrp="1"/>
          </p:cNvSpPr>
          <p:nvPr>
            <p:ph type="sldNum" sz="quarter" idx="19"/>
          </p:nvPr>
        </p:nvSpPr>
        <p:spPr>
          <a:xfrm>
            <a:off x="8397240" y="6343955"/>
            <a:ext cx="457200" cy="365125"/>
          </a:xfrm>
        </p:spPr>
        <p:txBody>
          <a:bodyPr/>
          <a:lstStyle/>
          <a:p>
            <a:fld id="{AEAA3239-9EA4-4A65-A281-97F994456D9F}" type="slidenum">
              <a:rPr lang="en-US" smtClean="0"/>
              <a:pPr/>
              <a:t>‹#›</a:t>
            </a:fld>
            <a:endParaRPr lang="en-US"/>
          </a:p>
        </p:txBody>
      </p:sp>
      <p:sp>
        <p:nvSpPr>
          <p:cNvPr id="17" name="Content Placeholder 16">
            <a:extLst>
              <a:ext uri="{FF2B5EF4-FFF2-40B4-BE49-F238E27FC236}">
                <a16:creationId xmlns:a16="http://schemas.microsoft.com/office/drawing/2014/main" id="{69DCB1F1-0FC3-96B5-9EEE-985CBBCE148C}"/>
              </a:ext>
            </a:extLst>
          </p:cNvPr>
          <p:cNvSpPr>
            <a:spLocks noGrp="1"/>
          </p:cNvSpPr>
          <p:nvPr>
            <p:ph sz="quarter" idx="20"/>
          </p:nvPr>
        </p:nvSpPr>
        <p:spPr>
          <a:xfrm>
            <a:off x="9567863" y="4419600"/>
            <a:ext cx="2468562" cy="2286000"/>
          </a:xfrm>
        </p:spPr>
        <p:txBody>
          <a:bodyPr anchor="b"/>
          <a:lstStyle>
            <a:lvl1pPr marL="0" indent="0">
              <a:buNone/>
              <a:defRPr/>
            </a:lvl1pPr>
            <a:lvl2pPr>
              <a:buNone/>
              <a:defRPr/>
            </a:lvl2pPr>
            <a:lvl3pPr>
              <a:buNone/>
              <a:defRPr/>
            </a:lvl3pPr>
            <a:lvl4pPr>
              <a:buNone/>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86159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Picture 12">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59999930-CA75-9B25-9F93-BAE58219A3C3}"/>
              </a:ext>
            </a:extLst>
          </p:cNvPr>
          <p:cNvSpPr>
            <a:spLocks noGrp="1"/>
          </p:cNvSpPr>
          <p:nvPr>
            <p:ph type="title"/>
          </p:nvPr>
        </p:nvSpPr>
        <p:spPr>
          <a:xfrm>
            <a:off x="152400" y="180109"/>
            <a:ext cx="2468880" cy="2103120"/>
          </a:xfrm>
        </p:spPr>
        <p:txBody>
          <a:bodyPr anchor="t"/>
          <a:lstStyle/>
          <a:p>
            <a:r>
              <a:rPr lang="en-US"/>
              <a:t>Click to edit Master title style</a:t>
            </a:r>
          </a:p>
        </p:txBody>
      </p:sp>
      <p:sp>
        <p:nvSpPr>
          <p:cNvPr id="18" name="Content Placeholder 7">
            <a:extLst>
              <a:ext uri="{FF2B5EF4-FFF2-40B4-BE49-F238E27FC236}">
                <a16:creationId xmlns:a16="http://schemas.microsoft.com/office/drawing/2014/main" id="{A1EC0AFD-1BD9-7955-E49F-C6679BF2DF2B}"/>
              </a:ext>
            </a:extLst>
          </p:cNvPr>
          <p:cNvSpPr>
            <a:spLocks noGrp="1"/>
          </p:cNvSpPr>
          <p:nvPr>
            <p:ph sz="quarter" idx="15"/>
          </p:nvPr>
        </p:nvSpPr>
        <p:spPr>
          <a:xfrm>
            <a:off x="160435" y="4419600"/>
            <a:ext cx="2468880" cy="2286000"/>
          </a:xfrm>
        </p:spPr>
        <p:txBody>
          <a:bodyPr vert="horz" lIns="91440" tIns="45720" rIns="91440" bIns="45720" rtlCol="0" anchor="b">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reeform 10">
            <a:extLst>
              <a:ext uri="{FF2B5EF4-FFF2-40B4-BE49-F238E27FC236}">
                <a16:creationId xmlns:a16="http://schemas.microsoft.com/office/drawing/2014/main" id="{C1358ECB-4F2F-3DC2-D2F5-C953593F6EDF}"/>
              </a:ext>
            </a:extLst>
          </p:cNvPr>
          <p:cNvSpPr/>
          <p:nvPr userDrawn="1"/>
        </p:nvSpPr>
        <p:spPr>
          <a:xfrm rot="10800000" flipH="1">
            <a:off x="9541930" y="4885298"/>
            <a:ext cx="2650070" cy="1972702"/>
          </a:xfrm>
          <a:custGeom>
            <a:avLst/>
            <a:gdLst>
              <a:gd name="csX0" fmla="*/ 2650070 w 2650070"/>
              <a:gd name="csY0" fmla="*/ 1972702 h 1972702"/>
              <a:gd name="csX1" fmla="*/ 2613801 w 2650070"/>
              <a:gd name="csY1" fmla="*/ 1969949 h 1972702"/>
              <a:gd name="csX2" fmla="*/ 1715236 w 2650070"/>
              <a:gd name="csY2" fmla="*/ 1388141 h 1972702"/>
              <a:gd name="csX3" fmla="*/ 1404936 w 2650070"/>
              <a:gd name="csY3" fmla="*/ 890373 h 1972702"/>
              <a:gd name="csX4" fmla="*/ 1392005 w 2650070"/>
              <a:gd name="csY4" fmla="*/ 896838 h 1972702"/>
              <a:gd name="csX5" fmla="*/ 1402 w 2650070"/>
              <a:gd name="csY5" fmla="*/ 1615 h 1972702"/>
              <a:gd name="csX6" fmla="*/ 0 w 2650070"/>
              <a:gd name="csY6" fmla="*/ 0 h 1972702"/>
              <a:gd name="csX7" fmla="*/ 2650070 w 2650070"/>
              <a:gd name="csY7" fmla="*/ 0 h 19727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650070" h="1972702">
                <a:moveTo>
                  <a:pt x="2650070" y="1972702"/>
                </a:moveTo>
                <a:lnTo>
                  <a:pt x="2613801" y="1969949"/>
                </a:lnTo>
                <a:cubicBezTo>
                  <a:pt x="2245322" y="1924693"/>
                  <a:pt x="1876851" y="1724294"/>
                  <a:pt x="1715236" y="1388141"/>
                </a:cubicBezTo>
                <a:cubicBezTo>
                  <a:pt x="1592404" y="1142486"/>
                  <a:pt x="1657049" y="987344"/>
                  <a:pt x="1404936" y="890373"/>
                </a:cubicBezTo>
                <a:lnTo>
                  <a:pt x="1392005" y="896838"/>
                </a:lnTo>
                <a:cubicBezTo>
                  <a:pt x="894237" y="659269"/>
                  <a:pt x="381620" y="396949"/>
                  <a:pt x="1402" y="1615"/>
                </a:cubicBezTo>
                <a:lnTo>
                  <a:pt x="0" y="0"/>
                </a:lnTo>
                <a:lnTo>
                  <a:pt x="2650070" y="0"/>
                </a:lnTo>
                <a:close/>
              </a:path>
            </a:pathLst>
          </a:custGeom>
          <a:solidFill>
            <a:schemeClr val="accent4">
              <a:alpha val="20000"/>
            </a:schemeClr>
          </a:solidFill>
          <a:ln w="8653" cap="flat">
            <a:noFill/>
            <a:prstDash val="solid"/>
            <a:miter/>
          </a:ln>
        </p:spPr>
        <p:txBody>
          <a:bodyPr wrap="square" rtlCol="0" anchor="ctr">
            <a:noAutofit/>
          </a:bodyPr>
          <a:lstStyle/>
          <a:p>
            <a:endParaRPr lang="en-US"/>
          </a:p>
        </p:txBody>
      </p:sp>
      <p:sp>
        <p:nvSpPr>
          <p:cNvPr id="3" name="Freeform: Shape 2">
            <a:extLst>
              <a:ext uri="{FF2B5EF4-FFF2-40B4-BE49-F238E27FC236}">
                <a16:creationId xmlns:a16="http://schemas.microsoft.com/office/drawing/2014/main" id="{59DC80B3-03D5-D18F-621E-BC8B14589572}"/>
              </a:ext>
            </a:extLst>
          </p:cNvPr>
          <p:cNvSpPr/>
          <p:nvPr userDrawn="1"/>
        </p:nvSpPr>
        <p:spPr>
          <a:xfrm>
            <a:off x="11103972" y="0"/>
            <a:ext cx="1088028" cy="1927557"/>
          </a:xfrm>
          <a:custGeom>
            <a:avLst/>
            <a:gdLst>
              <a:gd name="csX0" fmla="*/ 435211 w 1088028"/>
              <a:gd name="csY0" fmla="*/ 0 h 1927557"/>
              <a:gd name="csX1" fmla="*/ 1088028 w 1088028"/>
              <a:gd name="csY1" fmla="*/ 0 h 1927557"/>
              <a:gd name="csX2" fmla="*/ 1088027 w 1088028"/>
              <a:gd name="csY2" fmla="*/ 1927557 h 1927557"/>
              <a:gd name="csX3" fmla="*/ 1046369 w 1088028"/>
              <a:gd name="csY3" fmla="*/ 1898291 h 1927557"/>
              <a:gd name="csX4" fmla="*/ 533710 w 1088028"/>
              <a:gd name="csY4" fmla="*/ 1214071 h 1927557"/>
              <a:gd name="csX5" fmla="*/ 17796 w 1088028"/>
              <a:gd name="csY5" fmla="*/ 56755 h 1927557"/>
              <a:gd name="csX6" fmla="*/ 0 w 1088028"/>
              <a:gd name="csY6" fmla="*/ 0 h 192755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88028" h="1927557">
                <a:moveTo>
                  <a:pt x="435211" y="0"/>
                </a:moveTo>
                <a:lnTo>
                  <a:pt x="1088028" y="0"/>
                </a:lnTo>
                <a:lnTo>
                  <a:pt x="1088027" y="1927557"/>
                </a:lnTo>
                <a:lnTo>
                  <a:pt x="1046369" y="1898291"/>
                </a:lnTo>
                <a:cubicBezTo>
                  <a:pt x="805795" y="1711458"/>
                  <a:pt x="663094" y="1459068"/>
                  <a:pt x="533710" y="1214071"/>
                </a:cubicBezTo>
                <a:cubicBezTo>
                  <a:pt x="325729" y="834245"/>
                  <a:pt x="153622" y="448974"/>
                  <a:pt x="17796" y="56755"/>
                </a:cubicBezTo>
                <a:lnTo>
                  <a:pt x="0" y="0"/>
                </a:lnTo>
                <a:close/>
              </a:path>
            </a:pathLst>
          </a:custGeom>
          <a:solidFill>
            <a:schemeClr val="accent2">
              <a:alpha val="40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8" name="Footer Placeholder 7">
            <a:extLst>
              <a:ext uri="{FF2B5EF4-FFF2-40B4-BE49-F238E27FC236}">
                <a16:creationId xmlns:a16="http://schemas.microsoft.com/office/drawing/2014/main" id="{791F0D3B-3097-38B2-1EF9-22BDFC7A0140}"/>
              </a:ext>
            </a:extLst>
          </p:cNvPr>
          <p:cNvSpPr>
            <a:spLocks noGrp="1"/>
          </p:cNvSpPr>
          <p:nvPr>
            <p:ph type="ftr" sz="quarter" idx="18"/>
          </p:nvPr>
        </p:nvSpPr>
        <p:spPr>
          <a:xfrm rot="5400000">
            <a:off x="1047763" y="2423479"/>
            <a:ext cx="5006314" cy="457200"/>
          </a:xfrm>
        </p:spPr>
        <p:txBody>
          <a:bodyPr/>
          <a:lstStyle/>
          <a:p>
            <a:r>
              <a:rPr lang="en-US"/>
              <a:t>Sample Footer Text</a:t>
            </a:r>
          </a:p>
        </p:txBody>
      </p:sp>
      <p:sp>
        <p:nvSpPr>
          <p:cNvPr id="4" name="Date Placeholder 3">
            <a:extLst>
              <a:ext uri="{FF2B5EF4-FFF2-40B4-BE49-F238E27FC236}">
                <a16:creationId xmlns:a16="http://schemas.microsoft.com/office/drawing/2014/main" id="{47B4C53D-FBED-52CD-991D-2F44EE6C0640}"/>
              </a:ext>
            </a:extLst>
          </p:cNvPr>
          <p:cNvSpPr>
            <a:spLocks noGrp="1"/>
          </p:cNvSpPr>
          <p:nvPr>
            <p:ph type="dt" sz="half" idx="17"/>
          </p:nvPr>
        </p:nvSpPr>
        <p:spPr>
          <a:xfrm rot="5400000">
            <a:off x="2956560" y="5520994"/>
            <a:ext cx="1188720" cy="457200"/>
          </a:xfrm>
        </p:spPr>
        <p:txBody>
          <a:bodyPr/>
          <a:lstStyle/>
          <a:p>
            <a:fld id="{C68ED682-407A-6149-BE9D-7A7B8255FDB2}" type="datetime1">
              <a:rPr lang="en-US" smtClean="0"/>
              <a:pPr/>
              <a:t>8/20/2026</a:t>
            </a:fld>
            <a:endParaRPr lang="en-US"/>
          </a:p>
        </p:txBody>
      </p:sp>
      <p:sp>
        <p:nvSpPr>
          <p:cNvPr id="9" name="Slide Number Placeholder 8">
            <a:extLst>
              <a:ext uri="{FF2B5EF4-FFF2-40B4-BE49-F238E27FC236}">
                <a16:creationId xmlns:a16="http://schemas.microsoft.com/office/drawing/2014/main" id="{426D2C71-221B-5A66-32A3-F5922E3F4B7C}"/>
              </a:ext>
            </a:extLst>
          </p:cNvPr>
          <p:cNvSpPr>
            <a:spLocks noGrp="1"/>
          </p:cNvSpPr>
          <p:nvPr>
            <p:ph type="sldNum" sz="quarter" idx="19"/>
          </p:nvPr>
        </p:nvSpPr>
        <p:spPr>
          <a:xfrm>
            <a:off x="3322320" y="6343955"/>
            <a:ext cx="457200" cy="365125"/>
          </a:xfrm>
        </p:spPr>
        <p:txBody>
          <a:bodyPr/>
          <a:lstStyle/>
          <a:p>
            <a:fld id="{AEAA3239-9EA4-4A65-A281-97F994456D9F}" type="slidenum">
              <a:rPr lang="en-US" smtClean="0"/>
              <a:pPr/>
              <a:t>‹#›</a:t>
            </a:fld>
            <a:endParaRPr lang="en-US"/>
          </a:p>
        </p:txBody>
      </p:sp>
      <p:sp>
        <p:nvSpPr>
          <p:cNvPr id="10" name="Picture Placeholder 9">
            <a:extLst>
              <a:ext uri="{FF2B5EF4-FFF2-40B4-BE49-F238E27FC236}">
                <a16:creationId xmlns:a16="http://schemas.microsoft.com/office/drawing/2014/main" id="{C5E31858-2555-7BB8-7C5F-0A3C721CCA45}"/>
              </a:ext>
            </a:extLst>
          </p:cNvPr>
          <p:cNvSpPr>
            <a:spLocks noGrp="1"/>
          </p:cNvSpPr>
          <p:nvPr>
            <p:ph type="pic" sz="quarter" idx="16" hasCustomPrompt="1"/>
          </p:nvPr>
        </p:nvSpPr>
        <p:spPr>
          <a:xfrm>
            <a:off x="3812491" y="152401"/>
            <a:ext cx="8220889" cy="6560161"/>
          </a:xfrm>
          <a:custGeom>
            <a:avLst/>
            <a:gdLst>
              <a:gd name="csX0" fmla="*/ 0 w 8220889"/>
              <a:gd name="csY0" fmla="*/ 0 h 6560161"/>
              <a:gd name="csX1" fmla="*/ 7344764 w 8220889"/>
              <a:gd name="csY1" fmla="*/ 0 h 6560161"/>
              <a:gd name="csX2" fmla="*/ 7417943 w 8220889"/>
              <a:gd name="csY2" fmla="*/ 197239 h 6560161"/>
              <a:gd name="csX3" fmla="*/ 7825191 w 8220889"/>
              <a:gd name="csY3" fmla="*/ 1061670 h 6560161"/>
              <a:gd name="csX4" fmla="*/ 8174449 w 8220889"/>
              <a:gd name="csY4" fmla="*/ 1594613 h 6560161"/>
              <a:gd name="csX5" fmla="*/ 8220889 w 8220889"/>
              <a:gd name="csY5" fmla="*/ 1637607 h 6560161"/>
              <a:gd name="csX6" fmla="*/ 8220889 w 8220889"/>
              <a:gd name="csY6" fmla="*/ 4757146 h 6560161"/>
              <a:gd name="csX7" fmla="*/ 8205465 w 8220889"/>
              <a:gd name="csY7" fmla="*/ 4759856 h 6560161"/>
              <a:gd name="csX8" fmla="*/ 7444675 w 8220889"/>
              <a:gd name="csY8" fmla="*/ 5317458 h 6560161"/>
              <a:gd name="csX9" fmla="*/ 7134375 w 8220889"/>
              <a:gd name="csY9" fmla="*/ 5815226 h 6560161"/>
              <a:gd name="csX10" fmla="*/ 7121444 w 8220889"/>
              <a:gd name="csY10" fmla="*/ 5808761 h 6560161"/>
              <a:gd name="csX11" fmla="*/ 6038529 w 8220889"/>
              <a:gd name="csY11" fmla="*/ 6430732 h 6560161"/>
              <a:gd name="csX12" fmla="*/ 5881281 w 8220889"/>
              <a:gd name="csY12" fmla="*/ 6560161 h 6560161"/>
              <a:gd name="csX13" fmla="*/ 0 w 8220889"/>
              <a:gd name="csY13" fmla="*/ 6560161 h 65601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8220889" h="6560161">
                <a:moveTo>
                  <a:pt x="0" y="0"/>
                </a:moveTo>
                <a:lnTo>
                  <a:pt x="7344764" y="0"/>
                </a:lnTo>
                <a:lnTo>
                  <a:pt x="7417943" y="197239"/>
                </a:lnTo>
                <a:cubicBezTo>
                  <a:pt x="7533399" y="488868"/>
                  <a:pt x="7669205" y="776801"/>
                  <a:pt x="7825191" y="1061670"/>
                </a:cubicBezTo>
                <a:cubicBezTo>
                  <a:pt x="7922229" y="1245418"/>
                  <a:pt x="8026758" y="1433324"/>
                  <a:pt x="8174449" y="1594613"/>
                </a:cubicBezTo>
                <a:lnTo>
                  <a:pt x="8220889" y="1637607"/>
                </a:lnTo>
                <a:lnTo>
                  <a:pt x="8220889" y="4757146"/>
                </a:lnTo>
                <a:lnTo>
                  <a:pt x="8205465" y="4759856"/>
                </a:lnTo>
                <a:cubicBezTo>
                  <a:pt x="7885875" y="4833127"/>
                  <a:pt x="7586088" y="5023324"/>
                  <a:pt x="7444675" y="5317458"/>
                </a:cubicBezTo>
                <a:cubicBezTo>
                  <a:pt x="7321843" y="5563113"/>
                  <a:pt x="7386488" y="5718255"/>
                  <a:pt x="7134375" y="5815226"/>
                </a:cubicBezTo>
                <a:lnTo>
                  <a:pt x="7121444" y="5808761"/>
                </a:lnTo>
                <a:cubicBezTo>
                  <a:pt x="6748118" y="5986938"/>
                  <a:pt x="6366439" y="6179037"/>
                  <a:pt x="6038529" y="6430732"/>
                </a:cubicBezTo>
                <a:lnTo>
                  <a:pt x="5881281" y="6560161"/>
                </a:lnTo>
                <a:lnTo>
                  <a:pt x="0" y="6560161"/>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20829348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with Picture 13">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C55CB92-7DB2-0027-FE30-18CB930B26C3}"/>
              </a:ext>
            </a:extLst>
          </p:cNvPr>
          <p:cNvSpPr>
            <a:spLocks noGrp="1"/>
          </p:cNvSpPr>
          <p:nvPr>
            <p:ph type="title"/>
          </p:nvPr>
        </p:nvSpPr>
        <p:spPr>
          <a:xfrm>
            <a:off x="152399" y="5732144"/>
            <a:ext cx="4019521" cy="1097280"/>
          </a:xfrm>
        </p:spPr>
        <p:txBody>
          <a:bodyPr anchor="b">
            <a:normAutofit/>
          </a:bodyPr>
          <a:lstStyle>
            <a:lvl1pPr>
              <a:defRPr sz="36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52401" y="161193"/>
            <a:ext cx="11887199" cy="4296507"/>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52399" y="4457700"/>
            <a:ext cx="5168465" cy="373434"/>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320865" y="4458928"/>
            <a:ext cx="1550270" cy="365125"/>
          </a:xfrm>
        </p:spPr>
        <p:txBody>
          <a:bodyPr/>
          <a:lstStyle>
            <a:lvl1pPr algn="ctr">
              <a:defRPr/>
            </a:lvl1pPr>
          </a:lstStyle>
          <a:p>
            <a:pPr algn="ctr"/>
            <a:fld id="{854C2666-64B2-EE44-8562-AB6A7070A615}" type="datetime1">
              <a:rPr lang="en-US" smtClean="0"/>
              <a:t>8/20/2026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582400" y="4458928"/>
            <a:ext cx="457200" cy="365125"/>
          </a:xfrm>
        </p:spPr>
        <p:txBody>
          <a:bodyPr anchor="ctr"/>
          <a:lstStyle/>
          <a:p>
            <a:fld id="{AEAA3239-9EA4-4A65-A281-97F994456D9F}" type="slidenum">
              <a:rPr lang="en-US" smtClean="0"/>
              <a:t>‹#›</a:t>
            </a:fld>
            <a:endParaRPr lang="en-US"/>
          </a:p>
        </p:txBody>
      </p:sp>
      <p:sp>
        <p:nvSpPr>
          <p:cNvPr id="3" name="Content Placeholder 7">
            <a:extLst>
              <a:ext uri="{FF2B5EF4-FFF2-40B4-BE49-F238E27FC236}">
                <a16:creationId xmlns:a16="http://schemas.microsoft.com/office/drawing/2014/main" id="{4768F6F8-D99D-D6E7-EC07-4812BD36ADBF}"/>
              </a:ext>
            </a:extLst>
          </p:cNvPr>
          <p:cNvSpPr>
            <a:spLocks noGrp="1"/>
          </p:cNvSpPr>
          <p:nvPr>
            <p:ph sz="quarter" idx="14"/>
          </p:nvPr>
        </p:nvSpPr>
        <p:spPr>
          <a:xfrm>
            <a:off x="5613209" y="5455231"/>
            <a:ext cx="6426391" cy="1241576"/>
          </a:xfrm>
        </p:spPr>
        <p:txBody>
          <a:bodyPr vert="horz" lIns="91440" tIns="45720" rIns="91440" bIns="45720" rtlCol="0" anchor="b">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932469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52400" y="5029200"/>
            <a:ext cx="3657600" cy="1828800"/>
          </a:xfrm>
        </p:spPr>
        <p:txBody>
          <a:bodyPr anchor="b">
            <a:normAutofit/>
          </a:bodyPr>
          <a:lstStyle>
            <a:lvl1pPr>
              <a:defRPr sz="36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52399" y="152400"/>
            <a:ext cx="11887199" cy="3627118"/>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52399" y="3779520"/>
            <a:ext cx="5166359" cy="365760"/>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318758" y="3779520"/>
            <a:ext cx="1554480" cy="365760"/>
          </a:xfrm>
        </p:spPr>
        <p:txBody>
          <a:bodyPr/>
          <a:lstStyle>
            <a:lvl1pPr algn="ctr">
              <a:defRPr/>
            </a:lvl1pPr>
          </a:lstStyle>
          <a:p>
            <a:pPr algn="ctr"/>
            <a:fld id="{5D464F4C-67DB-4141-A18C-C691698E58DD}" type="datetime1">
              <a:rPr lang="en-US" smtClean="0"/>
              <a:t>8/20/2026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582400" y="3779520"/>
            <a:ext cx="457200" cy="365125"/>
          </a:xfrm>
        </p:spPr>
        <p:txBody>
          <a:bodyPr anchor="ctr"/>
          <a:lstStyle/>
          <a:p>
            <a:fld id="{AEAA3239-9EA4-4A65-A281-97F994456D9F}"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578094" y="4264152"/>
            <a:ext cx="7461504" cy="2441448"/>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385680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52399" y="152400"/>
            <a:ext cx="3657600" cy="1828800"/>
          </a:xfrm>
        </p:spPr>
        <p:txBody>
          <a:bodyPr anchor="t">
            <a:normAutofit/>
          </a:bodyPr>
          <a:lstStyle>
            <a:lvl1pPr>
              <a:defRPr sz="3600"/>
            </a:lvl1pPr>
          </a:lstStyle>
          <a:p>
            <a:r>
              <a:rPr lang="en-US"/>
              <a:t>Click to edit Master title style</a:t>
            </a:r>
          </a:p>
        </p:txBody>
      </p:sp>
      <p:sp>
        <p:nvSpPr>
          <p:cNvPr id="10" name="Content Placeholder 7">
            <a:extLst>
              <a:ext uri="{FF2B5EF4-FFF2-40B4-BE49-F238E27FC236}">
                <a16:creationId xmlns:a16="http://schemas.microsoft.com/office/drawing/2014/main" id="{D589EE15-BEAB-3C9E-5854-14DC43FEAE96}"/>
              </a:ext>
            </a:extLst>
          </p:cNvPr>
          <p:cNvSpPr>
            <a:spLocks noGrp="1"/>
          </p:cNvSpPr>
          <p:nvPr>
            <p:ph sz="quarter" idx="15"/>
          </p:nvPr>
        </p:nvSpPr>
        <p:spPr>
          <a:xfrm>
            <a:off x="4578094" y="152400"/>
            <a:ext cx="7461504" cy="2441448"/>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52400" y="2708914"/>
            <a:ext cx="5166355" cy="365125"/>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318758" y="2708914"/>
            <a:ext cx="1554480" cy="365125"/>
          </a:xfrm>
        </p:spPr>
        <p:txBody>
          <a:bodyPr/>
          <a:lstStyle>
            <a:lvl1pPr algn="ctr">
              <a:defRPr/>
            </a:lvl1pPr>
          </a:lstStyle>
          <a:p>
            <a:pPr algn="ctr"/>
            <a:fld id="{42F614BA-7D1A-2B45-8F16-70CCAFE9C4B4}" type="datetime1">
              <a:rPr lang="en-US" smtClean="0"/>
              <a:t>8/20/2026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582400" y="2708914"/>
            <a:ext cx="457200" cy="365125"/>
          </a:xfrm>
        </p:spPr>
        <p:txBody>
          <a:bodyPr anchor="ctr"/>
          <a:lstStyle/>
          <a:p>
            <a:fld id="{AEAA3239-9EA4-4A65-A281-97F994456D9F}" type="slidenum">
              <a:rPr lang="en-US" smtClean="0"/>
              <a:t>‹#›</a:t>
            </a:fld>
            <a:endParaRPr lang="en-US"/>
          </a:p>
        </p:txBody>
      </p:sp>
      <p:sp>
        <p:nvSpPr>
          <p:cNvPr id="3" name="Picture Placeholder 10">
            <a:extLst>
              <a:ext uri="{FF2B5EF4-FFF2-40B4-BE49-F238E27FC236}">
                <a16:creationId xmlns:a16="http://schemas.microsoft.com/office/drawing/2014/main" id="{7895B62A-C7BF-70CE-7009-7B71831CC8FC}"/>
              </a:ext>
            </a:extLst>
          </p:cNvPr>
          <p:cNvSpPr>
            <a:spLocks noGrp="1"/>
          </p:cNvSpPr>
          <p:nvPr>
            <p:ph type="pic" sz="quarter" idx="13" hasCustomPrompt="1"/>
          </p:nvPr>
        </p:nvSpPr>
        <p:spPr>
          <a:xfrm>
            <a:off x="152399" y="3078482"/>
            <a:ext cx="11887199" cy="3627118"/>
          </a:xfrm>
          <a:blipFill dpi="0" rotWithShape="1">
            <a:blip r:embed="rId2">
              <a:alphaModFix amt="60000"/>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406492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52400" y="152400"/>
            <a:ext cx="11887200" cy="946328"/>
          </a:xfrm>
        </p:spPr>
        <p:txBody>
          <a:bodyPr anchor="t"/>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152400" y="1307153"/>
            <a:ext cx="4114800" cy="50194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16">
            <a:extLst>
              <a:ext uri="{FF2B5EF4-FFF2-40B4-BE49-F238E27FC236}">
                <a16:creationId xmlns:a16="http://schemas.microsoft.com/office/drawing/2014/main" id="{78D8F267-FAC2-84E3-0035-9E5FEB915330}"/>
              </a:ext>
            </a:extLst>
          </p:cNvPr>
          <p:cNvSpPr>
            <a:spLocks noGrp="1"/>
          </p:cNvSpPr>
          <p:nvPr>
            <p:ph type="pic" sz="quarter" idx="18" hasCustomPrompt="1"/>
          </p:nvPr>
        </p:nvSpPr>
        <p:spPr>
          <a:xfrm>
            <a:off x="4993638" y="1324511"/>
            <a:ext cx="7042015" cy="5019444"/>
          </a:xfrm>
          <a:custGeom>
            <a:avLst/>
            <a:gdLst>
              <a:gd name="csX0" fmla="*/ 0 w 7042015"/>
              <a:gd name="csY0" fmla="*/ 0 h 5019444"/>
              <a:gd name="csX1" fmla="*/ 3201369 w 7042015"/>
              <a:gd name="csY1" fmla="*/ 0 h 5019444"/>
              <a:gd name="csX2" fmla="*/ 3514580 w 7042015"/>
              <a:gd name="csY2" fmla="*/ 155716 h 5019444"/>
              <a:gd name="csX3" fmla="*/ 3524766 w 7042015"/>
              <a:gd name="csY3" fmla="*/ 150622 h 5019444"/>
              <a:gd name="csX4" fmla="*/ 3769219 w 7042015"/>
              <a:gd name="csY4" fmla="*/ 542763 h 5019444"/>
              <a:gd name="csX5" fmla="*/ 4477107 w 7042015"/>
              <a:gd name="csY5" fmla="*/ 1001110 h 5019444"/>
              <a:gd name="csX6" fmla="*/ 5332688 w 7042015"/>
              <a:gd name="csY6" fmla="*/ 853417 h 5019444"/>
              <a:gd name="csX7" fmla="*/ 6118176 w 7042015"/>
              <a:gd name="csY7" fmla="*/ 405169 h 5019444"/>
              <a:gd name="csX8" fmla="*/ 6207989 w 7042015"/>
              <a:gd name="csY8" fmla="*/ 330681 h 5019444"/>
              <a:gd name="csX9" fmla="*/ 6167515 w 7042015"/>
              <a:gd name="csY9" fmla="*/ 545884 h 5019444"/>
              <a:gd name="csX10" fmla="*/ 6287586 w 7042015"/>
              <a:gd name="csY10" fmla="*/ 2900050 h 5019444"/>
              <a:gd name="csX11" fmla="*/ 6319685 w 7042015"/>
              <a:gd name="csY11" fmla="*/ 2981990 h 5019444"/>
              <a:gd name="csX12" fmla="*/ 7038477 w 7042015"/>
              <a:gd name="csY12" fmla="*/ 3826281 h 5019444"/>
              <a:gd name="csX13" fmla="*/ 7042015 w 7042015"/>
              <a:gd name="csY13" fmla="*/ 3828566 h 5019444"/>
              <a:gd name="csX14" fmla="*/ 7042015 w 7042015"/>
              <a:gd name="csY14" fmla="*/ 5019444 h 5019444"/>
              <a:gd name="csX15" fmla="*/ 0 w 7042015"/>
              <a:gd name="csY15" fmla="*/ 5019444 h 50194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7042015" h="5019444">
                <a:moveTo>
                  <a:pt x="0" y="0"/>
                </a:moveTo>
                <a:lnTo>
                  <a:pt x="3201369" y="0"/>
                </a:lnTo>
                <a:lnTo>
                  <a:pt x="3514580" y="155716"/>
                </a:lnTo>
                <a:lnTo>
                  <a:pt x="3524766" y="150622"/>
                </a:lnTo>
                <a:cubicBezTo>
                  <a:pt x="3723380" y="227015"/>
                  <a:pt x="3672453" y="349236"/>
                  <a:pt x="3769219" y="542763"/>
                </a:cubicBezTo>
                <a:cubicBezTo>
                  <a:pt x="3896539" y="807583"/>
                  <a:pt x="4186820" y="965457"/>
                  <a:pt x="4477107" y="1001110"/>
                </a:cubicBezTo>
                <a:cubicBezTo>
                  <a:pt x="4767394" y="1036757"/>
                  <a:pt x="5062774" y="960364"/>
                  <a:pt x="5332688" y="853417"/>
                </a:cubicBezTo>
                <a:cubicBezTo>
                  <a:pt x="5611196" y="742013"/>
                  <a:pt x="5879603" y="590978"/>
                  <a:pt x="6118176" y="405169"/>
                </a:cubicBezTo>
                <a:lnTo>
                  <a:pt x="6207989" y="330681"/>
                </a:lnTo>
                <a:lnTo>
                  <a:pt x="6167515" y="545884"/>
                </a:lnTo>
                <a:cubicBezTo>
                  <a:pt x="6043877" y="1344479"/>
                  <a:pt x="6278076" y="2838919"/>
                  <a:pt x="6287586" y="2900050"/>
                </a:cubicBezTo>
                <a:lnTo>
                  <a:pt x="6319685" y="2981990"/>
                </a:lnTo>
                <a:cubicBezTo>
                  <a:pt x="6488981" y="3373768"/>
                  <a:pt x="6752993" y="3631672"/>
                  <a:pt x="7038477" y="3826281"/>
                </a:cubicBezTo>
                <a:lnTo>
                  <a:pt x="7042015" y="3828566"/>
                </a:lnTo>
                <a:lnTo>
                  <a:pt x="7042015" y="5019444"/>
                </a:lnTo>
                <a:lnTo>
                  <a:pt x="0" y="5019444"/>
                </a:lnTo>
                <a:close/>
              </a:path>
            </a:pathLst>
          </a:custGeom>
          <a:blipFill>
            <a:blip r:embed="rId2">
              <a:alphaModFix amt="60000"/>
            </a:blip>
            <a:stretch>
              <a:fillRect/>
            </a:stretch>
          </a:blipFill>
        </p:spPr>
        <p:txBody>
          <a:bodyPr wrap="square">
            <a:noAutofit/>
          </a:bodyPr>
          <a:lstStyle>
            <a:lvl1pPr>
              <a:buNone/>
              <a:defRPr/>
            </a:lvl1pPr>
          </a:lstStyle>
          <a:p>
            <a:r>
              <a:rPr lang="en-US"/>
              <a:t> </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152401" y="6343955"/>
            <a:ext cx="2515772" cy="365125"/>
          </a:xfrm>
        </p:spPr>
        <p:txBody>
          <a:bodyPr/>
          <a:lstStyle/>
          <a:p>
            <a:r>
              <a:rPr lang="en-US"/>
              <a:t>Sample Footer Text</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5318760" y="6343955"/>
            <a:ext cx="1554480" cy="365125"/>
          </a:xfrm>
        </p:spPr>
        <p:txBody>
          <a:bodyPr/>
          <a:lstStyle>
            <a:lvl1pPr algn="ctr">
              <a:defRPr/>
            </a:lvl1pPr>
          </a:lstStyle>
          <a:p>
            <a:pPr algn="ctr"/>
            <a:fld id="{B79C3B38-9CC7-B64E-A18A-D11C73924350}" type="datetime1">
              <a:rPr lang="en-US" smtClean="0"/>
              <a:t>8/20/2026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596539" y="6343955"/>
            <a:ext cx="443060" cy="365125"/>
          </a:xfrm>
        </p:spPr>
        <p:txBody>
          <a:bodyPr anchor="ctr"/>
          <a:lstStyle/>
          <a:p>
            <a:fld id="{AEAA3239-9EA4-4A65-A281-97F994456D9F}" type="slidenum">
              <a:rPr lang="en-US" smtClean="0"/>
              <a:t>‹#›</a:t>
            </a:fld>
            <a:endParaRPr lang="en-US"/>
          </a:p>
        </p:txBody>
      </p:sp>
      <p:sp>
        <p:nvSpPr>
          <p:cNvPr id="18" name="Freeform 17">
            <a:extLst>
              <a:ext uri="{FF2B5EF4-FFF2-40B4-BE49-F238E27FC236}">
                <a16:creationId xmlns:a16="http://schemas.microsoft.com/office/drawing/2014/main" id="{ABA12434-DAD9-D0FC-5834-F29507C89055}"/>
              </a:ext>
            </a:extLst>
          </p:cNvPr>
          <p:cNvSpPr/>
          <p:nvPr userDrawn="1"/>
        </p:nvSpPr>
        <p:spPr>
          <a:xfrm rot="5400000" flipV="1">
            <a:off x="9296535" y="2356156"/>
            <a:ext cx="4724135" cy="1066795"/>
          </a:xfrm>
          <a:custGeom>
            <a:avLst/>
            <a:gdLst>
              <a:gd name="csX0" fmla="*/ 0 w 4724135"/>
              <a:gd name="csY0" fmla="*/ 1066795 h 1066795"/>
              <a:gd name="csX1" fmla="*/ 4724135 w 4724135"/>
              <a:gd name="csY1" fmla="*/ 1066795 h 1066795"/>
              <a:gd name="csX2" fmla="*/ 4703040 w 4724135"/>
              <a:gd name="csY2" fmla="*/ 1030361 h 1066795"/>
              <a:gd name="csX3" fmla="*/ 3779015 w 4724135"/>
              <a:gd name="csY3" fmla="*/ 188118 h 1066795"/>
              <a:gd name="csX4" fmla="*/ 3697075 w 4724135"/>
              <a:gd name="csY4" fmla="*/ 156019 h 1066795"/>
              <a:gd name="csX5" fmla="*/ 1342909 w 4724135"/>
              <a:gd name="csY5" fmla="*/ 35948 h 1066795"/>
              <a:gd name="csX6" fmla="*/ 526105 w 4724135"/>
              <a:gd name="csY6" fmla="*/ 327210 h 1066795"/>
              <a:gd name="csX7" fmla="*/ 93722 w 4724135"/>
              <a:gd name="csY7" fmla="*/ 865524 h 1066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724135" h="1066795">
                <a:moveTo>
                  <a:pt x="0" y="1066795"/>
                </a:moveTo>
                <a:lnTo>
                  <a:pt x="4724135" y="1066795"/>
                </a:lnTo>
                <a:lnTo>
                  <a:pt x="4703040" y="1030361"/>
                </a:lnTo>
                <a:cubicBezTo>
                  <a:pt x="4499652" y="698791"/>
                  <a:pt x="4226761" y="381599"/>
                  <a:pt x="3779015" y="188118"/>
                </a:cubicBezTo>
                <a:lnTo>
                  <a:pt x="3697075" y="156019"/>
                </a:lnTo>
                <a:cubicBezTo>
                  <a:pt x="3635944" y="146509"/>
                  <a:pt x="2141504" y="-87690"/>
                  <a:pt x="1342909" y="35948"/>
                </a:cubicBezTo>
                <a:cubicBezTo>
                  <a:pt x="1051565" y="81124"/>
                  <a:pt x="757620" y="159586"/>
                  <a:pt x="526105" y="327210"/>
                </a:cubicBezTo>
                <a:cubicBezTo>
                  <a:pt x="332959" y="467194"/>
                  <a:pt x="199074" y="660006"/>
                  <a:pt x="93722" y="865524"/>
                </a:cubicBezTo>
                <a:close/>
              </a:path>
            </a:pathLst>
          </a:custGeom>
          <a:solidFill>
            <a:schemeClr val="accent1">
              <a:alpha val="30000"/>
            </a:schemeClr>
          </a:solidFill>
          <a:ln w="8653" cap="flat">
            <a:noFill/>
            <a:prstDash val="solid"/>
            <a:miter/>
          </a:ln>
        </p:spPr>
        <p:txBody>
          <a:bodyPr wrap="square" rtlCol="0" anchor="ctr">
            <a:noAutofit/>
          </a:bodyPr>
          <a:lstStyle/>
          <a:p>
            <a:endParaRPr lang="en-US"/>
          </a:p>
        </p:txBody>
      </p:sp>
      <p:sp>
        <p:nvSpPr>
          <p:cNvPr id="22" name="Freeform 21">
            <a:extLst>
              <a:ext uri="{FF2B5EF4-FFF2-40B4-BE49-F238E27FC236}">
                <a16:creationId xmlns:a16="http://schemas.microsoft.com/office/drawing/2014/main" id="{37CFAA0A-8A61-D48E-2D3F-48883FF66025}"/>
              </a:ext>
            </a:extLst>
          </p:cNvPr>
          <p:cNvSpPr/>
          <p:nvPr userDrawn="1"/>
        </p:nvSpPr>
        <p:spPr>
          <a:xfrm>
            <a:off x="7012592" y="0"/>
            <a:ext cx="5023062" cy="2334487"/>
          </a:xfrm>
          <a:custGeom>
            <a:avLst/>
            <a:gdLst>
              <a:gd name="csX0" fmla="*/ 0 w 5023062"/>
              <a:gd name="csY0" fmla="*/ 0 h 2334487"/>
              <a:gd name="csX1" fmla="*/ 5022280 w 5023062"/>
              <a:gd name="csY1" fmla="*/ 0 h 2334487"/>
              <a:gd name="csX2" fmla="*/ 5023062 w 5023062"/>
              <a:gd name="csY2" fmla="*/ 58318 h 2334487"/>
              <a:gd name="csX3" fmla="*/ 4923036 w 5023062"/>
              <a:gd name="csY3" fmla="*/ 624646 h 2334487"/>
              <a:gd name="csX4" fmla="*/ 3313734 w 5023062"/>
              <a:gd name="csY4" fmla="*/ 2177928 h 2334487"/>
              <a:gd name="csX5" fmla="*/ 2458153 w 5023062"/>
              <a:gd name="csY5" fmla="*/ 2325621 h 2334487"/>
              <a:gd name="csX6" fmla="*/ 1750265 w 5023062"/>
              <a:gd name="csY6" fmla="*/ 1867274 h 2334487"/>
              <a:gd name="csX7" fmla="*/ 1505812 w 5023062"/>
              <a:gd name="csY7" fmla="*/ 1475133 h 2334487"/>
              <a:gd name="csX8" fmla="*/ 1495626 w 5023062"/>
              <a:gd name="csY8" fmla="*/ 1480227 h 2334487"/>
              <a:gd name="csX9" fmla="*/ 278464 w 5023062"/>
              <a:gd name="csY9" fmla="*/ 634833 h 2334487"/>
              <a:gd name="csX10" fmla="*/ 25122 w 5023062"/>
              <a:gd name="csY10" fmla="*/ 130025 h 23344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5023062" h="2334487">
                <a:moveTo>
                  <a:pt x="0" y="0"/>
                </a:moveTo>
                <a:lnTo>
                  <a:pt x="5022280" y="0"/>
                </a:lnTo>
                <a:lnTo>
                  <a:pt x="5023062" y="58318"/>
                </a:lnTo>
                <a:cubicBezTo>
                  <a:pt x="5018526" y="251603"/>
                  <a:pt x="4985422" y="443854"/>
                  <a:pt x="4923036" y="624646"/>
                </a:cubicBezTo>
                <a:cubicBezTo>
                  <a:pt x="4673494" y="1347814"/>
                  <a:pt x="4026714" y="1892734"/>
                  <a:pt x="3313734" y="2177928"/>
                </a:cubicBezTo>
                <a:cubicBezTo>
                  <a:pt x="3043820" y="2284875"/>
                  <a:pt x="2748440" y="2361268"/>
                  <a:pt x="2458153" y="2325621"/>
                </a:cubicBezTo>
                <a:cubicBezTo>
                  <a:pt x="2167866" y="2289968"/>
                  <a:pt x="1877585" y="2132094"/>
                  <a:pt x="1750265" y="1867274"/>
                </a:cubicBezTo>
                <a:cubicBezTo>
                  <a:pt x="1653499" y="1673747"/>
                  <a:pt x="1704426" y="1551526"/>
                  <a:pt x="1505812" y="1475133"/>
                </a:cubicBezTo>
                <a:lnTo>
                  <a:pt x="1495626" y="1480227"/>
                </a:lnTo>
                <a:cubicBezTo>
                  <a:pt x="1047465" y="1266333"/>
                  <a:pt x="584025" y="1026973"/>
                  <a:pt x="278464" y="634833"/>
                </a:cubicBezTo>
                <a:cubicBezTo>
                  <a:pt x="161969" y="487780"/>
                  <a:pt x="74120" y="312796"/>
                  <a:pt x="25122" y="130025"/>
                </a:cubicBezTo>
                <a:close/>
              </a:path>
            </a:pathLst>
          </a:custGeom>
          <a:solidFill>
            <a:schemeClr val="accent3">
              <a:alpha val="20000"/>
            </a:schemeClr>
          </a:solidFill>
          <a:ln w="8653"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25885909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55447" y="161365"/>
            <a:ext cx="7315200" cy="960120"/>
          </a:xfrm>
        </p:spPr>
        <p:txBody>
          <a:bodyPr anchor="t"/>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155446" y="1325152"/>
            <a:ext cx="3214539" cy="46069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Picture Placeholder 27">
            <a:extLst>
              <a:ext uri="{FF2B5EF4-FFF2-40B4-BE49-F238E27FC236}">
                <a16:creationId xmlns:a16="http://schemas.microsoft.com/office/drawing/2014/main" id="{6311B567-C69A-2C50-A8DD-306000A46FEF}"/>
              </a:ext>
            </a:extLst>
          </p:cNvPr>
          <p:cNvSpPr>
            <a:spLocks noGrp="1"/>
          </p:cNvSpPr>
          <p:nvPr>
            <p:ph type="pic" sz="quarter" idx="18" hasCustomPrompt="1"/>
          </p:nvPr>
        </p:nvSpPr>
        <p:spPr>
          <a:xfrm>
            <a:off x="4096425" y="1325152"/>
            <a:ext cx="7925987" cy="4999448"/>
          </a:xfrm>
          <a:custGeom>
            <a:avLst/>
            <a:gdLst>
              <a:gd name="csX0" fmla="*/ 0 w 7925987"/>
              <a:gd name="csY0" fmla="*/ 0 h 4999448"/>
              <a:gd name="csX1" fmla="*/ 6716469 w 7925987"/>
              <a:gd name="csY1" fmla="*/ 0 h 4999448"/>
              <a:gd name="csX2" fmla="*/ 6786814 w 7925987"/>
              <a:gd name="csY2" fmla="*/ 43480 h 4999448"/>
              <a:gd name="csX3" fmla="*/ 7830971 w 7925987"/>
              <a:gd name="csY3" fmla="*/ 579086 h 4999448"/>
              <a:gd name="csX4" fmla="*/ 7925987 w 7925987"/>
              <a:gd name="csY4" fmla="*/ 619076 h 4999448"/>
              <a:gd name="csX5" fmla="*/ 7925987 w 7925987"/>
              <a:gd name="csY5" fmla="*/ 4999448 h 4999448"/>
              <a:gd name="csX6" fmla="*/ 2700990 w 7925987"/>
              <a:gd name="csY6" fmla="*/ 4999448 h 4999448"/>
              <a:gd name="csX7" fmla="*/ 2698507 w 7925987"/>
              <a:gd name="csY7" fmla="*/ 4998353 h 4999448"/>
              <a:gd name="csX8" fmla="*/ 1859067 w 7925987"/>
              <a:gd name="csY8" fmla="*/ 4739212 h 4999448"/>
              <a:gd name="csX9" fmla="*/ 744620 w 7925987"/>
              <a:gd name="csY9" fmla="*/ 4607721 h 4999448"/>
              <a:gd name="csX10" fmla="*/ 124855 w 7925987"/>
              <a:gd name="csY10" fmla="*/ 4632450 h 4999448"/>
              <a:gd name="csX11" fmla="*/ 0 w 7925987"/>
              <a:gd name="csY11" fmla="*/ 4648238 h 49994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7925987" h="4999448">
                <a:moveTo>
                  <a:pt x="0" y="0"/>
                </a:moveTo>
                <a:lnTo>
                  <a:pt x="6716469" y="0"/>
                </a:lnTo>
                <a:lnTo>
                  <a:pt x="6786814" y="43480"/>
                </a:lnTo>
                <a:cubicBezTo>
                  <a:pt x="7137346" y="252305"/>
                  <a:pt x="7481289" y="426224"/>
                  <a:pt x="7830971" y="579086"/>
                </a:cubicBezTo>
                <a:lnTo>
                  <a:pt x="7925987" y="619076"/>
                </a:lnTo>
                <a:lnTo>
                  <a:pt x="7925987" y="4999448"/>
                </a:lnTo>
                <a:lnTo>
                  <a:pt x="2700990" y="4999448"/>
                </a:lnTo>
                <a:lnTo>
                  <a:pt x="2698507" y="4998353"/>
                </a:lnTo>
                <a:cubicBezTo>
                  <a:pt x="2429108" y="4891507"/>
                  <a:pt x="2148583" y="4804113"/>
                  <a:pt x="1859067" y="4739212"/>
                </a:cubicBezTo>
                <a:cubicBezTo>
                  <a:pt x="1497169" y="4658086"/>
                  <a:pt x="1121223" y="4613836"/>
                  <a:pt x="744620" y="4607721"/>
                </a:cubicBezTo>
                <a:cubicBezTo>
                  <a:pt x="537488" y="4604358"/>
                  <a:pt x="330157" y="4612531"/>
                  <a:pt x="124855" y="4632450"/>
                </a:cubicBezTo>
                <a:lnTo>
                  <a:pt x="0" y="4648238"/>
                </a:lnTo>
                <a:close/>
              </a:path>
            </a:pathLst>
          </a:custGeom>
          <a:blipFill>
            <a:blip r:embed="rId2">
              <a:alphaModFix amt="60000"/>
            </a:blip>
            <a:stretch>
              <a:fillRect/>
            </a:stretch>
          </a:blipFill>
        </p:spPr>
        <p:txBody>
          <a:bodyPr wrap="square">
            <a:noAutofit/>
          </a:bodyPr>
          <a:lstStyle>
            <a:lvl1pPr>
              <a:buNone/>
              <a:defRPr/>
            </a:lvl1pPr>
          </a:lstStyle>
          <a:p>
            <a:r>
              <a:rPr lang="en-US"/>
              <a:t> </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152400" y="6343955"/>
            <a:ext cx="5218751" cy="365125"/>
          </a:xfrm>
        </p:spPr>
        <p:txBody>
          <a:bodyPr/>
          <a:lstStyle/>
          <a:p>
            <a:r>
              <a:rPr lang="en-US"/>
              <a:t>Sample Footer Text</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5371151" y="6343955"/>
            <a:ext cx="1449697" cy="365125"/>
          </a:xfrm>
        </p:spPr>
        <p:txBody>
          <a:bodyPr/>
          <a:lstStyle>
            <a:lvl1pPr algn="ctr">
              <a:defRPr/>
            </a:lvl1pPr>
          </a:lstStyle>
          <a:p>
            <a:pPr algn="ctr"/>
            <a:fld id="{BF12C208-ADDD-F949-B27D-CB8542E1797C}" type="datetime1">
              <a:rPr lang="en-US" smtClean="0"/>
              <a:t>8/20/2026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582399" y="6343955"/>
            <a:ext cx="457201" cy="365125"/>
          </a:xfrm>
        </p:spPr>
        <p:txBody>
          <a:bodyPr anchor="ctr"/>
          <a:lstStyle/>
          <a:p>
            <a:fld id="{AEAA3239-9EA4-4A65-A281-97F994456D9F}" type="slidenum">
              <a:rPr lang="en-US" smtClean="0"/>
              <a:t>‹#›</a:t>
            </a:fld>
            <a:endParaRPr lang="en-US"/>
          </a:p>
        </p:txBody>
      </p:sp>
      <p:sp>
        <p:nvSpPr>
          <p:cNvPr id="29" name="Freeform 28">
            <a:extLst>
              <a:ext uri="{FF2B5EF4-FFF2-40B4-BE49-F238E27FC236}">
                <a16:creationId xmlns:a16="http://schemas.microsoft.com/office/drawing/2014/main" id="{3BFDC515-5253-F56F-7654-742723D26689}"/>
              </a:ext>
            </a:extLst>
          </p:cNvPr>
          <p:cNvSpPr/>
          <p:nvPr userDrawn="1"/>
        </p:nvSpPr>
        <p:spPr>
          <a:xfrm>
            <a:off x="1844775" y="5932138"/>
            <a:ext cx="5973668" cy="925863"/>
          </a:xfrm>
          <a:custGeom>
            <a:avLst/>
            <a:gdLst>
              <a:gd name="csX0" fmla="*/ 2996270 w 5973668"/>
              <a:gd name="csY0" fmla="*/ 735 h 925863"/>
              <a:gd name="csX1" fmla="*/ 4110717 w 5973668"/>
              <a:gd name="csY1" fmla="*/ 132226 h 925863"/>
              <a:gd name="csX2" fmla="*/ 5722837 w 5973668"/>
              <a:gd name="csY2" fmla="*/ 767217 h 925863"/>
              <a:gd name="csX3" fmla="*/ 5973668 w 5973668"/>
              <a:gd name="csY3" fmla="*/ 925863 h 925863"/>
              <a:gd name="csX4" fmla="*/ 0 w 5973668"/>
              <a:gd name="csY4" fmla="*/ 925863 h 925863"/>
              <a:gd name="csX5" fmla="*/ 284732 w 5973668"/>
              <a:gd name="csY5" fmla="*/ 732278 h 925863"/>
              <a:gd name="csX6" fmla="*/ 643708 w 5973668"/>
              <a:gd name="csY6" fmla="*/ 527530 h 925863"/>
              <a:gd name="csX7" fmla="*/ 2996270 w 5973668"/>
              <a:gd name="csY7" fmla="*/ 735 h 9258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973668" h="925863">
                <a:moveTo>
                  <a:pt x="2996270" y="735"/>
                </a:moveTo>
                <a:cubicBezTo>
                  <a:pt x="3372873" y="6850"/>
                  <a:pt x="3748819" y="51100"/>
                  <a:pt x="4110717" y="132226"/>
                </a:cubicBezTo>
                <a:cubicBezTo>
                  <a:pt x="4689749" y="262027"/>
                  <a:pt x="5232817" y="481803"/>
                  <a:pt x="5722837" y="767217"/>
                </a:cubicBezTo>
                <a:lnTo>
                  <a:pt x="5973668" y="925863"/>
                </a:lnTo>
                <a:lnTo>
                  <a:pt x="0" y="925863"/>
                </a:lnTo>
                <a:lnTo>
                  <a:pt x="284732" y="732278"/>
                </a:lnTo>
                <a:cubicBezTo>
                  <a:pt x="398022" y="662400"/>
                  <a:pt x="517831" y="594642"/>
                  <a:pt x="643708" y="527530"/>
                </a:cubicBezTo>
                <a:cubicBezTo>
                  <a:pt x="1336030" y="158407"/>
                  <a:pt x="2167742" y="-12718"/>
                  <a:pt x="2996270" y="735"/>
                </a:cubicBezTo>
                <a:close/>
              </a:path>
            </a:pathLst>
          </a:custGeom>
          <a:solidFill>
            <a:schemeClr val="accent4">
              <a:alpha val="20000"/>
            </a:schemeClr>
          </a:solidFill>
          <a:ln w="8653" cap="flat">
            <a:noFill/>
            <a:prstDash val="solid"/>
            <a:miter/>
          </a:ln>
        </p:spPr>
        <p:txBody>
          <a:bodyPr wrap="square" rtlCol="0" anchor="ctr">
            <a:noAutofit/>
          </a:bodyPr>
          <a:lstStyle/>
          <a:p>
            <a:endParaRPr lang="en-US"/>
          </a:p>
        </p:txBody>
      </p:sp>
      <p:sp>
        <p:nvSpPr>
          <p:cNvPr id="30" name="Freeform 29">
            <a:extLst>
              <a:ext uri="{FF2B5EF4-FFF2-40B4-BE49-F238E27FC236}">
                <a16:creationId xmlns:a16="http://schemas.microsoft.com/office/drawing/2014/main" id="{F88E942B-B242-E2EC-C5B0-4FC57A71507F}"/>
              </a:ext>
            </a:extLst>
          </p:cNvPr>
          <p:cNvSpPr/>
          <p:nvPr userDrawn="1"/>
        </p:nvSpPr>
        <p:spPr>
          <a:xfrm rot="16200000">
            <a:off x="9749426" y="-427017"/>
            <a:ext cx="2015558" cy="2869590"/>
          </a:xfrm>
          <a:custGeom>
            <a:avLst/>
            <a:gdLst>
              <a:gd name="csX0" fmla="*/ 2015558 w 2015558"/>
              <a:gd name="csY0" fmla="*/ 0 h 2869590"/>
              <a:gd name="csX1" fmla="*/ 2015558 w 2015558"/>
              <a:gd name="csY1" fmla="*/ 2869590 h 2869590"/>
              <a:gd name="csX2" fmla="*/ 0 w 2015558"/>
              <a:gd name="csY2" fmla="*/ 2869590 h 2869590"/>
              <a:gd name="csX3" fmla="*/ 405 w 2015558"/>
              <a:gd name="csY3" fmla="*/ 2868517 h 2869590"/>
              <a:gd name="csX4" fmla="*/ 1181529 w 2015558"/>
              <a:gd name="csY4" fmla="*/ 755814 h 2869590"/>
              <a:gd name="csX5" fmla="*/ 1175954 w 2015558"/>
              <a:gd name="csY5" fmla="*/ 741335 h 2869590"/>
              <a:gd name="csX6" fmla="*/ 1776620 w 2015558"/>
              <a:gd name="csY6" fmla="*/ 192124 h 286959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15558" h="2869590">
                <a:moveTo>
                  <a:pt x="2015558" y="0"/>
                </a:moveTo>
                <a:lnTo>
                  <a:pt x="2015558" y="2869590"/>
                </a:lnTo>
                <a:lnTo>
                  <a:pt x="0" y="2869590"/>
                </a:lnTo>
                <a:lnTo>
                  <a:pt x="405" y="2868517"/>
                </a:lnTo>
                <a:cubicBezTo>
                  <a:pt x="286802" y="2161871"/>
                  <a:pt x="643579" y="1490512"/>
                  <a:pt x="1181529" y="755814"/>
                </a:cubicBezTo>
                <a:lnTo>
                  <a:pt x="1175954" y="741335"/>
                </a:lnTo>
                <a:cubicBezTo>
                  <a:pt x="1175954" y="741335"/>
                  <a:pt x="1453292" y="464467"/>
                  <a:pt x="1776620" y="192124"/>
                </a:cubicBezTo>
                <a:close/>
              </a:path>
            </a:pathLst>
          </a:custGeom>
          <a:solidFill>
            <a:schemeClr val="accent6">
              <a:alpha val="10000"/>
            </a:schemeClr>
          </a:solidFill>
          <a:ln w="8653"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32789889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with Picture 18">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0C33A52B-1DF2-264D-E5DE-E34FD9E0365E}"/>
              </a:ext>
            </a:extLst>
          </p:cNvPr>
          <p:cNvSpPr/>
          <p:nvPr userDrawn="1"/>
        </p:nvSpPr>
        <p:spPr>
          <a:xfrm rot="10800000">
            <a:off x="-1" y="4801351"/>
            <a:ext cx="2854656" cy="2056649"/>
          </a:xfrm>
          <a:custGeom>
            <a:avLst/>
            <a:gdLst>
              <a:gd name="csX0" fmla="*/ 2824748 w 2854656"/>
              <a:gd name="csY0" fmla="*/ 2056649 h 2056649"/>
              <a:gd name="csX1" fmla="*/ 2685484 w 2854656"/>
              <a:gd name="csY1" fmla="*/ 2046080 h 2056649"/>
              <a:gd name="csX2" fmla="*/ 1781353 w 2854656"/>
              <a:gd name="csY2" fmla="*/ 1460668 h 2056649"/>
              <a:gd name="csX3" fmla="*/ 1469131 w 2854656"/>
              <a:gd name="csY3" fmla="*/ 959816 h 2056649"/>
              <a:gd name="csX4" fmla="*/ 1456120 w 2854656"/>
              <a:gd name="csY4" fmla="*/ 966322 h 2056649"/>
              <a:gd name="csX5" fmla="*/ 56903 w 2854656"/>
              <a:gd name="csY5" fmla="*/ 65553 h 2056649"/>
              <a:gd name="csX6" fmla="*/ 0 w 2854656"/>
              <a:gd name="csY6" fmla="*/ 0 h 2056649"/>
              <a:gd name="csX7" fmla="*/ 2854656 w 2854656"/>
              <a:gd name="csY7" fmla="*/ 0 h 2056649"/>
              <a:gd name="csX8" fmla="*/ 2854656 w 2854656"/>
              <a:gd name="csY8" fmla="*/ 2056453 h 205664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854656" h="2056649">
                <a:moveTo>
                  <a:pt x="2824748" y="2056649"/>
                </a:moveTo>
                <a:cubicBezTo>
                  <a:pt x="2778276" y="2055226"/>
                  <a:pt x="2731829" y="2051771"/>
                  <a:pt x="2685484" y="2046080"/>
                </a:cubicBezTo>
                <a:cubicBezTo>
                  <a:pt x="2314723" y="2000543"/>
                  <a:pt x="1943969" y="1798903"/>
                  <a:pt x="1781353" y="1460668"/>
                </a:cubicBezTo>
                <a:cubicBezTo>
                  <a:pt x="1657761" y="1213491"/>
                  <a:pt x="1722805" y="1057388"/>
                  <a:pt x="1469131" y="959816"/>
                </a:cubicBezTo>
                <a:lnTo>
                  <a:pt x="1456120" y="966322"/>
                </a:lnTo>
                <a:cubicBezTo>
                  <a:pt x="955269" y="727280"/>
                  <a:pt x="439476" y="463336"/>
                  <a:pt x="56903" y="65553"/>
                </a:cubicBezTo>
                <a:lnTo>
                  <a:pt x="0" y="0"/>
                </a:lnTo>
                <a:lnTo>
                  <a:pt x="2854656" y="0"/>
                </a:lnTo>
                <a:lnTo>
                  <a:pt x="2854656" y="2056453"/>
                </a:lnTo>
                <a:close/>
              </a:path>
            </a:pathLst>
          </a:custGeom>
          <a:solidFill>
            <a:schemeClr val="accent2">
              <a:alpha val="50000"/>
            </a:schemeClr>
          </a:solidFill>
          <a:ln w="8653" cap="flat">
            <a:noFill/>
            <a:prstDash val="solid"/>
            <a:miter/>
          </a:ln>
        </p:spPr>
        <p:txBody>
          <a:bodyPr wrap="square" rtlCol="0" anchor="ctr">
            <a:noAutofit/>
          </a:bodyPr>
          <a:lstStyle/>
          <a:p>
            <a:endParaRPr lang="en-US"/>
          </a:p>
        </p:txBody>
      </p:sp>
      <p:sp>
        <p:nvSpPr>
          <p:cNvPr id="23" name="Freeform 22">
            <a:extLst>
              <a:ext uri="{FF2B5EF4-FFF2-40B4-BE49-F238E27FC236}">
                <a16:creationId xmlns:a16="http://schemas.microsoft.com/office/drawing/2014/main" id="{F2C60858-11A3-1390-B864-B4A493891DA1}"/>
              </a:ext>
            </a:extLst>
          </p:cNvPr>
          <p:cNvSpPr/>
          <p:nvPr userDrawn="1"/>
        </p:nvSpPr>
        <p:spPr>
          <a:xfrm>
            <a:off x="5068574" y="1"/>
            <a:ext cx="4300000" cy="1895693"/>
          </a:xfrm>
          <a:custGeom>
            <a:avLst/>
            <a:gdLst>
              <a:gd name="csX0" fmla="*/ 0 w 4300000"/>
              <a:gd name="csY0" fmla="*/ 0 h 1895693"/>
              <a:gd name="csX1" fmla="*/ 4300000 w 4300000"/>
              <a:gd name="csY1" fmla="*/ 0 h 1895693"/>
              <a:gd name="csX2" fmla="*/ 4282112 w 4300000"/>
              <a:gd name="csY2" fmla="*/ 181827 h 1895693"/>
              <a:gd name="csX3" fmla="*/ 4220303 w 4300000"/>
              <a:gd name="csY3" fmla="*/ 421867 h 1895693"/>
              <a:gd name="csX4" fmla="*/ 2833138 w 4300000"/>
              <a:gd name="csY4" fmla="*/ 1760745 h 1895693"/>
              <a:gd name="csX5" fmla="*/ 2095656 w 4300000"/>
              <a:gd name="csY5" fmla="*/ 1888051 h 1895693"/>
              <a:gd name="csX6" fmla="*/ 1485480 w 4300000"/>
              <a:gd name="csY6" fmla="*/ 1492971 h 1895693"/>
              <a:gd name="csX7" fmla="*/ 1274769 w 4300000"/>
              <a:gd name="csY7" fmla="*/ 1154959 h 1895693"/>
              <a:gd name="csX8" fmla="*/ 1265989 w 4300000"/>
              <a:gd name="csY8" fmla="*/ 1159349 h 1895693"/>
              <a:gd name="csX9" fmla="*/ 216836 w 4300000"/>
              <a:gd name="csY9" fmla="*/ 430647 h 1895693"/>
              <a:gd name="csX10" fmla="*/ 51535 w 4300000"/>
              <a:gd name="csY10" fmla="*/ 150182 h 18956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4300000" h="1895693">
                <a:moveTo>
                  <a:pt x="0" y="0"/>
                </a:moveTo>
                <a:lnTo>
                  <a:pt x="4300000" y="0"/>
                </a:lnTo>
                <a:lnTo>
                  <a:pt x="4282112" y="181827"/>
                </a:lnTo>
                <a:cubicBezTo>
                  <a:pt x="4267768" y="263561"/>
                  <a:pt x="4247191" y="343949"/>
                  <a:pt x="4220303" y="421867"/>
                </a:cubicBezTo>
                <a:cubicBezTo>
                  <a:pt x="4005207" y="1045214"/>
                  <a:pt x="3447704" y="1514917"/>
                  <a:pt x="2833138" y="1760745"/>
                </a:cubicBezTo>
                <a:cubicBezTo>
                  <a:pt x="2600481" y="1852929"/>
                  <a:pt x="2345873" y="1918778"/>
                  <a:pt x="2095656" y="1888051"/>
                </a:cubicBezTo>
                <a:cubicBezTo>
                  <a:pt x="1845438" y="1857320"/>
                  <a:pt x="1595226" y="1721238"/>
                  <a:pt x="1485480" y="1492971"/>
                </a:cubicBezTo>
                <a:cubicBezTo>
                  <a:pt x="1402071" y="1326158"/>
                  <a:pt x="1445968" y="1220808"/>
                  <a:pt x="1274769" y="1154959"/>
                </a:cubicBezTo>
                <a:lnTo>
                  <a:pt x="1265989" y="1159349"/>
                </a:lnTo>
                <a:cubicBezTo>
                  <a:pt x="879689" y="974980"/>
                  <a:pt x="480219" y="768660"/>
                  <a:pt x="216836" y="430647"/>
                </a:cubicBezTo>
                <a:cubicBezTo>
                  <a:pt x="149893" y="346144"/>
                  <a:pt x="93924" y="250941"/>
                  <a:pt x="51535" y="150182"/>
                </a:cubicBezTo>
                <a:close/>
              </a:path>
            </a:pathLst>
          </a:custGeom>
          <a:solidFill>
            <a:schemeClr val="accent5">
              <a:alpha val="15000"/>
            </a:schemeClr>
          </a:solidFill>
          <a:ln w="8653"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52400" y="152400"/>
            <a:ext cx="11887200" cy="960120"/>
          </a:xfrm>
        </p:spPr>
        <p:txBody>
          <a:bodyPr anchor="t"/>
          <a:lstStyle/>
          <a:p>
            <a:r>
              <a:rPr lang="en-US"/>
              <a:t>Click to edit Master title style</a:t>
            </a:r>
          </a:p>
        </p:txBody>
      </p:sp>
      <p:sp>
        <p:nvSpPr>
          <p:cNvPr id="22" name="Picture Placeholder 21">
            <a:extLst>
              <a:ext uri="{FF2B5EF4-FFF2-40B4-BE49-F238E27FC236}">
                <a16:creationId xmlns:a16="http://schemas.microsoft.com/office/drawing/2014/main" id="{829EE0F1-F34E-5EB6-041E-908530CF328C}"/>
              </a:ext>
            </a:extLst>
          </p:cNvPr>
          <p:cNvSpPr>
            <a:spLocks noGrp="1"/>
          </p:cNvSpPr>
          <p:nvPr>
            <p:ph type="pic" sz="quarter" idx="19" hasCustomPrompt="1"/>
          </p:nvPr>
        </p:nvSpPr>
        <p:spPr>
          <a:xfrm>
            <a:off x="152400" y="1324511"/>
            <a:ext cx="7049907" cy="5000089"/>
          </a:xfrm>
          <a:custGeom>
            <a:avLst/>
            <a:gdLst>
              <a:gd name="csX0" fmla="*/ 0 w 7049907"/>
              <a:gd name="csY0" fmla="*/ 0 h 5000089"/>
              <a:gd name="csX1" fmla="*/ 6340955 w 7049907"/>
              <a:gd name="csY1" fmla="*/ 0 h 5000089"/>
              <a:gd name="csX2" fmla="*/ 6357617 w 7049907"/>
              <a:gd name="csY2" fmla="*/ 54533 h 5000089"/>
              <a:gd name="csX3" fmla="*/ 6401654 w 7049907"/>
              <a:gd name="csY3" fmla="*/ 168461 h 5000089"/>
              <a:gd name="csX4" fmla="*/ 7011830 w 7049907"/>
              <a:gd name="csY4" fmla="*/ 563541 h 5000089"/>
              <a:gd name="csX5" fmla="*/ 7049907 w 7049907"/>
              <a:gd name="csY5" fmla="*/ 566431 h 5000089"/>
              <a:gd name="csX6" fmla="*/ 7049907 w 7049907"/>
              <a:gd name="csY6" fmla="*/ 5000089 h 5000089"/>
              <a:gd name="csX7" fmla="*/ 2055718 w 7049907"/>
              <a:gd name="csY7" fmla="*/ 5000089 h 5000089"/>
              <a:gd name="csX8" fmla="*/ 1990098 w 7049907"/>
              <a:gd name="csY8" fmla="*/ 4958024 h 5000089"/>
              <a:gd name="csX9" fmla="*/ 1246135 w 7049907"/>
              <a:gd name="csY9" fmla="*/ 4567167 h 5000089"/>
              <a:gd name="csX10" fmla="*/ 1233124 w 7049907"/>
              <a:gd name="csY10" fmla="*/ 4573673 h 5000089"/>
              <a:gd name="csX11" fmla="*/ 920902 w 7049907"/>
              <a:gd name="csY11" fmla="*/ 4072821 h 5000089"/>
              <a:gd name="csX12" fmla="*/ 16771 w 7049907"/>
              <a:gd name="csY12" fmla="*/ 3487409 h 5000089"/>
              <a:gd name="csX13" fmla="*/ 0 w 7049907"/>
              <a:gd name="csY13" fmla="*/ 3486136 h 500008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7049907" h="5000089">
                <a:moveTo>
                  <a:pt x="0" y="0"/>
                </a:moveTo>
                <a:lnTo>
                  <a:pt x="6340955" y="0"/>
                </a:lnTo>
                <a:lnTo>
                  <a:pt x="6357617" y="54533"/>
                </a:lnTo>
                <a:cubicBezTo>
                  <a:pt x="6367906" y="88896"/>
                  <a:pt x="6380802" y="126758"/>
                  <a:pt x="6401654" y="168461"/>
                </a:cubicBezTo>
                <a:cubicBezTo>
                  <a:pt x="6511400" y="396728"/>
                  <a:pt x="6761612" y="532810"/>
                  <a:pt x="7011830" y="563541"/>
                </a:cubicBezTo>
                <a:lnTo>
                  <a:pt x="7049907" y="566431"/>
                </a:lnTo>
                <a:lnTo>
                  <a:pt x="7049907" y="5000089"/>
                </a:lnTo>
                <a:lnTo>
                  <a:pt x="2055718" y="5000089"/>
                </a:lnTo>
                <a:lnTo>
                  <a:pt x="1990098" y="4958024"/>
                </a:lnTo>
                <a:cubicBezTo>
                  <a:pt x="1750722" y="4812435"/>
                  <a:pt x="1496561" y="4686688"/>
                  <a:pt x="1246135" y="4567167"/>
                </a:cubicBezTo>
                <a:lnTo>
                  <a:pt x="1233124" y="4573673"/>
                </a:lnTo>
                <a:cubicBezTo>
                  <a:pt x="979450" y="4476101"/>
                  <a:pt x="1044494" y="4319998"/>
                  <a:pt x="920902" y="4072821"/>
                </a:cubicBezTo>
                <a:cubicBezTo>
                  <a:pt x="758286" y="3734586"/>
                  <a:pt x="387532" y="3532946"/>
                  <a:pt x="16771" y="3487409"/>
                </a:cubicBezTo>
                <a:lnTo>
                  <a:pt x="0" y="3486136"/>
                </a:lnTo>
                <a:close/>
              </a:path>
            </a:pathLst>
          </a:custGeom>
          <a:blipFill>
            <a:blip r:embed="rId2">
              <a:alphaModFix amt="60000"/>
            </a:blip>
            <a:stretch>
              <a:fillRect/>
            </a:stretch>
          </a:blipFill>
        </p:spPr>
        <p:txBody>
          <a:bodyPr wrap="square">
            <a:noAutofit/>
          </a:bodyPr>
          <a:lstStyle>
            <a:lvl1pPr>
              <a:buNone/>
              <a:defRPr/>
            </a:lvl1pPr>
          </a:lstStyle>
          <a:p>
            <a:r>
              <a:rPr lang="en-US"/>
              <a:t> </a:t>
            </a:r>
          </a:p>
        </p:txBody>
      </p:sp>
      <p:sp>
        <p:nvSpPr>
          <p:cNvPr id="5" name="Content Placeholder 7">
            <a:extLst>
              <a:ext uri="{FF2B5EF4-FFF2-40B4-BE49-F238E27FC236}">
                <a16:creationId xmlns:a16="http://schemas.microsoft.com/office/drawing/2014/main" id="{A944BFAE-ED14-D709-5B48-134EE4F98CA4}"/>
              </a:ext>
            </a:extLst>
          </p:cNvPr>
          <p:cNvSpPr>
            <a:spLocks noGrp="1"/>
          </p:cNvSpPr>
          <p:nvPr>
            <p:ph sz="quarter" idx="20"/>
          </p:nvPr>
        </p:nvSpPr>
        <p:spPr>
          <a:xfrm>
            <a:off x="7924800" y="1307153"/>
            <a:ext cx="4114800" cy="50194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152401" y="6343955"/>
            <a:ext cx="5105400" cy="365125"/>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5334000" y="6343955"/>
            <a:ext cx="1524000" cy="365125"/>
          </a:xfrm>
        </p:spPr>
        <p:txBody>
          <a:bodyPr/>
          <a:lstStyle>
            <a:lvl1pPr algn="ctr">
              <a:defRPr>
                <a:solidFill>
                  <a:schemeClr val="tx1"/>
                </a:solidFill>
              </a:defRPr>
            </a:lvl1pPr>
          </a:lstStyle>
          <a:p>
            <a:fld id="{128EED34-12EC-974D-973D-4CDC0088C0FA}" type="datetime1">
              <a:rPr lang="en-US" smtClean="0"/>
              <a:t>8/20/2026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596540" y="6343955"/>
            <a:ext cx="443060" cy="365125"/>
          </a:xfrm>
        </p:spPr>
        <p:txBody>
          <a:bodyPr anchor="ct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154042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Picture 1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52400" y="152400"/>
            <a:ext cx="11887200" cy="960120"/>
          </a:xfrm>
        </p:spPr>
        <p:txBody>
          <a:bodyPr anchor="t"/>
          <a:lstStyle/>
          <a:p>
            <a:r>
              <a:rPr lang="en-US"/>
              <a:t>Click to edit Master title style</a:t>
            </a:r>
          </a:p>
        </p:txBody>
      </p:sp>
      <p:sp>
        <p:nvSpPr>
          <p:cNvPr id="14" name="Picture Placeholder 13">
            <a:extLst>
              <a:ext uri="{FF2B5EF4-FFF2-40B4-BE49-F238E27FC236}">
                <a16:creationId xmlns:a16="http://schemas.microsoft.com/office/drawing/2014/main" id="{5BD0FDF5-1152-D0D3-FA25-7DCEA9C805AC}"/>
              </a:ext>
            </a:extLst>
          </p:cNvPr>
          <p:cNvSpPr>
            <a:spLocks noGrp="1"/>
          </p:cNvSpPr>
          <p:nvPr>
            <p:ph type="pic" sz="quarter" idx="21" hasCustomPrompt="1"/>
          </p:nvPr>
        </p:nvSpPr>
        <p:spPr>
          <a:xfrm>
            <a:off x="152400" y="1307153"/>
            <a:ext cx="6553207" cy="5036805"/>
          </a:xfrm>
          <a:custGeom>
            <a:avLst/>
            <a:gdLst>
              <a:gd name="csX0" fmla="*/ 1452211 w 6553207"/>
              <a:gd name="csY0" fmla="*/ 407 h 5036805"/>
              <a:gd name="csX1" fmla="*/ 2261350 w 6553207"/>
              <a:gd name="csY1" fmla="*/ 37387 h 5036805"/>
              <a:gd name="csX2" fmla="*/ 5071312 w 6553207"/>
              <a:gd name="csY2" fmla="*/ 255091 h 5036805"/>
              <a:gd name="csX3" fmla="*/ 5337297 w 6553207"/>
              <a:gd name="csY3" fmla="*/ 280280 h 5036805"/>
              <a:gd name="csX4" fmla="*/ 5385532 w 6553207"/>
              <a:gd name="csY4" fmla="*/ 339529 h 5036805"/>
              <a:gd name="csX5" fmla="*/ 5889256 w 6553207"/>
              <a:gd name="csY5" fmla="*/ 580899 h 5036805"/>
              <a:gd name="csX6" fmla="*/ 6264582 w 6553207"/>
              <a:gd name="csY6" fmla="*/ 563338 h 5036805"/>
              <a:gd name="csX7" fmla="*/ 6334687 w 6553207"/>
              <a:gd name="csY7" fmla="*/ 545563 h 5036805"/>
              <a:gd name="csX8" fmla="*/ 6369003 w 6553207"/>
              <a:gd name="csY8" fmla="*/ 567692 h 5036805"/>
              <a:gd name="csX9" fmla="*/ 6486511 w 6553207"/>
              <a:gd name="csY9" fmla="*/ 1290582 h 5036805"/>
              <a:gd name="csX10" fmla="*/ 5623085 w 6553207"/>
              <a:gd name="csY10" fmla="*/ 4090029 h 5036805"/>
              <a:gd name="csX11" fmla="*/ 5035551 w 6553207"/>
              <a:gd name="csY11" fmla="*/ 4843618 h 5036805"/>
              <a:gd name="csX12" fmla="*/ 3758291 w 6553207"/>
              <a:gd name="csY12" fmla="*/ 5030620 h 5036805"/>
              <a:gd name="csX13" fmla="*/ 2434818 w 6553207"/>
              <a:gd name="csY13" fmla="*/ 5022595 h 5036805"/>
              <a:gd name="csX14" fmla="*/ 2036381 w 6553207"/>
              <a:gd name="csY14" fmla="*/ 5005051 h 5036805"/>
              <a:gd name="csX15" fmla="*/ 1990098 w 6553207"/>
              <a:gd name="csY15" fmla="*/ 4975382 h 5036805"/>
              <a:gd name="csX16" fmla="*/ 1246135 w 6553207"/>
              <a:gd name="csY16" fmla="*/ 4584525 h 5036805"/>
              <a:gd name="csX17" fmla="*/ 1233124 w 6553207"/>
              <a:gd name="csY17" fmla="*/ 4591031 h 5036805"/>
              <a:gd name="csX18" fmla="*/ 920902 w 6553207"/>
              <a:gd name="csY18" fmla="*/ 4090179 h 5036805"/>
              <a:gd name="csX19" fmla="*/ 16771 w 6553207"/>
              <a:gd name="csY19" fmla="*/ 3504767 h 5036805"/>
              <a:gd name="csX20" fmla="*/ 0 w 6553207"/>
              <a:gd name="csY20" fmla="*/ 3503494 h 5036805"/>
              <a:gd name="csX21" fmla="*/ 0 w 6553207"/>
              <a:gd name="csY21" fmla="*/ 558601 h 5036805"/>
              <a:gd name="csX22" fmla="*/ 97679 w 6553207"/>
              <a:gd name="csY22" fmla="*/ 451514 h 5036805"/>
              <a:gd name="csX23" fmla="*/ 692881 w 6553207"/>
              <a:gd name="csY23" fmla="*/ 101582 h 5036805"/>
              <a:gd name="csX24" fmla="*/ 1452211 w 6553207"/>
              <a:gd name="csY24" fmla="*/ 407 h 50368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6553207" h="5036805">
                <a:moveTo>
                  <a:pt x="1452211" y="407"/>
                </a:moveTo>
                <a:cubicBezTo>
                  <a:pt x="1719796" y="-3082"/>
                  <a:pt x="1995683" y="16455"/>
                  <a:pt x="2261350" y="37387"/>
                </a:cubicBezTo>
                <a:cubicBezTo>
                  <a:pt x="3196299" y="109956"/>
                  <a:pt x="4136363" y="182525"/>
                  <a:pt x="5071312" y="255091"/>
                </a:cubicBezTo>
                <a:lnTo>
                  <a:pt x="5337297" y="280280"/>
                </a:lnTo>
                <a:lnTo>
                  <a:pt x="5385532" y="339529"/>
                </a:lnTo>
                <a:cubicBezTo>
                  <a:pt x="5513933" y="475543"/>
                  <a:pt x="5701593" y="557851"/>
                  <a:pt x="5889256" y="580899"/>
                </a:cubicBezTo>
                <a:cubicBezTo>
                  <a:pt x="6014365" y="596263"/>
                  <a:pt x="6140571" y="587482"/>
                  <a:pt x="6264582" y="563338"/>
                </a:cubicBezTo>
                <a:lnTo>
                  <a:pt x="6334687" y="545563"/>
                </a:lnTo>
                <a:lnTo>
                  <a:pt x="6369003" y="567692"/>
                </a:lnTo>
                <a:cubicBezTo>
                  <a:pt x="6624458" y="771439"/>
                  <a:pt x="6563149" y="1044964"/>
                  <a:pt x="6486511" y="1290582"/>
                </a:cubicBezTo>
                <a:cubicBezTo>
                  <a:pt x="6200406" y="2222798"/>
                  <a:pt x="5914300" y="3157809"/>
                  <a:pt x="5623085" y="4090029"/>
                </a:cubicBezTo>
                <a:cubicBezTo>
                  <a:pt x="5536234" y="4366342"/>
                  <a:pt x="5428945" y="4664990"/>
                  <a:pt x="5035551" y="4843618"/>
                </a:cubicBezTo>
                <a:cubicBezTo>
                  <a:pt x="4688136" y="4999918"/>
                  <a:pt x="4207891" y="5019455"/>
                  <a:pt x="3758291" y="5030620"/>
                </a:cubicBezTo>
                <a:cubicBezTo>
                  <a:pt x="3304867" y="5041784"/>
                  <a:pt x="2866130" y="5037074"/>
                  <a:pt x="2434818" y="5022595"/>
                </a:cubicBezTo>
                <a:lnTo>
                  <a:pt x="2036381" y="5005051"/>
                </a:lnTo>
                <a:lnTo>
                  <a:pt x="1990098" y="4975382"/>
                </a:lnTo>
                <a:cubicBezTo>
                  <a:pt x="1750722" y="4829793"/>
                  <a:pt x="1496561" y="4704046"/>
                  <a:pt x="1246135" y="4584525"/>
                </a:cubicBezTo>
                <a:lnTo>
                  <a:pt x="1233124" y="4591031"/>
                </a:lnTo>
                <a:cubicBezTo>
                  <a:pt x="979450" y="4493459"/>
                  <a:pt x="1044494" y="4337356"/>
                  <a:pt x="920902" y="4090179"/>
                </a:cubicBezTo>
                <a:cubicBezTo>
                  <a:pt x="758286" y="3751944"/>
                  <a:pt x="387532" y="3550304"/>
                  <a:pt x="16771" y="3504767"/>
                </a:cubicBezTo>
                <a:lnTo>
                  <a:pt x="0" y="3503494"/>
                </a:lnTo>
                <a:lnTo>
                  <a:pt x="0" y="558601"/>
                </a:lnTo>
                <a:lnTo>
                  <a:pt x="97679" y="451514"/>
                </a:lnTo>
                <a:cubicBezTo>
                  <a:pt x="243286" y="307424"/>
                  <a:pt x="432321" y="182524"/>
                  <a:pt x="692881" y="101582"/>
                </a:cubicBezTo>
                <a:cubicBezTo>
                  <a:pt x="925343" y="30410"/>
                  <a:pt x="1184626" y="3895"/>
                  <a:pt x="1452211" y="407"/>
                </a:cubicBezTo>
                <a:close/>
              </a:path>
            </a:pathLst>
          </a:custGeom>
          <a:blipFill>
            <a:blip r:embed="rId2">
              <a:alphaModFix amt="60000"/>
            </a:blip>
            <a:stretch>
              <a:fillRect/>
            </a:stretch>
          </a:blipFill>
        </p:spPr>
        <p:txBody>
          <a:bodyPr wrap="square">
            <a:noAutofit/>
          </a:bodyPr>
          <a:lstStyle>
            <a:lvl1pPr>
              <a:buNone/>
              <a:defRPr/>
            </a:lvl1pPr>
          </a:lstStyle>
          <a:p>
            <a:r>
              <a:rPr lang="en-US"/>
              <a:t> </a:t>
            </a:r>
          </a:p>
        </p:txBody>
      </p:sp>
      <p:sp>
        <p:nvSpPr>
          <p:cNvPr id="15" name="Freeform 14">
            <a:extLst>
              <a:ext uri="{FF2B5EF4-FFF2-40B4-BE49-F238E27FC236}">
                <a16:creationId xmlns:a16="http://schemas.microsoft.com/office/drawing/2014/main" id="{8B1BBAE2-98AB-C38F-F64A-DD1ED907A6B4}"/>
              </a:ext>
            </a:extLst>
          </p:cNvPr>
          <p:cNvSpPr/>
          <p:nvPr userDrawn="1"/>
        </p:nvSpPr>
        <p:spPr>
          <a:xfrm rot="10800000">
            <a:off x="-1" y="4801351"/>
            <a:ext cx="2854656" cy="2056649"/>
          </a:xfrm>
          <a:custGeom>
            <a:avLst/>
            <a:gdLst>
              <a:gd name="csX0" fmla="*/ 2824748 w 2854656"/>
              <a:gd name="csY0" fmla="*/ 2056649 h 2056649"/>
              <a:gd name="csX1" fmla="*/ 2685484 w 2854656"/>
              <a:gd name="csY1" fmla="*/ 2046080 h 2056649"/>
              <a:gd name="csX2" fmla="*/ 1781353 w 2854656"/>
              <a:gd name="csY2" fmla="*/ 1460668 h 2056649"/>
              <a:gd name="csX3" fmla="*/ 1469131 w 2854656"/>
              <a:gd name="csY3" fmla="*/ 959816 h 2056649"/>
              <a:gd name="csX4" fmla="*/ 1456120 w 2854656"/>
              <a:gd name="csY4" fmla="*/ 966322 h 2056649"/>
              <a:gd name="csX5" fmla="*/ 56903 w 2854656"/>
              <a:gd name="csY5" fmla="*/ 65553 h 2056649"/>
              <a:gd name="csX6" fmla="*/ 0 w 2854656"/>
              <a:gd name="csY6" fmla="*/ 0 h 2056649"/>
              <a:gd name="csX7" fmla="*/ 2854656 w 2854656"/>
              <a:gd name="csY7" fmla="*/ 0 h 2056649"/>
              <a:gd name="csX8" fmla="*/ 2854656 w 2854656"/>
              <a:gd name="csY8" fmla="*/ 2056453 h 205664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854656" h="2056649">
                <a:moveTo>
                  <a:pt x="2824748" y="2056649"/>
                </a:moveTo>
                <a:cubicBezTo>
                  <a:pt x="2778276" y="2055226"/>
                  <a:pt x="2731829" y="2051771"/>
                  <a:pt x="2685484" y="2046080"/>
                </a:cubicBezTo>
                <a:cubicBezTo>
                  <a:pt x="2314723" y="2000543"/>
                  <a:pt x="1943969" y="1798903"/>
                  <a:pt x="1781353" y="1460668"/>
                </a:cubicBezTo>
                <a:cubicBezTo>
                  <a:pt x="1657761" y="1213491"/>
                  <a:pt x="1722805" y="1057388"/>
                  <a:pt x="1469131" y="959816"/>
                </a:cubicBezTo>
                <a:lnTo>
                  <a:pt x="1456120" y="966322"/>
                </a:lnTo>
                <a:cubicBezTo>
                  <a:pt x="955269" y="727280"/>
                  <a:pt x="439476" y="463336"/>
                  <a:pt x="56903" y="65553"/>
                </a:cubicBezTo>
                <a:lnTo>
                  <a:pt x="0" y="0"/>
                </a:lnTo>
                <a:lnTo>
                  <a:pt x="2854656" y="0"/>
                </a:lnTo>
                <a:lnTo>
                  <a:pt x="2854656" y="2056453"/>
                </a:lnTo>
                <a:close/>
              </a:path>
            </a:pathLst>
          </a:custGeom>
          <a:solidFill>
            <a:schemeClr val="accent2">
              <a:alpha val="50000"/>
            </a:schemeClr>
          </a:solidFill>
          <a:ln w="8653" cap="flat">
            <a:noFill/>
            <a:prstDash val="solid"/>
            <a:miter/>
          </a:ln>
        </p:spPr>
        <p:txBody>
          <a:bodyPr wrap="square" rtlCol="0" anchor="ctr">
            <a:noAutofit/>
          </a:bodyPr>
          <a:lstStyle/>
          <a:p>
            <a:endParaRPr lang="en-US"/>
          </a:p>
        </p:txBody>
      </p:sp>
      <p:sp>
        <p:nvSpPr>
          <p:cNvPr id="16" name="Freeform 15">
            <a:extLst>
              <a:ext uri="{FF2B5EF4-FFF2-40B4-BE49-F238E27FC236}">
                <a16:creationId xmlns:a16="http://schemas.microsoft.com/office/drawing/2014/main" id="{62395D32-F8AB-9733-0278-B164B8D1622A}"/>
              </a:ext>
            </a:extLst>
          </p:cNvPr>
          <p:cNvSpPr/>
          <p:nvPr userDrawn="1"/>
        </p:nvSpPr>
        <p:spPr>
          <a:xfrm>
            <a:off x="3946000" y="1"/>
            <a:ext cx="4300000" cy="1895693"/>
          </a:xfrm>
          <a:custGeom>
            <a:avLst/>
            <a:gdLst>
              <a:gd name="csX0" fmla="*/ 0 w 4300000"/>
              <a:gd name="csY0" fmla="*/ 0 h 1895693"/>
              <a:gd name="csX1" fmla="*/ 4300000 w 4300000"/>
              <a:gd name="csY1" fmla="*/ 0 h 1895693"/>
              <a:gd name="csX2" fmla="*/ 4282112 w 4300000"/>
              <a:gd name="csY2" fmla="*/ 181827 h 1895693"/>
              <a:gd name="csX3" fmla="*/ 4220303 w 4300000"/>
              <a:gd name="csY3" fmla="*/ 421867 h 1895693"/>
              <a:gd name="csX4" fmla="*/ 2833138 w 4300000"/>
              <a:gd name="csY4" fmla="*/ 1760745 h 1895693"/>
              <a:gd name="csX5" fmla="*/ 2095656 w 4300000"/>
              <a:gd name="csY5" fmla="*/ 1888051 h 1895693"/>
              <a:gd name="csX6" fmla="*/ 1485480 w 4300000"/>
              <a:gd name="csY6" fmla="*/ 1492971 h 1895693"/>
              <a:gd name="csX7" fmla="*/ 1274769 w 4300000"/>
              <a:gd name="csY7" fmla="*/ 1154959 h 1895693"/>
              <a:gd name="csX8" fmla="*/ 1265989 w 4300000"/>
              <a:gd name="csY8" fmla="*/ 1159349 h 1895693"/>
              <a:gd name="csX9" fmla="*/ 216836 w 4300000"/>
              <a:gd name="csY9" fmla="*/ 430647 h 1895693"/>
              <a:gd name="csX10" fmla="*/ 51535 w 4300000"/>
              <a:gd name="csY10" fmla="*/ 150182 h 18956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4300000" h="1895693">
                <a:moveTo>
                  <a:pt x="0" y="0"/>
                </a:moveTo>
                <a:lnTo>
                  <a:pt x="4300000" y="0"/>
                </a:lnTo>
                <a:lnTo>
                  <a:pt x="4282112" y="181827"/>
                </a:lnTo>
                <a:cubicBezTo>
                  <a:pt x="4267768" y="263561"/>
                  <a:pt x="4247191" y="343949"/>
                  <a:pt x="4220303" y="421867"/>
                </a:cubicBezTo>
                <a:cubicBezTo>
                  <a:pt x="4005207" y="1045214"/>
                  <a:pt x="3447704" y="1514917"/>
                  <a:pt x="2833138" y="1760745"/>
                </a:cubicBezTo>
                <a:cubicBezTo>
                  <a:pt x="2600481" y="1852929"/>
                  <a:pt x="2345873" y="1918778"/>
                  <a:pt x="2095656" y="1888051"/>
                </a:cubicBezTo>
                <a:cubicBezTo>
                  <a:pt x="1845438" y="1857320"/>
                  <a:pt x="1595226" y="1721238"/>
                  <a:pt x="1485480" y="1492971"/>
                </a:cubicBezTo>
                <a:cubicBezTo>
                  <a:pt x="1402071" y="1326158"/>
                  <a:pt x="1445968" y="1220808"/>
                  <a:pt x="1274769" y="1154959"/>
                </a:cubicBezTo>
                <a:lnTo>
                  <a:pt x="1265989" y="1159349"/>
                </a:lnTo>
                <a:cubicBezTo>
                  <a:pt x="879689" y="974980"/>
                  <a:pt x="480219" y="768660"/>
                  <a:pt x="216836" y="430647"/>
                </a:cubicBezTo>
                <a:cubicBezTo>
                  <a:pt x="149893" y="346144"/>
                  <a:pt x="93924" y="250941"/>
                  <a:pt x="51535" y="150182"/>
                </a:cubicBezTo>
                <a:close/>
              </a:path>
            </a:pathLst>
          </a:custGeom>
          <a:solidFill>
            <a:schemeClr val="accent5">
              <a:alpha val="15000"/>
            </a:schemeClr>
          </a:solidFill>
          <a:ln w="8653" cap="flat">
            <a:noFill/>
            <a:prstDash val="solid"/>
            <a:miter/>
          </a:ln>
        </p:spPr>
        <p:txBody>
          <a:bodyPr wrap="square" rtlCol="0" anchor="ctr">
            <a:noAutofit/>
          </a:bodyPr>
          <a:lstStyle/>
          <a:p>
            <a:endParaRPr lang="en-US"/>
          </a:p>
        </p:txBody>
      </p:sp>
      <p:sp>
        <p:nvSpPr>
          <p:cNvPr id="5" name="Content Placeholder 7">
            <a:extLst>
              <a:ext uri="{FF2B5EF4-FFF2-40B4-BE49-F238E27FC236}">
                <a16:creationId xmlns:a16="http://schemas.microsoft.com/office/drawing/2014/main" id="{A944BFAE-ED14-D709-5B48-134EE4F98CA4}"/>
              </a:ext>
            </a:extLst>
          </p:cNvPr>
          <p:cNvSpPr>
            <a:spLocks noGrp="1"/>
          </p:cNvSpPr>
          <p:nvPr>
            <p:ph sz="quarter" idx="20"/>
          </p:nvPr>
        </p:nvSpPr>
        <p:spPr>
          <a:xfrm>
            <a:off x="7924800" y="1307153"/>
            <a:ext cx="4114800" cy="50194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152401" y="6343955"/>
            <a:ext cx="5105400" cy="365125"/>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5334000" y="6343955"/>
            <a:ext cx="1524000" cy="365125"/>
          </a:xfrm>
        </p:spPr>
        <p:txBody>
          <a:bodyPr/>
          <a:lstStyle>
            <a:lvl1pPr algn="ctr">
              <a:defRPr>
                <a:solidFill>
                  <a:schemeClr val="tx1"/>
                </a:solidFill>
              </a:defRPr>
            </a:lvl1pPr>
          </a:lstStyle>
          <a:p>
            <a:fld id="{4AFD598A-B52D-1048-A20F-474CAA427CA0}" type="datetime1">
              <a:rPr lang="en-US" smtClean="0"/>
              <a:t>8/20/2026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596540" y="6343955"/>
            <a:ext cx="443060" cy="365125"/>
          </a:xfrm>
        </p:spPr>
        <p:txBody>
          <a:bodyPr anchor="ct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79467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Picture 2">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44824C1-AFB1-BA72-4EFB-8F2580F8E4F1}"/>
              </a:ext>
            </a:extLst>
          </p:cNvPr>
          <p:cNvSpPr>
            <a:spLocks noGrp="1"/>
          </p:cNvSpPr>
          <p:nvPr>
            <p:ph type="title"/>
          </p:nvPr>
        </p:nvSpPr>
        <p:spPr>
          <a:xfrm>
            <a:off x="6705600" y="148921"/>
            <a:ext cx="4883935" cy="5413680"/>
          </a:xfrm>
        </p:spPr>
        <p:txBody>
          <a:bodyPr anchor="b">
            <a:normAutofit/>
          </a:bodyPr>
          <a:lstStyle>
            <a:lvl1pPr>
              <a:defRPr sz="5400"/>
            </a:lvl1pPr>
          </a:lstStyle>
          <a:p>
            <a:r>
              <a:rPr lang="en-US"/>
              <a:t>Click to edit Master title style</a:t>
            </a:r>
          </a:p>
        </p:txBody>
      </p:sp>
      <p:sp>
        <p:nvSpPr>
          <p:cNvPr id="10" name="Subtitle 2">
            <a:extLst>
              <a:ext uri="{FF2B5EF4-FFF2-40B4-BE49-F238E27FC236}">
                <a16:creationId xmlns:a16="http://schemas.microsoft.com/office/drawing/2014/main" id="{B60134A6-5832-8B85-0C49-CC34402F92E9}"/>
              </a:ext>
            </a:extLst>
          </p:cNvPr>
          <p:cNvSpPr>
            <a:spLocks noGrp="1"/>
          </p:cNvSpPr>
          <p:nvPr>
            <p:ph type="subTitle" idx="1"/>
          </p:nvPr>
        </p:nvSpPr>
        <p:spPr>
          <a:xfrm>
            <a:off x="6698465" y="5824330"/>
            <a:ext cx="4883931" cy="1033669"/>
          </a:xfrm>
        </p:spPr>
        <p:txBody>
          <a:bodyPr vert="horz" lIns="91440" tIns="45720" rIns="91440" bIns="45720" rtlCol="0" anchor="b">
            <a:normAutofit/>
          </a:bodyPr>
          <a:lstStyle>
            <a:lvl1pPr marL="0" indent="0">
              <a:lnSpc>
                <a:spcPct val="90000"/>
              </a:lnSpc>
              <a:spcBef>
                <a:spcPts val="0"/>
              </a:spcBef>
              <a:buNone/>
              <a:defRPr lang="en-US" sz="2400" cap="all" baseline="0" dirty="0"/>
            </a:lvl1pPr>
          </a:lstStyle>
          <a:p>
            <a:pPr lvl="0"/>
            <a:r>
              <a:rPr lang="en-US"/>
              <a:t>Click to edit Master subtitle style</a:t>
            </a:r>
          </a:p>
        </p:txBody>
      </p:sp>
      <p:sp>
        <p:nvSpPr>
          <p:cNvPr id="15" name="Picture Placeholder 14">
            <a:extLst>
              <a:ext uri="{FF2B5EF4-FFF2-40B4-BE49-F238E27FC236}">
                <a16:creationId xmlns:a16="http://schemas.microsoft.com/office/drawing/2014/main" id="{51FFA1EA-6764-4B67-F6E5-4073BD9C474D}"/>
              </a:ext>
            </a:extLst>
          </p:cNvPr>
          <p:cNvSpPr>
            <a:spLocks noGrp="1"/>
          </p:cNvSpPr>
          <p:nvPr>
            <p:ph type="pic" sz="quarter" idx="13"/>
          </p:nvPr>
        </p:nvSpPr>
        <p:spPr>
          <a:xfrm>
            <a:off x="152400" y="152400"/>
            <a:ext cx="5943600" cy="6556679"/>
          </a:xfrm>
          <a:custGeom>
            <a:avLst/>
            <a:gdLst>
              <a:gd name="csX0" fmla="*/ 0 w 5943600"/>
              <a:gd name="csY0" fmla="*/ 0 h 6556679"/>
              <a:gd name="csX1" fmla="*/ 4842718 w 5943600"/>
              <a:gd name="csY1" fmla="*/ 0 h 6556679"/>
              <a:gd name="csX2" fmla="*/ 4912622 w 5943600"/>
              <a:gd name="csY2" fmla="*/ 54590 h 6556679"/>
              <a:gd name="csX3" fmla="*/ 5616272 w 5943600"/>
              <a:gd name="csY3" fmla="*/ 268949 h 6556679"/>
              <a:gd name="csX4" fmla="*/ 5747561 w 5943600"/>
              <a:gd name="csY4" fmla="*/ 275283 h 6556679"/>
              <a:gd name="csX5" fmla="*/ 5943600 w 5943600"/>
              <a:gd name="csY5" fmla="*/ 270111 h 6556679"/>
              <a:gd name="csX6" fmla="*/ 5943600 w 5943600"/>
              <a:gd name="csY6" fmla="*/ 6556679 h 6556679"/>
              <a:gd name="csX7" fmla="*/ 42522 w 5943600"/>
              <a:gd name="csY7" fmla="*/ 6556679 h 6556679"/>
              <a:gd name="csX8" fmla="*/ 49064 w 5943600"/>
              <a:gd name="csY8" fmla="*/ 6521616 h 6556679"/>
              <a:gd name="csX9" fmla="*/ 110822 w 5943600"/>
              <a:gd name="csY9" fmla="*/ 5942492 h 6556679"/>
              <a:gd name="csX10" fmla="*/ 438023 w 5943600"/>
              <a:gd name="csY10" fmla="*/ 1770802 h 6556679"/>
              <a:gd name="csX11" fmla="*/ 393492 w 5943600"/>
              <a:gd name="csY11" fmla="*/ 693564 h 6556679"/>
              <a:gd name="csX12" fmla="*/ 40639 w 5943600"/>
              <a:gd name="csY12" fmla="*/ 279462 h 6556679"/>
              <a:gd name="csX13" fmla="*/ 0 w 5943600"/>
              <a:gd name="csY13" fmla="*/ 264329 h 65566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5943600" h="6556679">
                <a:moveTo>
                  <a:pt x="0" y="0"/>
                </a:moveTo>
                <a:lnTo>
                  <a:pt x="4842718" y="0"/>
                </a:lnTo>
                <a:lnTo>
                  <a:pt x="4912622" y="54590"/>
                </a:lnTo>
                <a:cubicBezTo>
                  <a:pt x="5091984" y="175383"/>
                  <a:pt x="5354126" y="248479"/>
                  <a:pt x="5616272" y="268949"/>
                </a:cubicBezTo>
                <a:cubicBezTo>
                  <a:pt x="5659963" y="272360"/>
                  <a:pt x="5703750" y="274431"/>
                  <a:pt x="5747561" y="275283"/>
                </a:cubicBezTo>
                <a:lnTo>
                  <a:pt x="5943600" y="270111"/>
                </a:lnTo>
                <a:lnTo>
                  <a:pt x="5943600" y="6556679"/>
                </a:lnTo>
                <a:lnTo>
                  <a:pt x="42522" y="6556679"/>
                </a:lnTo>
                <a:lnTo>
                  <a:pt x="49064" y="6521616"/>
                </a:lnTo>
                <a:cubicBezTo>
                  <a:pt x="78264" y="6335827"/>
                  <a:pt x="95394" y="6135503"/>
                  <a:pt x="110822" y="5942492"/>
                </a:cubicBezTo>
                <a:cubicBezTo>
                  <a:pt x="221179" y="4553314"/>
                  <a:pt x="329601" y="3159976"/>
                  <a:pt x="438023" y="1770802"/>
                </a:cubicBezTo>
                <a:cubicBezTo>
                  <a:pt x="467065" y="1404787"/>
                  <a:pt x="490298" y="997185"/>
                  <a:pt x="393492" y="693564"/>
                </a:cubicBezTo>
                <a:cubicBezTo>
                  <a:pt x="315080" y="450250"/>
                  <a:pt x="180038" y="342631"/>
                  <a:pt x="40639" y="279462"/>
                </a:cubicBezTo>
                <a:lnTo>
                  <a:pt x="0" y="264329"/>
                </a:lnTo>
                <a:close/>
              </a:path>
            </a:pathLst>
          </a:custGeom>
          <a:blipFill dpi="0" rotWithShape="1">
            <a:blip r:embed="rId2">
              <a:alphaModFix amt="60000"/>
            </a:blip>
            <a:srcRect/>
            <a:stretch>
              <a:fillRect/>
            </a:stretch>
          </a:blipFill>
        </p:spPr>
        <p:txBody>
          <a:bodyPr wrap="square">
            <a:noAutofit/>
          </a:bodyPr>
          <a:lstStyle/>
          <a:p>
            <a:r>
              <a:rPr lang="en-US"/>
              <a:t>Click icon to add picture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rot="5400000">
            <a:off x="9336881" y="2397920"/>
            <a:ext cx="4948237" cy="457199"/>
          </a:xfrm>
        </p:spPr>
        <p:txBody>
          <a:body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rot="5400000">
            <a:off x="11189339" y="5493697"/>
            <a:ext cx="1243319" cy="457200"/>
          </a:xfrm>
        </p:spPr>
        <p:txBody>
          <a:bodyPr/>
          <a:lstStyle>
            <a:lvl1pPr>
              <a:defRPr>
                <a:solidFill>
                  <a:schemeClr val="tx1"/>
                </a:solidFill>
                <a:effectLst/>
              </a:defRPr>
            </a:lvl1pPr>
          </a:lstStyle>
          <a:p>
            <a:fld id="{0962E674-98DA-F741-88BE-4DD8C4F8810C}" type="datetime1">
              <a:rPr lang="en-US" smtClean="0"/>
              <a:t>8/20/2026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582400" y="6343955"/>
            <a:ext cx="457200" cy="365125"/>
          </a:xfrm>
        </p:spPr>
        <p:txBody>
          <a:bodyPr/>
          <a:lstStyle>
            <a:lvl1pPr algn="ctr">
              <a:defRPr/>
            </a:lvl1pPr>
          </a:lstStyle>
          <a:p>
            <a:pPr algn="ctr"/>
            <a:fld id="{AEAA3239-9EA4-4A65-A281-97F994456D9F}" type="slidenum">
              <a:rPr lang="en-US" smtClean="0"/>
              <a:pPr algn="ctr"/>
              <a:t>‹#›</a:t>
            </a:fld>
            <a:endParaRPr lang="en-US"/>
          </a:p>
        </p:txBody>
      </p:sp>
      <p:sp>
        <p:nvSpPr>
          <p:cNvPr id="16" name="Freeform 15">
            <a:extLst>
              <a:ext uri="{FF2B5EF4-FFF2-40B4-BE49-F238E27FC236}">
                <a16:creationId xmlns:a16="http://schemas.microsoft.com/office/drawing/2014/main" id="{E1FC2348-E745-71D5-9D4F-B3641C9F8239}"/>
              </a:ext>
            </a:extLst>
          </p:cNvPr>
          <p:cNvSpPr/>
          <p:nvPr userDrawn="1"/>
        </p:nvSpPr>
        <p:spPr>
          <a:xfrm>
            <a:off x="0" y="363642"/>
            <a:ext cx="615697" cy="6494358"/>
          </a:xfrm>
          <a:custGeom>
            <a:avLst/>
            <a:gdLst>
              <a:gd name="connsiteX0" fmla="*/ 0 w 1322670"/>
              <a:gd name="connsiteY0" fmla="*/ 0 h 6494358"/>
              <a:gd name="connsiteX1" fmla="*/ 116271 w 1322670"/>
              <a:gd name="connsiteY1" fmla="*/ 16489 h 6494358"/>
              <a:gd name="connsiteX2" fmla="*/ 1172711 w 1322670"/>
              <a:gd name="connsiteY2" fmla="*/ 482322 h 6494358"/>
              <a:gd name="connsiteX3" fmla="*/ 1268374 w 1322670"/>
              <a:gd name="connsiteY3" fmla="*/ 1559560 h 6494358"/>
              <a:gd name="connsiteX4" fmla="*/ 565465 w 1322670"/>
              <a:gd name="connsiteY4" fmla="*/ 5731250 h 6494358"/>
              <a:gd name="connsiteX5" fmla="*/ 360594 w 1322670"/>
              <a:gd name="connsiteY5" fmla="*/ 6490507 h 6494358"/>
              <a:gd name="connsiteX6" fmla="*/ 358478 w 1322670"/>
              <a:gd name="connsiteY6" fmla="*/ 6494358 h 6494358"/>
              <a:gd name="connsiteX7" fmla="*/ 0 w 1322670"/>
              <a:gd name="connsiteY7" fmla="*/ 6494358 h 649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2670" h="6494358">
                <a:moveTo>
                  <a:pt x="0" y="0"/>
                </a:moveTo>
                <a:lnTo>
                  <a:pt x="116271" y="16489"/>
                </a:lnTo>
                <a:cubicBezTo>
                  <a:pt x="507240" y="74720"/>
                  <a:pt x="948114" y="157903"/>
                  <a:pt x="1172711" y="482322"/>
                </a:cubicBezTo>
                <a:cubicBezTo>
                  <a:pt x="1380675" y="785943"/>
                  <a:pt x="1330764" y="1193545"/>
                  <a:pt x="1268374" y="1559560"/>
                </a:cubicBezTo>
                <a:cubicBezTo>
                  <a:pt x="1035457" y="2948734"/>
                  <a:pt x="802541" y="4342072"/>
                  <a:pt x="565465" y="5731250"/>
                </a:cubicBezTo>
                <a:cubicBezTo>
                  <a:pt x="521275" y="5988598"/>
                  <a:pt x="470586" y="6258947"/>
                  <a:pt x="360594" y="6490507"/>
                </a:cubicBezTo>
                <a:lnTo>
                  <a:pt x="358478" y="6494358"/>
                </a:lnTo>
                <a:lnTo>
                  <a:pt x="0" y="6494358"/>
                </a:lnTo>
                <a:close/>
              </a:path>
            </a:pathLst>
          </a:custGeom>
          <a:solidFill>
            <a:schemeClr val="accent3">
              <a:alpha val="30000"/>
            </a:schemeClr>
          </a:solidFill>
          <a:ln w="8653" cap="flat">
            <a:noFill/>
            <a:prstDash val="solid"/>
            <a:miter/>
          </a:ln>
        </p:spPr>
        <p:txBody>
          <a:bodyPr wrap="square" rtlCol="0" anchor="ctr">
            <a:noAutofit/>
          </a:bodyPr>
          <a:lstStyle/>
          <a:p>
            <a:endParaRPr lang="en-US"/>
          </a:p>
        </p:txBody>
      </p:sp>
      <p:sp>
        <p:nvSpPr>
          <p:cNvPr id="17" name="Freeform 16">
            <a:extLst>
              <a:ext uri="{FF2B5EF4-FFF2-40B4-BE49-F238E27FC236}">
                <a16:creationId xmlns:a16="http://schemas.microsoft.com/office/drawing/2014/main" id="{12389E41-DACC-6C3C-B8E6-2A8166CEADCB}"/>
              </a:ext>
            </a:extLst>
          </p:cNvPr>
          <p:cNvSpPr/>
          <p:nvPr userDrawn="1"/>
        </p:nvSpPr>
        <p:spPr>
          <a:xfrm>
            <a:off x="4873467" y="0"/>
            <a:ext cx="2796297" cy="428135"/>
          </a:xfrm>
          <a:custGeom>
            <a:avLst/>
            <a:gdLst>
              <a:gd name="csX0" fmla="*/ 0 w 2796297"/>
              <a:gd name="csY0" fmla="*/ 0 h 428135"/>
              <a:gd name="csX1" fmla="*/ 2796297 w 2796297"/>
              <a:gd name="csY1" fmla="*/ 0 h 428135"/>
              <a:gd name="csX2" fmla="*/ 2694706 w 2796297"/>
              <a:gd name="csY2" fmla="*/ 47272 h 428135"/>
              <a:gd name="csX3" fmla="*/ 1925393 w 2796297"/>
              <a:gd name="csY3" fmla="*/ 308289 h 428135"/>
              <a:gd name="csX4" fmla="*/ 1026494 w 2796297"/>
              <a:gd name="csY4" fmla="*/ 427683 h 428135"/>
              <a:gd name="csX5" fmla="*/ 895205 w 2796297"/>
              <a:gd name="csY5" fmla="*/ 421349 h 428135"/>
              <a:gd name="csX6" fmla="*/ 42852 w 2796297"/>
              <a:gd name="csY6" fmla="*/ 70482 h 42813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796297" h="428135">
                <a:moveTo>
                  <a:pt x="0" y="0"/>
                </a:moveTo>
                <a:lnTo>
                  <a:pt x="2796297" y="0"/>
                </a:lnTo>
                <a:lnTo>
                  <a:pt x="2694706" y="47272"/>
                </a:lnTo>
                <a:cubicBezTo>
                  <a:pt x="2454162" y="152425"/>
                  <a:pt x="2193670" y="240065"/>
                  <a:pt x="1925393" y="308289"/>
                </a:cubicBezTo>
                <a:cubicBezTo>
                  <a:pt x="1641020" y="379925"/>
                  <a:pt x="1333170" y="433652"/>
                  <a:pt x="1026494" y="427683"/>
                </a:cubicBezTo>
                <a:cubicBezTo>
                  <a:pt x="982683" y="426831"/>
                  <a:pt x="938896" y="424760"/>
                  <a:pt x="895205" y="421349"/>
                </a:cubicBezTo>
                <a:cubicBezTo>
                  <a:pt x="545677" y="394056"/>
                  <a:pt x="196156" y="273204"/>
                  <a:pt x="42852" y="70482"/>
                </a:cubicBezTo>
                <a:close/>
              </a:path>
            </a:pathLst>
          </a:custGeom>
          <a:solidFill>
            <a:schemeClr val="accent6">
              <a:alpha val="30000"/>
            </a:schemeClr>
          </a:solidFill>
          <a:ln w="8653"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105105885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with Picture 20">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10F7F143-2B46-8DB7-9AE6-CE7FE0CEAF95}"/>
              </a:ext>
            </a:extLst>
          </p:cNvPr>
          <p:cNvSpPr/>
          <p:nvPr userDrawn="1"/>
        </p:nvSpPr>
        <p:spPr>
          <a:xfrm rot="10800000">
            <a:off x="0" y="903792"/>
            <a:ext cx="851534" cy="2204247"/>
          </a:xfrm>
          <a:custGeom>
            <a:avLst/>
            <a:gdLst>
              <a:gd name="csX0" fmla="*/ 851534 w 851534"/>
              <a:gd name="csY0" fmla="*/ 2204247 h 2204247"/>
              <a:gd name="csX1" fmla="*/ 775213 w 851534"/>
              <a:gd name="csY1" fmla="*/ 2160046 h 2204247"/>
              <a:gd name="csX2" fmla="*/ 270438 w 851534"/>
              <a:gd name="csY2" fmla="*/ 1714893 h 2204247"/>
              <a:gd name="csX3" fmla="*/ 154662 w 851534"/>
              <a:gd name="csY3" fmla="*/ 450636 h 2204247"/>
              <a:gd name="csX4" fmla="*/ 821524 w 851534"/>
              <a:gd name="csY4" fmla="*/ 10690 h 2204247"/>
              <a:gd name="csX5" fmla="*/ 851534 w 851534"/>
              <a:gd name="csY5" fmla="*/ 0 h 2204247"/>
            </a:gdLst>
            <a:ahLst/>
            <a:cxnLst>
              <a:cxn ang="0">
                <a:pos x="csX0" y="csY0"/>
              </a:cxn>
              <a:cxn ang="0">
                <a:pos x="csX1" y="csY1"/>
              </a:cxn>
              <a:cxn ang="0">
                <a:pos x="csX2" y="csY2"/>
              </a:cxn>
              <a:cxn ang="0">
                <a:pos x="csX3" y="csY3"/>
              </a:cxn>
              <a:cxn ang="0">
                <a:pos x="csX4" y="csY4"/>
              </a:cxn>
              <a:cxn ang="0">
                <a:pos x="csX5" y="csY5"/>
              </a:cxn>
            </a:cxnLst>
            <a:rect l="l" t="t" r="r" b="b"/>
            <a:pathLst>
              <a:path w="851534" h="2204247">
                <a:moveTo>
                  <a:pt x="851534" y="2204247"/>
                </a:moveTo>
                <a:lnTo>
                  <a:pt x="775213" y="2160046"/>
                </a:lnTo>
                <a:cubicBezTo>
                  <a:pt x="584185" y="2036746"/>
                  <a:pt x="409366" y="1893186"/>
                  <a:pt x="270438" y="1714893"/>
                </a:cubicBezTo>
                <a:cubicBezTo>
                  <a:pt x="-12049" y="1358308"/>
                  <a:pt x="-109305" y="821111"/>
                  <a:pt x="154662" y="450636"/>
                </a:cubicBezTo>
                <a:cubicBezTo>
                  <a:pt x="312116" y="232979"/>
                  <a:pt x="571451" y="107940"/>
                  <a:pt x="821524" y="10690"/>
                </a:cubicBezTo>
                <a:lnTo>
                  <a:pt x="851534" y="0"/>
                </a:lnTo>
                <a:close/>
              </a:path>
            </a:pathLst>
          </a:custGeom>
          <a:solidFill>
            <a:schemeClr val="accent3">
              <a:alpha val="30000"/>
            </a:schemeClr>
          </a:solidFill>
          <a:ln w="8653" cap="flat">
            <a:noFill/>
            <a:prstDash val="solid"/>
            <a:miter/>
          </a:ln>
        </p:spPr>
        <p:txBody>
          <a:bodyPr wrap="square" rtlCol="0" anchor="ctr">
            <a:noAutofit/>
          </a:bodyPr>
          <a:lstStyle/>
          <a:p>
            <a:endParaRPr lang="en-US"/>
          </a:p>
        </p:txBody>
      </p:sp>
      <p:sp>
        <p:nvSpPr>
          <p:cNvPr id="17" name="Freeform 16">
            <a:extLst>
              <a:ext uri="{FF2B5EF4-FFF2-40B4-BE49-F238E27FC236}">
                <a16:creationId xmlns:a16="http://schemas.microsoft.com/office/drawing/2014/main" id="{BF11DD43-586F-158B-5746-8D9F814751C8}"/>
              </a:ext>
            </a:extLst>
          </p:cNvPr>
          <p:cNvSpPr/>
          <p:nvPr userDrawn="1"/>
        </p:nvSpPr>
        <p:spPr>
          <a:xfrm rot="10800000">
            <a:off x="2861715" y="6004560"/>
            <a:ext cx="3738686" cy="853440"/>
          </a:xfrm>
          <a:custGeom>
            <a:avLst/>
            <a:gdLst>
              <a:gd name="csX0" fmla="*/ 1366247 w 3738686"/>
              <a:gd name="csY0" fmla="*/ 853302 h 853440"/>
              <a:gd name="csX1" fmla="*/ 1231663 w 3738686"/>
              <a:gd name="csY1" fmla="*/ 848174 h 853440"/>
              <a:gd name="csX2" fmla="*/ 246269 w 3738686"/>
              <a:gd name="csY2" fmla="*/ 415512 h 853440"/>
              <a:gd name="csX3" fmla="*/ 22636 w 3738686"/>
              <a:gd name="csY3" fmla="*/ 62399 h 853440"/>
              <a:gd name="csX4" fmla="*/ 0 w 3738686"/>
              <a:gd name="csY4" fmla="*/ 0 h 853440"/>
              <a:gd name="csX5" fmla="*/ 3738686 w 3738686"/>
              <a:gd name="csY5" fmla="*/ 0 h 853440"/>
              <a:gd name="csX6" fmla="*/ 3643931 w 3738686"/>
              <a:gd name="csY6" fmla="*/ 169227 h 853440"/>
              <a:gd name="csX7" fmla="*/ 3485581 w 3738686"/>
              <a:gd name="csY7" fmla="*/ 345863 h 853440"/>
              <a:gd name="csX8" fmla="*/ 2785164 w 3738686"/>
              <a:gd name="csY8" fmla="*/ 700436 h 853440"/>
              <a:gd name="csX9" fmla="*/ 2306808 w 3738686"/>
              <a:gd name="csY9" fmla="*/ 770084 h 853440"/>
              <a:gd name="csX10" fmla="*/ 1366247 w 3738686"/>
              <a:gd name="csY10" fmla="*/ 853302 h 8534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738686" h="853440">
                <a:moveTo>
                  <a:pt x="1366247" y="853302"/>
                </a:moveTo>
                <a:cubicBezTo>
                  <a:pt x="1321399" y="852841"/>
                  <a:pt x="1276538" y="851208"/>
                  <a:pt x="1231663" y="848174"/>
                </a:cubicBezTo>
                <a:cubicBezTo>
                  <a:pt x="872666" y="824958"/>
                  <a:pt x="503490" y="701492"/>
                  <a:pt x="246269" y="415512"/>
                </a:cubicBezTo>
                <a:cubicBezTo>
                  <a:pt x="154322" y="313019"/>
                  <a:pt x="80070" y="193014"/>
                  <a:pt x="22636" y="62399"/>
                </a:cubicBezTo>
                <a:lnTo>
                  <a:pt x="0" y="0"/>
                </a:lnTo>
                <a:lnTo>
                  <a:pt x="3738686" y="0"/>
                </a:lnTo>
                <a:lnTo>
                  <a:pt x="3643931" y="169227"/>
                </a:lnTo>
                <a:cubicBezTo>
                  <a:pt x="3599468" y="231691"/>
                  <a:pt x="3546908" y="290923"/>
                  <a:pt x="3485581" y="345863"/>
                </a:cubicBezTo>
                <a:cubicBezTo>
                  <a:pt x="3301455" y="510486"/>
                  <a:pt x="3053488" y="621291"/>
                  <a:pt x="2785164" y="700436"/>
                </a:cubicBezTo>
                <a:cubicBezTo>
                  <a:pt x="2622320" y="773250"/>
                  <a:pt x="2481681" y="752144"/>
                  <a:pt x="2306808" y="770084"/>
                </a:cubicBezTo>
                <a:cubicBezTo>
                  <a:pt x="1993494" y="802401"/>
                  <a:pt x="1680180" y="856534"/>
                  <a:pt x="1366247" y="853302"/>
                </a:cubicBezTo>
                <a:close/>
              </a:path>
            </a:pathLst>
          </a:custGeom>
          <a:solidFill>
            <a:schemeClr val="accent4">
              <a:alpha val="20000"/>
            </a:schemeClr>
          </a:solidFill>
          <a:ln w="8653"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52400" y="152400"/>
            <a:ext cx="5852160" cy="1368118"/>
          </a:xfrm>
        </p:spPr>
        <p:txBody>
          <a:bodyPr anchor="t">
            <a:normAutofit/>
          </a:bodyPr>
          <a:lstStyle>
            <a:lvl1pPr>
              <a:defRPr sz="3600"/>
            </a:lvl1pPr>
          </a:lstStyle>
          <a:p>
            <a:r>
              <a:rPr lang="en-US"/>
              <a:t>Click to edit Master title style</a:t>
            </a:r>
          </a:p>
        </p:txBody>
      </p:sp>
      <p:sp>
        <p:nvSpPr>
          <p:cNvPr id="12" name="Picture Placeholder 11">
            <a:extLst>
              <a:ext uri="{FF2B5EF4-FFF2-40B4-BE49-F238E27FC236}">
                <a16:creationId xmlns:a16="http://schemas.microsoft.com/office/drawing/2014/main" id="{97BDD7C0-A895-CE72-06E2-E44D32F71148}"/>
              </a:ext>
            </a:extLst>
          </p:cNvPr>
          <p:cNvSpPr>
            <a:spLocks noGrp="1"/>
          </p:cNvSpPr>
          <p:nvPr>
            <p:ph type="pic" sz="quarter" idx="15"/>
          </p:nvPr>
        </p:nvSpPr>
        <p:spPr>
          <a:xfrm>
            <a:off x="152400" y="1856433"/>
            <a:ext cx="5852160" cy="4468167"/>
          </a:xfrm>
          <a:custGeom>
            <a:avLst/>
            <a:gdLst>
              <a:gd name="csX0" fmla="*/ 659890 w 5852160"/>
              <a:gd name="csY0" fmla="*/ 0 h 4468167"/>
              <a:gd name="csX1" fmla="*/ 5852160 w 5852160"/>
              <a:gd name="csY1" fmla="*/ 0 h 4468167"/>
              <a:gd name="csX2" fmla="*/ 5852160 w 5852160"/>
              <a:gd name="csY2" fmla="*/ 4320489 h 4468167"/>
              <a:gd name="csX3" fmla="*/ 5747201 w 5852160"/>
              <a:gd name="csY3" fmla="*/ 4271188 h 4468167"/>
              <a:gd name="csX4" fmla="*/ 5216338 w 5852160"/>
              <a:gd name="csY4" fmla="*/ 4153393 h 4468167"/>
              <a:gd name="csX5" fmla="*/ 5081754 w 5852160"/>
              <a:gd name="csY5" fmla="*/ 4148265 h 4468167"/>
              <a:gd name="csX6" fmla="*/ 4141193 w 5852160"/>
              <a:gd name="csY6" fmla="*/ 4231483 h 4468167"/>
              <a:gd name="csX7" fmla="*/ 3662837 w 5852160"/>
              <a:gd name="csY7" fmla="*/ 4301131 h 4468167"/>
              <a:gd name="csX8" fmla="*/ 3281054 w 5852160"/>
              <a:gd name="csY8" fmla="*/ 4446363 h 4468167"/>
              <a:gd name="csX9" fmla="*/ 3242461 w 5852160"/>
              <a:gd name="csY9" fmla="*/ 4468167 h 4468167"/>
              <a:gd name="csX10" fmla="*/ 0 w 5852160"/>
              <a:gd name="csY10" fmla="*/ 4468167 h 4468167"/>
              <a:gd name="csX11" fmla="*/ 0 w 5852160"/>
              <a:gd name="csY11" fmla="*/ 1189259 h 4468167"/>
              <a:gd name="csX12" fmla="*/ 65165 w 5852160"/>
              <a:gd name="csY12" fmla="*/ 1161755 h 4468167"/>
              <a:gd name="csX13" fmla="*/ 544472 w 5852160"/>
              <a:gd name="csY13" fmla="*/ 800970 h 4468167"/>
              <a:gd name="csX14" fmla="*/ 691504 w 5852160"/>
              <a:gd name="csY14" fmla="*/ 163633 h 44681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5852160" h="4468167">
                <a:moveTo>
                  <a:pt x="659890" y="0"/>
                </a:moveTo>
                <a:lnTo>
                  <a:pt x="5852160" y="0"/>
                </a:lnTo>
                <a:lnTo>
                  <a:pt x="5852160" y="4320489"/>
                </a:lnTo>
                <a:lnTo>
                  <a:pt x="5747201" y="4271188"/>
                </a:lnTo>
                <a:cubicBezTo>
                  <a:pt x="5577880" y="4201672"/>
                  <a:pt x="5395837" y="4165001"/>
                  <a:pt x="5216338" y="4153393"/>
                </a:cubicBezTo>
                <a:cubicBezTo>
                  <a:pt x="5171463" y="4150359"/>
                  <a:pt x="5126602" y="4148726"/>
                  <a:pt x="5081754" y="4148265"/>
                </a:cubicBezTo>
                <a:cubicBezTo>
                  <a:pt x="4767821" y="4145033"/>
                  <a:pt x="4454507" y="4199166"/>
                  <a:pt x="4141193" y="4231483"/>
                </a:cubicBezTo>
                <a:cubicBezTo>
                  <a:pt x="3966320" y="4249423"/>
                  <a:pt x="3825681" y="4228317"/>
                  <a:pt x="3662837" y="4301131"/>
                </a:cubicBezTo>
                <a:cubicBezTo>
                  <a:pt x="3528675" y="4340704"/>
                  <a:pt x="3399602" y="4388191"/>
                  <a:pt x="3281054" y="4446363"/>
                </a:cubicBezTo>
                <a:lnTo>
                  <a:pt x="3242461" y="4468167"/>
                </a:lnTo>
                <a:lnTo>
                  <a:pt x="0" y="4468167"/>
                </a:lnTo>
                <a:lnTo>
                  <a:pt x="0" y="1189259"/>
                </a:lnTo>
                <a:lnTo>
                  <a:pt x="65165" y="1161755"/>
                </a:lnTo>
                <a:cubicBezTo>
                  <a:pt x="250983" y="1075358"/>
                  <a:pt x="426382" y="964213"/>
                  <a:pt x="544472" y="800970"/>
                </a:cubicBezTo>
                <a:cubicBezTo>
                  <a:pt x="676456" y="615733"/>
                  <a:pt x="718133" y="388815"/>
                  <a:pt x="691504" y="163633"/>
                </a:cubicBezTo>
                <a:close/>
              </a:path>
            </a:pathLst>
          </a:custGeom>
          <a:blipFill>
            <a:blip r:embed="rId2">
              <a:alphaModFix amt="60000"/>
            </a:blip>
            <a:stretch>
              <a:fillRect/>
            </a:stretch>
          </a:blipFill>
        </p:spPr>
        <p:txBody>
          <a:bodyPr wrap="square">
            <a:noAutofit/>
          </a:bodyPr>
          <a:lstStyle/>
          <a:p>
            <a:r>
              <a:rPr lang="en-US"/>
              <a:t>Click icon to add picture</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553200" y="152400"/>
            <a:ext cx="5486400" cy="6172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52400" y="6343955"/>
            <a:ext cx="5132831" cy="361645"/>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285231" y="6340475"/>
            <a:ext cx="1621540" cy="365125"/>
          </a:xfrm>
        </p:spPr>
        <p:txBody>
          <a:bodyPr/>
          <a:lstStyle>
            <a:lvl1pPr algn="ctr">
              <a:defRPr/>
            </a:lvl1pPr>
          </a:lstStyle>
          <a:p>
            <a:pPr algn="ctr"/>
            <a:fld id="{0B5C54E5-A7C5-534F-9D57-47CA29E1546D}" type="datetime1">
              <a:rPr lang="en-US" smtClean="0"/>
              <a:t>8/20/2026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nchor="ctr"/>
          <a:lstStyle/>
          <a:p>
            <a:fld id="{AEAA3239-9EA4-4A65-A281-97F994456D9F}" type="slidenum">
              <a:rPr lang="en-US" smtClean="0"/>
              <a:t>‹#›</a:t>
            </a:fld>
            <a:endParaRPr lang="en-US"/>
          </a:p>
        </p:txBody>
      </p:sp>
    </p:spTree>
    <p:extLst>
      <p:ext uri="{BB962C8B-B14F-4D97-AF65-F5344CB8AC3E}">
        <p14:creationId xmlns:p14="http://schemas.microsoft.com/office/powerpoint/2010/main" val="137628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with Picture 2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1944EE81-1459-94F9-96FE-2C369B1C121B}"/>
              </a:ext>
            </a:extLst>
          </p:cNvPr>
          <p:cNvSpPr/>
          <p:nvPr userDrawn="1"/>
        </p:nvSpPr>
        <p:spPr>
          <a:xfrm rot="10800000">
            <a:off x="0" y="903792"/>
            <a:ext cx="851534" cy="2204247"/>
          </a:xfrm>
          <a:custGeom>
            <a:avLst/>
            <a:gdLst>
              <a:gd name="csX0" fmla="*/ 851534 w 851534"/>
              <a:gd name="csY0" fmla="*/ 2204247 h 2204247"/>
              <a:gd name="csX1" fmla="*/ 775213 w 851534"/>
              <a:gd name="csY1" fmla="*/ 2160046 h 2204247"/>
              <a:gd name="csX2" fmla="*/ 270438 w 851534"/>
              <a:gd name="csY2" fmla="*/ 1714893 h 2204247"/>
              <a:gd name="csX3" fmla="*/ 154662 w 851534"/>
              <a:gd name="csY3" fmla="*/ 450636 h 2204247"/>
              <a:gd name="csX4" fmla="*/ 821524 w 851534"/>
              <a:gd name="csY4" fmla="*/ 10690 h 2204247"/>
              <a:gd name="csX5" fmla="*/ 851534 w 851534"/>
              <a:gd name="csY5" fmla="*/ 0 h 2204247"/>
            </a:gdLst>
            <a:ahLst/>
            <a:cxnLst>
              <a:cxn ang="0">
                <a:pos x="csX0" y="csY0"/>
              </a:cxn>
              <a:cxn ang="0">
                <a:pos x="csX1" y="csY1"/>
              </a:cxn>
              <a:cxn ang="0">
                <a:pos x="csX2" y="csY2"/>
              </a:cxn>
              <a:cxn ang="0">
                <a:pos x="csX3" y="csY3"/>
              </a:cxn>
              <a:cxn ang="0">
                <a:pos x="csX4" y="csY4"/>
              </a:cxn>
              <a:cxn ang="0">
                <a:pos x="csX5" y="csY5"/>
              </a:cxn>
            </a:cxnLst>
            <a:rect l="l" t="t" r="r" b="b"/>
            <a:pathLst>
              <a:path w="851534" h="2204247">
                <a:moveTo>
                  <a:pt x="851534" y="2204247"/>
                </a:moveTo>
                <a:lnTo>
                  <a:pt x="775213" y="2160046"/>
                </a:lnTo>
                <a:cubicBezTo>
                  <a:pt x="584185" y="2036746"/>
                  <a:pt x="409366" y="1893186"/>
                  <a:pt x="270438" y="1714893"/>
                </a:cubicBezTo>
                <a:cubicBezTo>
                  <a:pt x="-12049" y="1358308"/>
                  <a:pt x="-109305" y="821111"/>
                  <a:pt x="154662" y="450636"/>
                </a:cubicBezTo>
                <a:cubicBezTo>
                  <a:pt x="312116" y="232979"/>
                  <a:pt x="571451" y="107940"/>
                  <a:pt x="821524" y="10690"/>
                </a:cubicBezTo>
                <a:lnTo>
                  <a:pt x="851534" y="0"/>
                </a:lnTo>
                <a:close/>
              </a:path>
            </a:pathLst>
          </a:custGeom>
          <a:solidFill>
            <a:schemeClr val="accent3">
              <a:alpha val="30000"/>
            </a:schemeClr>
          </a:solidFill>
          <a:ln w="8653" cap="flat">
            <a:noFill/>
            <a:prstDash val="solid"/>
            <a:miter/>
          </a:ln>
        </p:spPr>
        <p:txBody>
          <a:bodyPr wrap="square" rtlCol="0" anchor="ctr">
            <a:noAutofit/>
          </a:bodyPr>
          <a:lstStyle/>
          <a:p>
            <a:endParaRPr lang="en-US"/>
          </a:p>
        </p:txBody>
      </p:sp>
      <p:sp>
        <p:nvSpPr>
          <p:cNvPr id="11" name="Freeform 10">
            <a:extLst>
              <a:ext uri="{FF2B5EF4-FFF2-40B4-BE49-F238E27FC236}">
                <a16:creationId xmlns:a16="http://schemas.microsoft.com/office/drawing/2014/main" id="{05E936AE-E02E-958E-CF0A-4FB0EF92873A}"/>
              </a:ext>
            </a:extLst>
          </p:cNvPr>
          <p:cNvSpPr/>
          <p:nvPr userDrawn="1"/>
        </p:nvSpPr>
        <p:spPr>
          <a:xfrm rot="10800000" flipH="1">
            <a:off x="2861715" y="6004560"/>
            <a:ext cx="3738686" cy="853440"/>
          </a:xfrm>
          <a:custGeom>
            <a:avLst/>
            <a:gdLst>
              <a:gd name="csX0" fmla="*/ 1366247 w 3738686"/>
              <a:gd name="csY0" fmla="*/ 853302 h 853440"/>
              <a:gd name="csX1" fmla="*/ 1231663 w 3738686"/>
              <a:gd name="csY1" fmla="*/ 848174 h 853440"/>
              <a:gd name="csX2" fmla="*/ 246269 w 3738686"/>
              <a:gd name="csY2" fmla="*/ 415512 h 853440"/>
              <a:gd name="csX3" fmla="*/ 22636 w 3738686"/>
              <a:gd name="csY3" fmla="*/ 62399 h 853440"/>
              <a:gd name="csX4" fmla="*/ 0 w 3738686"/>
              <a:gd name="csY4" fmla="*/ 0 h 853440"/>
              <a:gd name="csX5" fmla="*/ 3738686 w 3738686"/>
              <a:gd name="csY5" fmla="*/ 0 h 853440"/>
              <a:gd name="csX6" fmla="*/ 3643931 w 3738686"/>
              <a:gd name="csY6" fmla="*/ 169227 h 853440"/>
              <a:gd name="csX7" fmla="*/ 3485581 w 3738686"/>
              <a:gd name="csY7" fmla="*/ 345863 h 853440"/>
              <a:gd name="csX8" fmla="*/ 2785164 w 3738686"/>
              <a:gd name="csY8" fmla="*/ 700436 h 853440"/>
              <a:gd name="csX9" fmla="*/ 2306808 w 3738686"/>
              <a:gd name="csY9" fmla="*/ 770084 h 853440"/>
              <a:gd name="csX10" fmla="*/ 1366247 w 3738686"/>
              <a:gd name="csY10" fmla="*/ 853302 h 8534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738686" h="853440">
                <a:moveTo>
                  <a:pt x="1366247" y="853302"/>
                </a:moveTo>
                <a:cubicBezTo>
                  <a:pt x="1321399" y="852841"/>
                  <a:pt x="1276538" y="851208"/>
                  <a:pt x="1231663" y="848174"/>
                </a:cubicBezTo>
                <a:cubicBezTo>
                  <a:pt x="872666" y="824958"/>
                  <a:pt x="503490" y="701492"/>
                  <a:pt x="246269" y="415512"/>
                </a:cubicBezTo>
                <a:cubicBezTo>
                  <a:pt x="154322" y="313019"/>
                  <a:pt x="80070" y="193014"/>
                  <a:pt x="22636" y="62399"/>
                </a:cubicBezTo>
                <a:lnTo>
                  <a:pt x="0" y="0"/>
                </a:lnTo>
                <a:lnTo>
                  <a:pt x="3738686" y="0"/>
                </a:lnTo>
                <a:lnTo>
                  <a:pt x="3643931" y="169227"/>
                </a:lnTo>
                <a:cubicBezTo>
                  <a:pt x="3599468" y="231691"/>
                  <a:pt x="3546908" y="290923"/>
                  <a:pt x="3485581" y="345863"/>
                </a:cubicBezTo>
                <a:cubicBezTo>
                  <a:pt x="3301455" y="510486"/>
                  <a:pt x="3053488" y="621291"/>
                  <a:pt x="2785164" y="700436"/>
                </a:cubicBezTo>
                <a:cubicBezTo>
                  <a:pt x="2622320" y="773250"/>
                  <a:pt x="2481681" y="752144"/>
                  <a:pt x="2306808" y="770084"/>
                </a:cubicBezTo>
                <a:cubicBezTo>
                  <a:pt x="1993494" y="802401"/>
                  <a:pt x="1680180" y="856534"/>
                  <a:pt x="1366247" y="853302"/>
                </a:cubicBezTo>
                <a:close/>
              </a:path>
            </a:pathLst>
          </a:custGeom>
          <a:solidFill>
            <a:schemeClr val="accent4">
              <a:alpha val="20000"/>
            </a:schemeClr>
          </a:solidFill>
          <a:ln w="8653"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52400" y="152400"/>
            <a:ext cx="5852160" cy="1097280"/>
          </a:xfrm>
        </p:spPr>
        <p:txBody>
          <a:bodyPr anchor="t">
            <a:normAutofit/>
          </a:bodyPr>
          <a:lstStyle>
            <a:lvl1pPr>
              <a:defRPr sz="3600"/>
            </a:lvl1pPr>
          </a:lstStyle>
          <a:p>
            <a:r>
              <a:rPr lang="en-US"/>
              <a:t>Click to edit Master title style</a:t>
            </a:r>
          </a:p>
        </p:txBody>
      </p:sp>
      <p:sp>
        <p:nvSpPr>
          <p:cNvPr id="17" name="Picture Placeholder 16">
            <a:extLst>
              <a:ext uri="{FF2B5EF4-FFF2-40B4-BE49-F238E27FC236}">
                <a16:creationId xmlns:a16="http://schemas.microsoft.com/office/drawing/2014/main" id="{817B9374-EC1E-8064-D240-95B8C30F2CBD}"/>
              </a:ext>
            </a:extLst>
          </p:cNvPr>
          <p:cNvSpPr>
            <a:spLocks noGrp="1"/>
          </p:cNvSpPr>
          <p:nvPr>
            <p:ph type="pic" sz="quarter" idx="15" hasCustomPrompt="1"/>
          </p:nvPr>
        </p:nvSpPr>
        <p:spPr>
          <a:xfrm>
            <a:off x="152400" y="1440821"/>
            <a:ext cx="5852162" cy="4883779"/>
          </a:xfrm>
          <a:custGeom>
            <a:avLst/>
            <a:gdLst>
              <a:gd name="csX0" fmla="*/ 2248461 w 5852162"/>
              <a:gd name="csY0" fmla="*/ 364 h 4883779"/>
              <a:gd name="csX1" fmla="*/ 4182298 w 5852162"/>
              <a:gd name="csY1" fmla="*/ 188111 h 4883779"/>
              <a:gd name="csX2" fmla="*/ 4268156 w 5852162"/>
              <a:gd name="csY2" fmla="*/ 226812 h 4883779"/>
              <a:gd name="csX3" fmla="*/ 5429283 w 5852162"/>
              <a:gd name="csY3" fmla="*/ 1642970 h 4883779"/>
              <a:gd name="csX4" fmla="*/ 5847672 w 5852162"/>
              <a:gd name="csY4" fmla="*/ 2944460 h 4883779"/>
              <a:gd name="csX5" fmla="*/ 5847672 w 5852162"/>
              <a:gd name="csY5" fmla="*/ 2943027 h 4883779"/>
              <a:gd name="csX6" fmla="*/ 5324345 w 5852162"/>
              <a:gd name="csY6" fmla="*/ 4194348 h 4883779"/>
              <a:gd name="csX7" fmla="*/ 4582479 w 5852162"/>
              <a:gd name="csY7" fmla="*/ 4586797 h 4883779"/>
              <a:gd name="csX8" fmla="*/ 4559784 w 5852162"/>
              <a:gd name="csY8" fmla="*/ 4593780 h 4883779"/>
              <a:gd name="csX9" fmla="*/ 4546075 w 5852162"/>
              <a:gd name="csY9" fmla="*/ 4592155 h 4883779"/>
              <a:gd name="csX10" fmla="*/ 4075562 w 5852162"/>
              <a:gd name="csY10" fmla="*/ 4563877 h 4883779"/>
              <a:gd name="csX11" fmla="*/ 3940978 w 5852162"/>
              <a:gd name="csY11" fmla="*/ 4569005 h 4883779"/>
              <a:gd name="csX12" fmla="*/ 3285748 w 5852162"/>
              <a:gd name="csY12" fmla="*/ 4745217 h 4883779"/>
              <a:gd name="csX13" fmla="*/ 3169812 w 5852162"/>
              <a:gd name="csY13" fmla="*/ 4815333 h 4883779"/>
              <a:gd name="csX14" fmla="*/ 2796814 w 5852162"/>
              <a:gd name="csY14" fmla="*/ 4854768 h 4883779"/>
              <a:gd name="csX15" fmla="*/ 2004501 w 5852162"/>
              <a:gd name="csY15" fmla="*/ 4876627 h 4883779"/>
              <a:gd name="csX16" fmla="*/ 553092 w 5852162"/>
              <a:gd name="csY16" fmla="*/ 4288949 h 4883779"/>
              <a:gd name="csX17" fmla="*/ 1147 w 5852162"/>
              <a:gd name="csY17" fmla="*/ 2845558 h 4883779"/>
              <a:gd name="csX18" fmla="*/ 177271 w 5852162"/>
              <a:gd name="csY18" fmla="*/ 1671033 h 4883779"/>
              <a:gd name="csX19" fmla="*/ 240627 w 5852162"/>
              <a:gd name="csY19" fmla="*/ 1484434 h 4883779"/>
              <a:gd name="csX20" fmla="*/ 245773 w 5852162"/>
              <a:gd name="csY20" fmla="*/ 1481708 h 4883779"/>
              <a:gd name="csX21" fmla="*/ 544472 w 5852162"/>
              <a:gd name="csY21" fmla="*/ 1216582 h 4883779"/>
              <a:gd name="csX22" fmla="*/ 691504 w 5852162"/>
              <a:gd name="csY22" fmla="*/ 579245 h 4883779"/>
              <a:gd name="csX23" fmla="*/ 689415 w 5852162"/>
              <a:gd name="csY23" fmla="*/ 568429 h 4883779"/>
              <a:gd name="csX24" fmla="*/ 763564 w 5852162"/>
              <a:gd name="csY24" fmla="*/ 483988 h 4883779"/>
              <a:gd name="csX25" fmla="*/ 859728 w 5852162"/>
              <a:gd name="csY25" fmla="*/ 394515 h 4883779"/>
              <a:gd name="csX26" fmla="*/ 1715583 w 5852162"/>
              <a:gd name="csY26" fmla="*/ 43341 h 4883779"/>
              <a:gd name="csX27" fmla="*/ 2248461 w 5852162"/>
              <a:gd name="csY27" fmla="*/ 364 h 48837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5852162" h="4883779">
                <a:moveTo>
                  <a:pt x="2248461" y="364"/>
                </a:moveTo>
                <a:cubicBezTo>
                  <a:pt x="3086767" y="-9362"/>
                  <a:pt x="4130255" y="178794"/>
                  <a:pt x="4182298" y="188111"/>
                </a:cubicBezTo>
                <a:lnTo>
                  <a:pt x="4268156" y="226812"/>
                </a:lnTo>
                <a:cubicBezTo>
                  <a:pt x="4893693" y="537851"/>
                  <a:pt x="5193514" y="1114062"/>
                  <a:pt x="5429283" y="1642970"/>
                </a:cubicBezTo>
                <a:cubicBezTo>
                  <a:pt x="5621441" y="2067244"/>
                  <a:pt x="5814963" y="2497252"/>
                  <a:pt x="5847672" y="2944460"/>
                </a:cubicBezTo>
                <a:lnTo>
                  <a:pt x="5847672" y="2943027"/>
                </a:lnTo>
                <a:cubicBezTo>
                  <a:pt x="5880378" y="3390233"/>
                  <a:pt x="5737282" y="3853209"/>
                  <a:pt x="5324345" y="4194348"/>
                </a:cubicBezTo>
                <a:cubicBezTo>
                  <a:pt x="5120943" y="4362051"/>
                  <a:pt x="4864647" y="4488635"/>
                  <a:pt x="4582479" y="4586797"/>
                </a:cubicBezTo>
                <a:lnTo>
                  <a:pt x="4559784" y="4593780"/>
                </a:lnTo>
                <a:lnTo>
                  <a:pt x="4546075" y="4592155"/>
                </a:lnTo>
                <a:cubicBezTo>
                  <a:pt x="4389340" y="4574986"/>
                  <a:pt x="4232529" y="4562261"/>
                  <a:pt x="4075562" y="4563877"/>
                </a:cubicBezTo>
                <a:cubicBezTo>
                  <a:pt x="4030714" y="4564338"/>
                  <a:pt x="3985853" y="4565971"/>
                  <a:pt x="3940978" y="4569005"/>
                </a:cubicBezTo>
                <a:cubicBezTo>
                  <a:pt x="3716605" y="4583515"/>
                  <a:pt x="3488256" y="4637185"/>
                  <a:pt x="3285748" y="4745217"/>
                </a:cubicBezTo>
                <a:lnTo>
                  <a:pt x="3169812" y="4815333"/>
                </a:lnTo>
                <a:lnTo>
                  <a:pt x="2796814" y="4854768"/>
                </a:lnTo>
                <a:cubicBezTo>
                  <a:pt x="2532937" y="4879135"/>
                  <a:pt x="2268889" y="4893110"/>
                  <a:pt x="2004501" y="4876627"/>
                </a:cubicBezTo>
                <a:cubicBezTo>
                  <a:pt x="1475726" y="4845093"/>
                  <a:pt x="931958" y="4677390"/>
                  <a:pt x="553092" y="4288949"/>
                </a:cubicBezTo>
                <a:cubicBezTo>
                  <a:pt x="191943" y="3917710"/>
                  <a:pt x="16139" y="3377334"/>
                  <a:pt x="1147" y="2845558"/>
                </a:cubicBezTo>
                <a:cubicBezTo>
                  <a:pt x="-10096" y="2447800"/>
                  <a:pt x="62219" y="2052463"/>
                  <a:pt x="177271" y="1671033"/>
                </a:cubicBezTo>
                <a:lnTo>
                  <a:pt x="240627" y="1484434"/>
                </a:lnTo>
                <a:lnTo>
                  <a:pt x="245773" y="1481708"/>
                </a:lnTo>
                <a:cubicBezTo>
                  <a:pt x="361548" y="1411085"/>
                  <a:pt x="465745" y="1325411"/>
                  <a:pt x="544472" y="1216582"/>
                </a:cubicBezTo>
                <a:cubicBezTo>
                  <a:pt x="676456" y="1031345"/>
                  <a:pt x="718133" y="804427"/>
                  <a:pt x="691504" y="579245"/>
                </a:cubicBezTo>
                <a:lnTo>
                  <a:pt x="689415" y="568429"/>
                </a:lnTo>
                <a:lnTo>
                  <a:pt x="763564" y="483988"/>
                </a:lnTo>
                <a:cubicBezTo>
                  <a:pt x="793993" y="452544"/>
                  <a:pt x="825998" y="422645"/>
                  <a:pt x="859728" y="394515"/>
                </a:cubicBezTo>
                <a:cubicBezTo>
                  <a:pt x="1102311" y="192411"/>
                  <a:pt x="1410309" y="97810"/>
                  <a:pt x="1715583" y="43341"/>
                </a:cubicBezTo>
                <a:cubicBezTo>
                  <a:pt x="1872478" y="15391"/>
                  <a:pt x="2055006" y="2609"/>
                  <a:pt x="2248461" y="364"/>
                </a:cubicBezTo>
                <a:close/>
              </a:path>
            </a:pathLst>
          </a:custGeom>
          <a:blipFill>
            <a:blip r:embed="rId2">
              <a:alphaModFix amt="60000"/>
            </a:blip>
            <a:stretch>
              <a:fillRect/>
            </a:stretch>
          </a:blipFill>
        </p:spPr>
        <p:txBody>
          <a:bodyPr wrap="square">
            <a:noAutofit/>
          </a:bodyPr>
          <a:lstStyle>
            <a:lvl1pPr>
              <a:buNone/>
              <a:defRPr/>
            </a:lvl1pPr>
          </a:lstStyle>
          <a:p>
            <a:r>
              <a:rPr lang="en-US"/>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553200" y="152399"/>
            <a:ext cx="5486400" cy="6188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52400" y="6343955"/>
            <a:ext cx="5132831" cy="361645"/>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285231" y="6340475"/>
            <a:ext cx="1621540" cy="365125"/>
          </a:xfrm>
        </p:spPr>
        <p:txBody>
          <a:bodyPr/>
          <a:lstStyle>
            <a:lvl1pPr algn="ctr">
              <a:defRPr/>
            </a:lvl1pPr>
          </a:lstStyle>
          <a:p>
            <a:pPr algn="ctr"/>
            <a:fld id="{2670605D-05F1-8F4E-9A2B-7CB2C3E9338D}" type="datetime1">
              <a:rPr lang="en-US" smtClean="0"/>
              <a:t>8/20/2026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nchor="ctr"/>
          <a:lstStyle/>
          <a:p>
            <a:fld id="{AEAA3239-9EA4-4A65-A281-97F994456D9F}" type="slidenum">
              <a:rPr lang="en-US" smtClean="0"/>
              <a:t>‹#›</a:t>
            </a:fld>
            <a:endParaRPr lang="en-US"/>
          </a:p>
        </p:txBody>
      </p:sp>
    </p:spTree>
    <p:extLst>
      <p:ext uri="{BB962C8B-B14F-4D97-AF65-F5344CB8AC3E}">
        <p14:creationId xmlns:p14="http://schemas.microsoft.com/office/powerpoint/2010/main" val="24614256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with Picture 2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AA046BF7-2B4A-088D-B30A-E1B6BEA6DCF1}"/>
              </a:ext>
            </a:extLst>
          </p:cNvPr>
          <p:cNvSpPr/>
          <p:nvPr userDrawn="1"/>
        </p:nvSpPr>
        <p:spPr>
          <a:xfrm flipV="1">
            <a:off x="2432792" y="5419316"/>
            <a:ext cx="3727219" cy="1438684"/>
          </a:xfrm>
          <a:custGeom>
            <a:avLst/>
            <a:gdLst>
              <a:gd name="csX0" fmla="*/ 1862581 w 3727219"/>
              <a:gd name="csY0" fmla="*/ 1438223 h 1438684"/>
              <a:gd name="csX1" fmla="*/ 2444900 w 3727219"/>
              <a:gd name="csY1" fmla="*/ 1316565 h 1438684"/>
              <a:gd name="csX2" fmla="*/ 3700189 w 3727219"/>
              <a:gd name="csY2" fmla="*/ 104974 h 1438684"/>
              <a:gd name="csX3" fmla="*/ 3727219 w 3727219"/>
              <a:gd name="csY3" fmla="*/ 0 h 1438684"/>
              <a:gd name="csX4" fmla="*/ 0 w 3727219"/>
              <a:gd name="csY4" fmla="*/ 0 h 1438684"/>
              <a:gd name="csX5" fmla="*/ 77329 w 3727219"/>
              <a:gd name="csY5" fmla="*/ 112919 h 1438684"/>
              <a:gd name="csX6" fmla="*/ 1026739 w 3727219"/>
              <a:gd name="csY6" fmla="*/ 772344 h 1438684"/>
              <a:gd name="csX7" fmla="*/ 1034685 w 3727219"/>
              <a:gd name="csY7" fmla="*/ 768371 h 1438684"/>
              <a:gd name="csX8" fmla="*/ 1225364 w 3727219"/>
              <a:gd name="csY8" fmla="*/ 1074249 h 1438684"/>
              <a:gd name="csX9" fmla="*/ 1777530 w 3727219"/>
              <a:gd name="csY9" fmla="*/ 1431769 h 1438684"/>
              <a:gd name="csX10" fmla="*/ 1862581 w 3727219"/>
              <a:gd name="csY10" fmla="*/ 1438223 h 14386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727219" h="1438684">
                <a:moveTo>
                  <a:pt x="1862581" y="1438223"/>
                </a:moveTo>
                <a:cubicBezTo>
                  <a:pt x="2061250" y="1444305"/>
                  <a:pt x="2260679" y="1389559"/>
                  <a:pt x="2444900" y="1316565"/>
                </a:cubicBezTo>
                <a:cubicBezTo>
                  <a:pt x="3001040" y="1094108"/>
                  <a:pt x="3505542" y="669059"/>
                  <a:pt x="3700189" y="104974"/>
                </a:cubicBezTo>
                <a:lnTo>
                  <a:pt x="3727219" y="0"/>
                </a:lnTo>
                <a:lnTo>
                  <a:pt x="0" y="0"/>
                </a:lnTo>
                <a:lnTo>
                  <a:pt x="77329" y="112919"/>
                </a:lnTo>
                <a:cubicBezTo>
                  <a:pt x="315673" y="418797"/>
                  <a:pt x="677165" y="605503"/>
                  <a:pt x="1026739" y="772344"/>
                </a:cubicBezTo>
                <a:lnTo>
                  <a:pt x="1034685" y="768371"/>
                </a:lnTo>
                <a:cubicBezTo>
                  <a:pt x="1189608" y="827959"/>
                  <a:pt x="1149884" y="923294"/>
                  <a:pt x="1225364" y="1074249"/>
                </a:cubicBezTo>
                <a:cubicBezTo>
                  <a:pt x="1324676" y="1280814"/>
                  <a:pt x="1551101" y="1403959"/>
                  <a:pt x="1777530" y="1431769"/>
                </a:cubicBezTo>
                <a:cubicBezTo>
                  <a:pt x="1805834" y="1435244"/>
                  <a:pt x="1834200" y="1437355"/>
                  <a:pt x="1862581" y="1438223"/>
                </a:cubicBezTo>
                <a:close/>
              </a:path>
            </a:pathLst>
          </a:custGeom>
          <a:solidFill>
            <a:schemeClr val="accent6">
              <a:alpha val="20000"/>
            </a:schemeClr>
          </a:solidFill>
          <a:ln w="8653" cap="flat">
            <a:noFill/>
            <a:prstDash val="solid"/>
            <a:miter/>
          </a:ln>
        </p:spPr>
        <p:txBody>
          <a:bodyPr wrap="square" rtlCol="0" anchor="ctr">
            <a:noAutofit/>
          </a:bodyPr>
          <a:lstStyle/>
          <a:p>
            <a:endParaRPr lang="en-US"/>
          </a:p>
        </p:txBody>
      </p:sp>
      <p:sp>
        <p:nvSpPr>
          <p:cNvPr id="13" name="Freeform 12">
            <a:extLst>
              <a:ext uri="{FF2B5EF4-FFF2-40B4-BE49-F238E27FC236}">
                <a16:creationId xmlns:a16="http://schemas.microsoft.com/office/drawing/2014/main" id="{E03741CC-70C8-8896-D788-BAAE1DF1918C}"/>
              </a:ext>
            </a:extLst>
          </p:cNvPr>
          <p:cNvSpPr/>
          <p:nvPr userDrawn="1"/>
        </p:nvSpPr>
        <p:spPr>
          <a:xfrm rot="5400000" flipH="1">
            <a:off x="1351917" y="4820277"/>
            <a:ext cx="685805" cy="3389640"/>
          </a:xfrm>
          <a:custGeom>
            <a:avLst/>
            <a:gdLst>
              <a:gd name="csX0" fmla="*/ 685400 w 685805"/>
              <a:gd name="csY0" fmla="*/ 2415762 h 3389640"/>
              <a:gd name="csX1" fmla="*/ 682839 w 685805"/>
              <a:gd name="csY1" fmla="*/ 2252547 h 3389640"/>
              <a:gd name="csX2" fmla="*/ 411339 w 685805"/>
              <a:gd name="csY2" fmla="*/ 991127 h 3389640"/>
              <a:gd name="csX3" fmla="*/ 76875 w 685805"/>
              <a:gd name="csY3" fmla="*/ 123901 h 3389640"/>
              <a:gd name="csX4" fmla="*/ 0 w 685805"/>
              <a:gd name="csY4" fmla="*/ 0 h 3389640"/>
              <a:gd name="csX5" fmla="*/ 0 w 685805"/>
              <a:gd name="csY5" fmla="*/ 3389640 h 3389640"/>
              <a:gd name="csX6" fmla="*/ 397912 w 685805"/>
              <a:gd name="csY6" fmla="*/ 3389640 h 3389640"/>
              <a:gd name="csX7" fmla="*/ 435851 w 685805"/>
              <a:gd name="csY7" fmla="*/ 3336611 h 3389640"/>
              <a:gd name="csX8" fmla="*/ 685400 w 685805"/>
              <a:gd name="csY8" fmla="*/ 2415762 h 33896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85805" h="3389640">
                <a:moveTo>
                  <a:pt x="685400" y="2415762"/>
                </a:moveTo>
                <a:cubicBezTo>
                  <a:pt x="686412" y="2361299"/>
                  <a:pt x="685519" y="2306807"/>
                  <a:pt x="682839" y="2252547"/>
                </a:cubicBezTo>
                <a:cubicBezTo>
                  <a:pt x="661407" y="1818472"/>
                  <a:pt x="536373" y="1402944"/>
                  <a:pt x="411339" y="991127"/>
                </a:cubicBezTo>
                <a:cubicBezTo>
                  <a:pt x="323815" y="698034"/>
                  <a:pt x="222895" y="390099"/>
                  <a:pt x="76875" y="123901"/>
                </a:cubicBezTo>
                <a:lnTo>
                  <a:pt x="0" y="0"/>
                </a:lnTo>
                <a:lnTo>
                  <a:pt x="0" y="3389640"/>
                </a:lnTo>
                <a:lnTo>
                  <a:pt x="397912" y="3389640"/>
                </a:lnTo>
                <a:lnTo>
                  <a:pt x="435851" y="3336611"/>
                </a:lnTo>
                <a:cubicBezTo>
                  <a:pt x="604687" y="3068268"/>
                  <a:pt x="679331" y="2742538"/>
                  <a:pt x="685400" y="2415762"/>
                </a:cubicBezTo>
                <a:close/>
              </a:path>
            </a:pathLst>
          </a:custGeom>
          <a:solidFill>
            <a:schemeClr val="accent1">
              <a:alpha val="40000"/>
            </a:schemeClr>
          </a:solidFill>
          <a:ln w="8653"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52399" y="152399"/>
            <a:ext cx="4114800" cy="1828800"/>
          </a:xfrm>
        </p:spPr>
        <p:txBody>
          <a:bodyPr anchor="t">
            <a:normAutofit/>
          </a:bodyPr>
          <a:lstStyle>
            <a:lvl1pPr>
              <a:defRPr sz="3600"/>
            </a:lvl1pPr>
          </a:lstStyle>
          <a:p>
            <a:r>
              <a:rPr lang="en-US"/>
              <a:t>Click to edit Master title style</a:t>
            </a:r>
          </a:p>
        </p:txBody>
      </p:sp>
      <p:sp>
        <p:nvSpPr>
          <p:cNvPr id="11" name="Picture Placeholder 10">
            <a:extLst>
              <a:ext uri="{FF2B5EF4-FFF2-40B4-BE49-F238E27FC236}">
                <a16:creationId xmlns:a16="http://schemas.microsoft.com/office/drawing/2014/main" id="{73756543-8B8D-9C8E-B394-9ADE57BD46C9}"/>
              </a:ext>
            </a:extLst>
          </p:cNvPr>
          <p:cNvSpPr>
            <a:spLocks noGrp="1"/>
          </p:cNvSpPr>
          <p:nvPr>
            <p:ph type="pic" sz="quarter" idx="15"/>
          </p:nvPr>
        </p:nvSpPr>
        <p:spPr>
          <a:xfrm>
            <a:off x="152399" y="2257426"/>
            <a:ext cx="4114799" cy="4067174"/>
          </a:xfrm>
          <a:custGeom>
            <a:avLst/>
            <a:gdLst>
              <a:gd name="csX0" fmla="*/ 0 w 4114799"/>
              <a:gd name="csY0" fmla="*/ 0 h 4067174"/>
              <a:gd name="csX1" fmla="*/ 4114799 w 4114799"/>
              <a:gd name="csY1" fmla="*/ 0 h 4067174"/>
              <a:gd name="csX2" fmla="*/ 4114799 w 4114799"/>
              <a:gd name="csY2" fmla="*/ 3164489 h 4067174"/>
              <a:gd name="csX3" fmla="*/ 4057923 w 4114799"/>
              <a:gd name="csY3" fmla="*/ 3168805 h 4067174"/>
              <a:gd name="csX4" fmla="*/ 3505757 w 4114799"/>
              <a:gd name="csY4" fmla="*/ 3526325 h 4067174"/>
              <a:gd name="csX5" fmla="*/ 3315078 w 4114799"/>
              <a:gd name="csY5" fmla="*/ 3832203 h 4067174"/>
              <a:gd name="csX6" fmla="*/ 3307132 w 4114799"/>
              <a:gd name="csY6" fmla="*/ 3828230 h 4067174"/>
              <a:gd name="csX7" fmla="*/ 3044827 w 4114799"/>
              <a:gd name="csY7" fmla="*/ 3958637 h 4067174"/>
              <a:gd name="csX8" fmla="*/ 2857418 w 4114799"/>
              <a:gd name="csY8" fmla="*/ 4067174 h 4067174"/>
              <a:gd name="csX9" fmla="*/ 1822948 w 4114799"/>
              <a:gd name="csY9" fmla="*/ 4067174 h 4067174"/>
              <a:gd name="csX10" fmla="*/ 1623750 w 4114799"/>
              <a:gd name="csY10" fmla="*/ 4014634 h 4067174"/>
              <a:gd name="csX11" fmla="*/ 984694 w 4114799"/>
              <a:gd name="csY11" fmla="*/ 3917735 h 4067174"/>
              <a:gd name="csX12" fmla="*/ 821479 w 4114799"/>
              <a:gd name="csY12" fmla="*/ 3915174 h 4067174"/>
              <a:gd name="csX13" fmla="*/ 111767 w 4114799"/>
              <a:gd name="csY13" fmla="*/ 4055356 h 4067174"/>
              <a:gd name="csX14" fmla="*/ 86469 w 4114799"/>
              <a:gd name="csY14" fmla="*/ 4067174 h 4067174"/>
              <a:gd name="csX15" fmla="*/ 0 w 4114799"/>
              <a:gd name="csY15" fmla="*/ 4067174 h 40671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4114799" h="4067174">
                <a:moveTo>
                  <a:pt x="0" y="0"/>
                </a:moveTo>
                <a:lnTo>
                  <a:pt x="4114799" y="0"/>
                </a:lnTo>
                <a:lnTo>
                  <a:pt x="4114799" y="3164489"/>
                </a:lnTo>
                <a:lnTo>
                  <a:pt x="4057923" y="3168805"/>
                </a:lnTo>
                <a:cubicBezTo>
                  <a:pt x="3831494" y="3196615"/>
                  <a:pt x="3605069" y="3319760"/>
                  <a:pt x="3505757" y="3526325"/>
                </a:cubicBezTo>
                <a:cubicBezTo>
                  <a:pt x="3430277" y="3677280"/>
                  <a:pt x="3470001" y="3772615"/>
                  <a:pt x="3315078" y="3832203"/>
                </a:cubicBezTo>
                <a:lnTo>
                  <a:pt x="3307132" y="3828230"/>
                </a:lnTo>
                <a:cubicBezTo>
                  <a:pt x="3219739" y="3869940"/>
                  <a:pt x="3131600" y="3912892"/>
                  <a:pt x="3044827" y="3958637"/>
                </a:cubicBezTo>
                <a:lnTo>
                  <a:pt x="2857418" y="4067174"/>
                </a:lnTo>
                <a:lnTo>
                  <a:pt x="1822948" y="4067174"/>
                </a:lnTo>
                <a:lnTo>
                  <a:pt x="1623750" y="4014634"/>
                </a:lnTo>
                <a:cubicBezTo>
                  <a:pt x="1414132" y="3965067"/>
                  <a:pt x="1201731" y="3928451"/>
                  <a:pt x="984694" y="3917735"/>
                </a:cubicBezTo>
                <a:cubicBezTo>
                  <a:pt x="930434" y="3915055"/>
                  <a:pt x="875942" y="3914162"/>
                  <a:pt x="821479" y="3915174"/>
                </a:cubicBezTo>
                <a:cubicBezTo>
                  <a:pt x="576397" y="3919725"/>
                  <a:pt x="331903" y="3962851"/>
                  <a:pt x="111767" y="4055356"/>
                </a:cubicBezTo>
                <a:lnTo>
                  <a:pt x="86469" y="4067174"/>
                </a:lnTo>
                <a:lnTo>
                  <a:pt x="0" y="4067174"/>
                </a:lnTo>
                <a:close/>
              </a:path>
            </a:pathLst>
          </a:custGeom>
          <a:blipFill>
            <a:blip r:embed="rId2">
              <a:alphaModFix amt="60000"/>
            </a:blip>
            <a:stretch>
              <a:fillRect/>
            </a:stretch>
          </a:blipFill>
        </p:spPr>
        <p:txBody>
          <a:bodyPr wrap="square">
            <a:noAutofit/>
          </a:bodyPr>
          <a:lstStyle/>
          <a:p>
            <a:r>
              <a:rPr lang="en-US"/>
              <a:t>Click icon to add picture</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460544" y="152400"/>
            <a:ext cx="6579056" cy="6172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52400" y="6324600"/>
            <a:ext cx="5067300" cy="381000"/>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219700" y="6343954"/>
            <a:ext cx="1752600" cy="361646"/>
          </a:xfrm>
        </p:spPr>
        <p:txBody>
          <a:bodyPr/>
          <a:lstStyle>
            <a:lvl1pPr algn="ctr">
              <a:defRPr/>
            </a:lvl1pPr>
          </a:lstStyle>
          <a:p>
            <a:pPr algn="ctr"/>
            <a:fld id="{0030AB40-06CF-4A4F-981F-A89E2CBED410}" type="datetime1">
              <a:rPr lang="en-US" smtClean="0"/>
              <a:t>8/20/2026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582400" y="6343955"/>
            <a:ext cx="457200" cy="361645"/>
          </a:xfrm>
        </p:spPr>
        <p:txBody>
          <a:bodyPr anchor="ctr"/>
          <a:lstStyle/>
          <a:p>
            <a:fld id="{AEAA3239-9EA4-4A65-A281-97F994456D9F}" type="slidenum">
              <a:rPr lang="en-US" smtClean="0"/>
              <a:t>‹#›</a:t>
            </a:fld>
            <a:endParaRPr lang="en-US"/>
          </a:p>
        </p:txBody>
      </p:sp>
    </p:spTree>
    <p:extLst>
      <p:ext uri="{BB962C8B-B14F-4D97-AF65-F5344CB8AC3E}">
        <p14:creationId xmlns:p14="http://schemas.microsoft.com/office/powerpoint/2010/main" val="30168536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with Picture 2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52399" y="152399"/>
            <a:ext cx="4114800" cy="1371600"/>
          </a:xfrm>
        </p:spPr>
        <p:txBody>
          <a:bodyPr anchor="t">
            <a:normAutofit/>
          </a:bodyPr>
          <a:lstStyle>
            <a:lvl1pPr>
              <a:defRPr sz="3600"/>
            </a:lvl1pPr>
          </a:lstStyle>
          <a:p>
            <a:r>
              <a:rPr lang="en-US"/>
              <a:t>Click to edit Master title style</a:t>
            </a:r>
          </a:p>
        </p:txBody>
      </p:sp>
      <p:sp>
        <p:nvSpPr>
          <p:cNvPr id="17" name="Picture Placeholder 16">
            <a:extLst>
              <a:ext uri="{FF2B5EF4-FFF2-40B4-BE49-F238E27FC236}">
                <a16:creationId xmlns:a16="http://schemas.microsoft.com/office/drawing/2014/main" id="{1BA0A4A0-C849-C706-6401-7053EBD9CF34}"/>
              </a:ext>
            </a:extLst>
          </p:cNvPr>
          <p:cNvSpPr>
            <a:spLocks noGrp="1"/>
          </p:cNvSpPr>
          <p:nvPr>
            <p:ph type="pic" sz="quarter" idx="15" hasCustomPrompt="1"/>
          </p:nvPr>
        </p:nvSpPr>
        <p:spPr>
          <a:xfrm>
            <a:off x="0" y="1523998"/>
            <a:ext cx="4594922" cy="4800603"/>
          </a:xfrm>
          <a:custGeom>
            <a:avLst/>
            <a:gdLst>
              <a:gd name="csX0" fmla="*/ 1553681 w 4594922"/>
              <a:gd name="csY0" fmla="*/ 388 h 4800603"/>
              <a:gd name="csX1" fmla="*/ 2036094 w 4594922"/>
              <a:gd name="csY1" fmla="*/ 35634 h 4800603"/>
              <a:gd name="csX2" fmla="*/ 3711408 w 4594922"/>
              <a:gd name="csY2" fmla="*/ 243129 h 4800603"/>
              <a:gd name="csX3" fmla="*/ 4485099 w 4594922"/>
              <a:gd name="csY3" fmla="*/ 541070 h 4800603"/>
              <a:gd name="csX4" fmla="*/ 4555157 w 4594922"/>
              <a:gd name="csY4" fmla="*/ 1230060 h 4800603"/>
              <a:gd name="csX5" fmla="*/ 4040378 w 4594922"/>
              <a:gd name="csY5" fmla="*/ 3898227 h 4800603"/>
              <a:gd name="csX6" fmla="*/ 3690087 w 4594922"/>
              <a:gd name="csY6" fmla="*/ 4616476 h 4800603"/>
              <a:gd name="csX7" fmla="*/ 2928578 w 4594922"/>
              <a:gd name="csY7" fmla="*/ 4794709 h 4800603"/>
              <a:gd name="csX8" fmla="*/ 2139516 w 4594922"/>
              <a:gd name="csY8" fmla="*/ 4787060 h 4800603"/>
              <a:gd name="csX9" fmla="*/ 1845551 w 4594922"/>
              <a:gd name="csY9" fmla="*/ 4766368 h 4800603"/>
              <a:gd name="csX10" fmla="*/ 1776149 w 4594922"/>
              <a:gd name="csY10" fmla="*/ 4748063 h 4800603"/>
              <a:gd name="csX11" fmla="*/ 1137093 w 4594922"/>
              <a:gd name="csY11" fmla="*/ 4651164 h 4800603"/>
              <a:gd name="csX12" fmla="*/ 973878 w 4594922"/>
              <a:gd name="csY12" fmla="*/ 4648603 h 4800603"/>
              <a:gd name="csX13" fmla="*/ 809286 w 4594922"/>
              <a:gd name="csY13" fmla="*/ 4660616 h 4800603"/>
              <a:gd name="csX14" fmla="*/ 615076 w 4594922"/>
              <a:gd name="csY14" fmla="*/ 4639088 h 4800603"/>
              <a:gd name="csX15" fmla="*/ 226202 w 4594922"/>
              <a:gd name="csY15" fmla="*/ 4599913 h 4800603"/>
              <a:gd name="csX16" fmla="*/ 0 w 4594922"/>
              <a:gd name="csY16" fmla="*/ 4582135 h 4800603"/>
              <a:gd name="csX17" fmla="*/ 0 w 4594922"/>
              <a:gd name="csY17" fmla="*/ 3009392 h 4800603"/>
              <a:gd name="csX18" fmla="*/ 31089 w 4594922"/>
              <a:gd name="csY18" fmla="*/ 2818392 h 4800603"/>
              <a:gd name="csX19" fmla="*/ 151651 w 4594922"/>
              <a:gd name="csY19" fmla="*/ 2240421 h 4800603"/>
              <a:gd name="csX20" fmla="*/ 197122 w 4594922"/>
              <a:gd name="csY20" fmla="*/ 2059017 h 4800603"/>
              <a:gd name="csX21" fmla="*/ 309792 w 4594922"/>
              <a:gd name="csY21" fmla="*/ 1947141 h 4800603"/>
              <a:gd name="csX22" fmla="*/ 749621 w 4594922"/>
              <a:gd name="csY22" fmla="*/ 1225703 h 4800603"/>
              <a:gd name="csX23" fmla="*/ 871279 w 4594922"/>
              <a:gd name="csY23" fmla="*/ 643384 h 4800603"/>
              <a:gd name="csX24" fmla="*/ 864825 w 4594922"/>
              <a:gd name="csY24" fmla="*/ 558333 h 4800603"/>
              <a:gd name="csX25" fmla="*/ 826278 w 4594922"/>
              <a:gd name="csY25" fmla="*/ 390498 h 4800603"/>
              <a:gd name="csX26" fmla="*/ 807420 w 4594922"/>
              <a:gd name="csY26" fmla="*/ 343721 h 4800603"/>
              <a:gd name="csX27" fmla="*/ 816327 w 4594922"/>
              <a:gd name="csY27" fmla="*/ 331139 h 4800603"/>
              <a:gd name="csX28" fmla="*/ 1100964 w 4594922"/>
              <a:gd name="csY28" fmla="*/ 96818 h 4800603"/>
              <a:gd name="csX29" fmla="*/ 1553681 w 4594922"/>
              <a:gd name="csY29" fmla="*/ 388 h 480060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4594922" h="4800603">
                <a:moveTo>
                  <a:pt x="1553681" y="388"/>
                </a:moveTo>
                <a:cubicBezTo>
                  <a:pt x="1713216" y="-2938"/>
                  <a:pt x="1877701" y="15683"/>
                  <a:pt x="2036094" y="35634"/>
                </a:cubicBezTo>
                <a:cubicBezTo>
                  <a:pt x="2593515" y="104800"/>
                  <a:pt x="3153986" y="173966"/>
                  <a:pt x="3711408" y="243129"/>
                </a:cubicBezTo>
                <a:cubicBezTo>
                  <a:pt x="3997736" y="280372"/>
                  <a:pt x="4320614" y="333575"/>
                  <a:pt x="4485099" y="541070"/>
                </a:cubicBezTo>
                <a:cubicBezTo>
                  <a:pt x="4637402" y="735262"/>
                  <a:pt x="4600849" y="995960"/>
                  <a:pt x="4555157" y="1230060"/>
                </a:cubicBezTo>
                <a:cubicBezTo>
                  <a:pt x="4384580" y="2118560"/>
                  <a:pt x="4214002" y="3009724"/>
                  <a:pt x="4040378" y="3898227"/>
                </a:cubicBezTo>
                <a:cubicBezTo>
                  <a:pt x="3988597" y="4161583"/>
                  <a:pt x="3924631" y="4446225"/>
                  <a:pt x="3690087" y="4616476"/>
                </a:cubicBezTo>
                <a:cubicBezTo>
                  <a:pt x="3482956" y="4765447"/>
                  <a:pt x="3196632" y="4784067"/>
                  <a:pt x="2928578" y="4794709"/>
                </a:cubicBezTo>
                <a:cubicBezTo>
                  <a:pt x="2658244" y="4805349"/>
                  <a:pt x="2396667" y="4800860"/>
                  <a:pt x="2139516" y="4787060"/>
                </a:cubicBezTo>
                <a:lnTo>
                  <a:pt x="1845551" y="4766368"/>
                </a:lnTo>
                <a:lnTo>
                  <a:pt x="1776149" y="4748063"/>
                </a:lnTo>
                <a:cubicBezTo>
                  <a:pt x="1566531" y="4698496"/>
                  <a:pt x="1354130" y="4661880"/>
                  <a:pt x="1137093" y="4651164"/>
                </a:cubicBezTo>
                <a:cubicBezTo>
                  <a:pt x="1082833" y="4648484"/>
                  <a:pt x="1028341" y="4647591"/>
                  <a:pt x="973878" y="4648603"/>
                </a:cubicBezTo>
                <a:lnTo>
                  <a:pt x="809286" y="4660616"/>
                </a:lnTo>
                <a:lnTo>
                  <a:pt x="615076" y="4639088"/>
                </a:lnTo>
                <a:cubicBezTo>
                  <a:pt x="486691" y="4625206"/>
                  <a:pt x="357246" y="4611905"/>
                  <a:pt x="226202" y="4599913"/>
                </a:cubicBezTo>
                <a:lnTo>
                  <a:pt x="0" y="4582135"/>
                </a:lnTo>
                <a:lnTo>
                  <a:pt x="0" y="3009392"/>
                </a:lnTo>
                <a:lnTo>
                  <a:pt x="31089" y="2818392"/>
                </a:lnTo>
                <a:cubicBezTo>
                  <a:pt x="66963" y="2625066"/>
                  <a:pt x="107151" y="2432362"/>
                  <a:pt x="151651" y="2240421"/>
                </a:cubicBezTo>
                <a:lnTo>
                  <a:pt x="197122" y="2059017"/>
                </a:lnTo>
                <a:lnTo>
                  <a:pt x="309792" y="1947141"/>
                </a:lnTo>
                <a:cubicBezTo>
                  <a:pt x="496553" y="1735738"/>
                  <a:pt x="645344" y="1486394"/>
                  <a:pt x="749621" y="1225703"/>
                </a:cubicBezTo>
                <a:cubicBezTo>
                  <a:pt x="822615" y="1041482"/>
                  <a:pt x="877361" y="842053"/>
                  <a:pt x="871279" y="643384"/>
                </a:cubicBezTo>
                <a:cubicBezTo>
                  <a:pt x="870411" y="615003"/>
                  <a:pt x="868300" y="586637"/>
                  <a:pt x="864825" y="558333"/>
                </a:cubicBezTo>
                <a:cubicBezTo>
                  <a:pt x="857873" y="501726"/>
                  <a:pt x="844962" y="445119"/>
                  <a:pt x="826278" y="390498"/>
                </a:cubicBezTo>
                <a:lnTo>
                  <a:pt x="807420" y="343721"/>
                </a:lnTo>
                <a:lnTo>
                  <a:pt x="816327" y="331139"/>
                </a:lnTo>
                <a:cubicBezTo>
                  <a:pt x="891930" y="236105"/>
                  <a:pt x="984453" y="154678"/>
                  <a:pt x="1100964" y="96818"/>
                </a:cubicBezTo>
                <a:cubicBezTo>
                  <a:pt x="1239559" y="28984"/>
                  <a:pt x="1394145" y="3713"/>
                  <a:pt x="1553681" y="388"/>
                </a:cubicBezTo>
                <a:close/>
              </a:path>
            </a:pathLst>
          </a:custGeom>
          <a:blipFill>
            <a:blip r:embed="rId2">
              <a:alphaModFix amt="60000"/>
            </a:blip>
            <a:stretch>
              <a:fillRect/>
            </a:stretch>
          </a:blipFill>
        </p:spPr>
        <p:txBody>
          <a:bodyPr wrap="square">
            <a:noAutofit/>
          </a:bodyPr>
          <a:lstStyle>
            <a:lvl1pPr>
              <a:buNone/>
              <a:defRPr/>
            </a:lvl1pPr>
          </a:lstStyle>
          <a:p>
            <a:r>
              <a:rPr lang="en-US"/>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460544" y="152400"/>
            <a:ext cx="6579056" cy="6172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52400" y="6324600"/>
            <a:ext cx="5067300" cy="381000"/>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219700" y="6343954"/>
            <a:ext cx="1752600" cy="361646"/>
          </a:xfrm>
        </p:spPr>
        <p:txBody>
          <a:bodyPr/>
          <a:lstStyle>
            <a:lvl1pPr algn="ctr">
              <a:defRPr/>
            </a:lvl1pPr>
          </a:lstStyle>
          <a:p>
            <a:pPr algn="ctr"/>
            <a:fld id="{F1368E81-1BF8-8A43-B795-7E724383C864}" type="datetime1">
              <a:rPr lang="en-US" smtClean="0"/>
              <a:t>8/20/2026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582400" y="6343955"/>
            <a:ext cx="457200" cy="361645"/>
          </a:xfrm>
        </p:spPr>
        <p:txBody>
          <a:bodyPr anchor="ctr"/>
          <a:lstStyle/>
          <a:p>
            <a:fld id="{AEAA3239-9EA4-4A65-A281-97F994456D9F}" type="slidenum">
              <a:rPr lang="en-US" smtClean="0"/>
              <a:t>‹#›</a:t>
            </a:fld>
            <a:endParaRPr lang="en-US"/>
          </a:p>
        </p:txBody>
      </p:sp>
      <p:sp>
        <p:nvSpPr>
          <p:cNvPr id="13" name="Freeform 12">
            <a:extLst>
              <a:ext uri="{FF2B5EF4-FFF2-40B4-BE49-F238E27FC236}">
                <a16:creationId xmlns:a16="http://schemas.microsoft.com/office/drawing/2014/main" id="{3F8997D7-F2D9-2FA6-338F-29020F233BA7}"/>
              </a:ext>
            </a:extLst>
          </p:cNvPr>
          <p:cNvSpPr/>
          <p:nvPr userDrawn="1"/>
        </p:nvSpPr>
        <p:spPr>
          <a:xfrm rot="5400000" flipV="1">
            <a:off x="-971321" y="1911063"/>
            <a:ext cx="2814381" cy="871741"/>
          </a:xfrm>
          <a:custGeom>
            <a:avLst/>
            <a:gdLst>
              <a:gd name="csX0" fmla="*/ 0 w 2814381"/>
              <a:gd name="csY0" fmla="*/ 0 h 871741"/>
              <a:gd name="csX1" fmla="*/ 129492 w 2814381"/>
              <a:gd name="csY1" fmla="*/ 74994 h 871741"/>
              <a:gd name="csX2" fmla="*/ 391797 w 2814381"/>
              <a:gd name="csY2" fmla="*/ 205401 h 871741"/>
              <a:gd name="csX3" fmla="*/ 399743 w 2814381"/>
              <a:gd name="csY3" fmla="*/ 201428 h 871741"/>
              <a:gd name="csX4" fmla="*/ 590422 w 2814381"/>
              <a:gd name="csY4" fmla="*/ 507306 h 871741"/>
              <a:gd name="csX5" fmla="*/ 1142588 w 2814381"/>
              <a:gd name="csY5" fmla="*/ 864826 h 871741"/>
              <a:gd name="csX6" fmla="*/ 1227639 w 2814381"/>
              <a:gd name="csY6" fmla="*/ 871280 h 871741"/>
              <a:gd name="csX7" fmla="*/ 1809958 w 2814381"/>
              <a:gd name="csY7" fmla="*/ 749622 h 871741"/>
              <a:gd name="csX8" fmla="*/ 2729166 w 2814381"/>
              <a:gd name="csY8" fmla="*/ 110619 h 871741"/>
              <a:gd name="csX9" fmla="*/ 2814381 w 2814381"/>
              <a:gd name="csY9" fmla="*/ 0 h 87174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814381" h="871741">
                <a:moveTo>
                  <a:pt x="0" y="0"/>
                </a:moveTo>
                <a:lnTo>
                  <a:pt x="129492" y="74994"/>
                </a:lnTo>
                <a:cubicBezTo>
                  <a:pt x="216265" y="120739"/>
                  <a:pt x="304404" y="163691"/>
                  <a:pt x="391797" y="205401"/>
                </a:cubicBezTo>
                <a:lnTo>
                  <a:pt x="399743" y="201428"/>
                </a:lnTo>
                <a:cubicBezTo>
                  <a:pt x="554666" y="261016"/>
                  <a:pt x="514942" y="356351"/>
                  <a:pt x="590422" y="507306"/>
                </a:cubicBezTo>
                <a:cubicBezTo>
                  <a:pt x="689734" y="713871"/>
                  <a:pt x="916159" y="837016"/>
                  <a:pt x="1142588" y="864826"/>
                </a:cubicBezTo>
                <a:cubicBezTo>
                  <a:pt x="1170892" y="868301"/>
                  <a:pt x="1199258" y="870412"/>
                  <a:pt x="1227639" y="871280"/>
                </a:cubicBezTo>
                <a:cubicBezTo>
                  <a:pt x="1426308" y="877362"/>
                  <a:pt x="1625737" y="822616"/>
                  <a:pt x="1809958" y="749622"/>
                </a:cubicBezTo>
                <a:cubicBezTo>
                  <a:pt x="2157546" y="610586"/>
                  <a:pt x="2484962" y="392413"/>
                  <a:pt x="2729166" y="110619"/>
                </a:cubicBezTo>
                <a:lnTo>
                  <a:pt x="2814381" y="0"/>
                </a:lnTo>
                <a:close/>
              </a:path>
            </a:pathLst>
          </a:custGeom>
          <a:solidFill>
            <a:schemeClr val="accent6">
              <a:alpha val="20000"/>
            </a:schemeClr>
          </a:solidFill>
          <a:ln w="8653" cap="flat">
            <a:noFill/>
            <a:prstDash val="solid"/>
            <a:miter/>
          </a:ln>
        </p:spPr>
        <p:txBody>
          <a:bodyPr wrap="square" rtlCol="0" anchor="ctr">
            <a:noAutofit/>
          </a:bodyPr>
          <a:lstStyle/>
          <a:p>
            <a:endParaRPr lang="en-US"/>
          </a:p>
        </p:txBody>
      </p:sp>
      <p:sp>
        <p:nvSpPr>
          <p:cNvPr id="14" name="Freeform 13">
            <a:extLst>
              <a:ext uri="{FF2B5EF4-FFF2-40B4-BE49-F238E27FC236}">
                <a16:creationId xmlns:a16="http://schemas.microsoft.com/office/drawing/2014/main" id="{E20FAB3B-D364-EA72-A0DB-BB45AC162B4E}"/>
              </a:ext>
            </a:extLst>
          </p:cNvPr>
          <p:cNvSpPr/>
          <p:nvPr userDrawn="1"/>
        </p:nvSpPr>
        <p:spPr>
          <a:xfrm rot="5400000" flipH="1">
            <a:off x="1351917" y="4820277"/>
            <a:ext cx="685805" cy="3389640"/>
          </a:xfrm>
          <a:custGeom>
            <a:avLst/>
            <a:gdLst>
              <a:gd name="csX0" fmla="*/ 685400 w 685805"/>
              <a:gd name="csY0" fmla="*/ 2415762 h 3389640"/>
              <a:gd name="csX1" fmla="*/ 682839 w 685805"/>
              <a:gd name="csY1" fmla="*/ 2252547 h 3389640"/>
              <a:gd name="csX2" fmla="*/ 411339 w 685805"/>
              <a:gd name="csY2" fmla="*/ 991127 h 3389640"/>
              <a:gd name="csX3" fmla="*/ 76875 w 685805"/>
              <a:gd name="csY3" fmla="*/ 123901 h 3389640"/>
              <a:gd name="csX4" fmla="*/ 0 w 685805"/>
              <a:gd name="csY4" fmla="*/ 0 h 3389640"/>
              <a:gd name="csX5" fmla="*/ 0 w 685805"/>
              <a:gd name="csY5" fmla="*/ 3389640 h 3389640"/>
              <a:gd name="csX6" fmla="*/ 397912 w 685805"/>
              <a:gd name="csY6" fmla="*/ 3389640 h 3389640"/>
              <a:gd name="csX7" fmla="*/ 435851 w 685805"/>
              <a:gd name="csY7" fmla="*/ 3336611 h 3389640"/>
              <a:gd name="csX8" fmla="*/ 685400 w 685805"/>
              <a:gd name="csY8" fmla="*/ 2415762 h 33896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85805" h="3389640">
                <a:moveTo>
                  <a:pt x="685400" y="2415762"/>
                </a:moveTo>
                <a:cubicBezTo>
                  <a:pt x="686412" y="2361299"/>
                  <a:pt x="685519" y="2306807"/>
                  <a:pt x="682839" y="2252547"/>
                </a:cubicBezTo>
                <a:cubicBezTo>
                  <a:pt x="661407" y="1818472"/>
                  <a:pt x="536373" y="1402944"/>
                  <a:pt x="411339" y="991127"/>
                </a:cubicBezTo>
                <a:cubicBezTo>
                  <a:pt x="323815" y="698034"/>
                  <a:pt x="222895" y="390099"/>
                  <a:pt x="76875" y="123901"/>
                </a:cubicBezTo>
                <a:lnTo>
                  <a:pt x="0" y="0"/>
                </a:lnTo>
                <a:lnTo>
                  <a:pt x="0" y="3389640"/>
                </a:lnTo>
                <a:lnTo>
                  <a:pt x="397912" y="3389640"/>
                </a:lnTo>
                <a:lnTo>
                  <a:pt x="435851" y="3336611"/>
                </a:lnTo>
                <a:cubicBezTo>
                  <a:pt x="604687" y="3068268"/>
                  <a:pt x="679331" y="2742538"/>
                  <a:pt x="685400" y="2415762"/>
                </a:cubicBezTo>
                <a:close/>
              </a:path>
            </a:pathLst>
          </a:custGeom>
          <a:solidFill>
            <a:schemeClr val="accent1">
              <a:alpha val="40000"/>
            </a:schemeClr>
          </a:solidFill>
          <a:ln w="8653"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284137478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Number Large">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F65CB95-2614-F7ED-CC01-7DD119F394E0}"/>
              </a:ext>
            </a:extLst>
          </p:cNvPr>
          <p:cNvSpPr/>
          <p:nvPr userDrawn="1"/>
        </p:nvSpPr>
        <p:spPr>
          <a:xfrm>
            <a:off x="1238198" y="2"/>
            <a:ext cx="9851622" cy="3861122"/>
          </a:xfrm>
          <a:custGeom>
            <a:avLst/>
            <a:gdLst>
              <a:gd name="csX0" fmla="*/ 7760053 w 9851622"/>
              <a:gd name="csY0" fmla="*/ 0 h 3861122"/>
              <a:gd name="csX1" fmla="*/ 7978811 w 9851622"/>
              <a:gd name="csY1" fmla="*/ 55730 h 3861122"/>
              <a:gd name="csX2" fmla="*/ 8848481 w 9851622"/>
              <a:gd name="csY2" fmla="*/ 437429 h 3861122"/>
              <a:gd name="csX3" fmla="*/ 9847537 w 9851622"/>
              <a:gd name="csY3" fmla="*/ 2104804 h 3861122"/>
              <a:gd name="csX4" fmla="*/ 8492940 w 9851622"/>
              <a:gd name="csY4" fmla="*/ 3249874 h 3861122"/>
              <a:gd name="csX5" fmla="*/ 2859275 w 9851622"/>
              <a:gd name="csY5" fmla="*/ 3708751 h 3861122"/>
              <a:gd name="csX6" fmla="*/ 2850527 w 9851622"/>
              <a:gd name="csY6" fmla="*/ 3724406 h 3861122"/>
              <a:gd name="csX7" fmla="*/ 673809 w 9851622"/>
              <a:gd name="csY7" fmla="*/ 2635479 h 3861122"/>
              <a:gd name="csX8" fmla="*/ 18622 w 9851622"/>
              <a:gd name="csY8" fmla="*/ 646763 h 3861122"/>
              <a:gd name="csX9" fmla="*/ 527399 w 9851622"/>
              <a:gd name="csY9" fmla="*/ 3874 h 3861122"/>
              <a:gd name="csX10" fmla="*/ 535358 w 9851622"/>
              <a:gd name="csY10" fmla="*/ 0 h 38611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9851622" h="3861122">
                <a:moveTo>
                  <a:pt x="7760053" y="0"/>
                </a:moveTo>
                <a:lnTo>
                  <a:pt x="7978811" y="55730"/>
                </a:lnTo>
                <a:cubicBezTo>
                  <a:pt x="8277370" y="139881"/>
                  <a:pt x="8570970" y="257718"/>
                  <a:pt x="8848481" y="437429"/>
                </a:cubicBezTo>
                <a:cubicBezTo>
                  <a:pt x="9410141" y="792347"/>
                  <a:pt x="9901653" y="1485989"/>
                  <a:pt x="9847537" y="2104804"/>
                </a:cubicBezTo>
                <a:cubicBezTo>
                  <a:pt x="9787640" y="2814863"/>
                  <a:pt x="9109822" y="3101610"/>
                  <a:pt x="8492940" y="3249874"/>
                </a:cubicBezTo>
                <a:cubicBezTo>
                  <a:pt x="6473646" y="3731879"/>
                  <a:pt x="5075738" y="4072233"/>
                  <a:pt x="2859275" y="3708751"/>
                </a:cubicBezTo>
                <a:lnTo>
                  <a:pt x="2850527" y="3724406"/>
                </a:lnTo>
                <a:cubicBezTo>
                  <a:pt x="2850527" y="3724406"/>
                  <a:pt x="938443" y="3095552"/>
                  <a:pt x="673809" y="2635479"/>
                </a:cubicBezTo>
                <a:cubicBezTo>
                  <a:pt x="409170" y="2175412"/>
                  <a:pt x="-103994" y="1079416"/>
                  <a:pt x="18622" y="646763"/>
                </a:cubicBezTo>
                <a:cubicBezTo>
                  <a:pt x="102511" y="349596"/>
                  <a:pt x="283895" y="144905"/>
                  <a:pt x="527399" y="3874"/>
                </a:cubicBezTo>
                <a:lnTo>
                  <a:pt x="535358" y="0"/>
                </a:lnTo>
                <a:close/>
              </a:path>
            </a:pathLst>
          </a:custGeom>
          <a:solidFill>
            <a:schemeClr val="accent5">
              <a:alpha val="30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12" name="Freeform: Shape 11">
            <a:extLst>
              <a:ext uri="{FF2B5EF4-FFF2-40B4-BE49-F238E27FC236}">
                <a16:creationId xmlns:a16="http://schemas.microsoft.com/office/drawing/2014/main" id="{9CE9E419-A6E8-28E1-018C-671F53C1AEA3}"/>
              </a:ext>
            </a:extLst>
          </p:cNvPr>
          <p:cNvSpPr/>
          <p:nvPr userDrawn="1"/>
        </p:nvSpPr>
        <p:spPr>
          <a:xfrm>
            <a:off x="1122313" y="3052512"/>
            <a:ext cx="9851622" cy="3805489"/>
          </a:xfrm>
          <a:custGeom>
            <a:avLst/>
            <a:gdLst>
              <a:gd name="csX0" fmla="*/ 5513305 w 9851622"/>
              <a:gd name="csY0" fmla="*/ 46 h 3805489"/>
              <a:gd name="csX1" fmla="*/ 6410552 w 9851622"/>
              <a:gd name="csY1" fmla="*/ 28746 h 3805489"/>
              <a:gd name="csX2" fmla="*/ 9833001 w 9851622"/>
              <a:gd name="csY2" fmla="*/ 1000177 h 3805489"/>
              <a:gd name="csX3" fmla="*/ 9177814 w 9851622"/>
              <a:gd name="csY3" fmla="*/ 2988893 h 3805489"/>
              <a:gd name="csX4" fmla="*/ 7800975 w 9851622"/>
              <a:gd name="csY4" fmla="*/ 3783514 h 3805489"/>
              <a:gd name="csX5" fmla="*/ 7745031 w 9851622"/>
              <a:gd name="csY5" fmla="*/ 3805489 h 3805489"/>
              <a:gd name="csX6" fmla="*/ 2221020 w 9851622"/>
              <a:gd name="csY6" fmla="*/ 3805489 h 3805489"/>
              <a:gd name="csX7" fmla="*/ 2089605 w 9851622"/>
              <a:gd name="csY7" fmla="*/ 3776302 h 3805489"/>
              <a:gd name="csX8" fmla="*/ 1358685 w 9851622"/>
              <a:gd name="csY8" fmla="*/ 3603288 h 3805489"/>
              <a:gd name="csX9" fmla="*/ 4086 w 9851622"/>
              <a:gd name="csY9" fmla="*/ 2458218 h 3805489"/>
              <a:gd name="csX10" fmla="*/ 1003143 w 9851622"/>
              <a:gd name="csY10" fmla="*/ 790843 h 3805489"/>
              <a:gd name="csX11" fmla="*/ 2772235 w 9851622"/>
              <a:gd name="csY11" fmla="*/ 229568 h 3805489"/>
              <a:gd name="csX12" fmla="*/ 5513305 w 9851622"/>
              <a:gd name="csY12" fmla="*/ 46 h 380548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9851622" h="3805489">
                <a:moveTo>
                  <a:pt x="5513305" y="46"/>
                </a:moveTo>
                <a:cubicBezTo>
                  <a:pt x="5813654" y="775"/>
                  <a:pt x="6112702" y="10318"/>
                  <a:pt x="6410552" y="28746"/>
                </a:cubicBezTo>
                <a:cubicBezTo>
                  <a:pt x="7601955" y="102459"/>
                  <a:pt x="9497450" y="-188491"/>
                  <a:pt x="9833001" y="1000177"/>
                </a:cubicBezTo>
                <a:cubicBezTo>
                  <a:pt x="9955618" y="1432829"/>
                  <a:pt x="9442454" y="2528826"/>
                  <a:pt x="9177814" y="2988893"/>
                </a:cubicBezTo>
                <a:cubicBezTo>
                  <a:pt x="9028958" y="3247684"/>
                  <a:pt x="8358838" y="3559878"/>
                  <a:pt x="7800975" y="3783514"/>
                </a:cubicBezTo>
                <a:lnTo>
                  <a:pt x="7745031" y="3805489"/>
                </a:lnTo>
                <a:lnTo>
                  <a:pt x="2221020" y="3805489"/>
                </a:lnTo>
                <a:lnTo>
                  <a:pt x="2089605" y="3776302"/>
                </a:lnTo>
                <a:cubicBezTo>
                  <a:pt x="1853799" y="3721576"/>
                  <a:pt x="1611097" y="3663539"/>
                  <a:pt x="1358685" y="3603288"/>
                </a:cubicBezTo>
                <a:cubicBezTo>
                  <a:pt x="741802" y="3455023"/>
                  <a:pt x="63983" y="3168277"/>
                  <a:pt x="4086" y="2458218"/>
                </a:cubicBezTo>
                <a:cubicBezTo>
                  <a:pt x="-50029" y="1839403"/>
                  <a:pt x="441483" y="1145761"/>
                  <a:pt x="1003143" y="790843"/>
                </a:cubicBezTo>
                <a:cubicBezTo>
                  <a:pt x="1558167" y="431421"/>
                  <a:pt x="2177541" y="319492"/>
                  <a:pt x="2772235" y="229568"/>
                </a:cubicBezTo>
                <a:cubicBezTo>
                  <a:pt x="3699498" y="75003"/>
                  <a:pt x="4612256" y="-2141"/>
                  <a:pt x="5513305" y="46"/>
                </a:cubicBezTo>
                <a:close/>
              </a:path>
            </a:pathLst>
          </a:custGeom>
          <a:solidFill>
            <a:schemeClr val="accent3">
              <a:alpha val="20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16" name="Title 15">
            <a:extLst>
              <a:ext uri="{FF2B5EF4-FFF2-40B4-BE49-F238E27FC236}">
                <a16:creationId xmlns:a16="http://schemas.microsoft.com/office/drawing/2014/main" id="{65BE3BA2-D730-DAE9-1BE5-FAA60CDB29D3}"/>
              </a:ext>
            </a:extLst>
          </p:cNvPr>
          <p:cNvSpPr>
            <a:spLocks noGrp="1"/>
          </p:cNvSpPr>
          <p:nvPr>
            <p:ph type="title"/>
          </p:nvPr>
        </p:nvSpPr>
        <p:spPr>
          <a:xfrm>
            <a:off x="177801" y="5811845"/>
            <a:ext cx="10225366" cy="1039162"/>
          </a:xfrm>
        </p:spPr>
        <p:txBody>
          <a:bodyPr anchor="b">
            <a:normAutofit/>
          </a:bodyPr>
          <a:lstStyle>
            <a:lvl1pPr>
              <a:lnSpc>
                <a:spcPct val="110000"/>
              </a:lnSpc>
              <a:defRPr sz="2400" cap="all" baseline="0">
                <a:latin typeface="+mn-lt"/>
              </a:defRPr>
            </a:lvl1pPr>
          </a:lstStyle>
          <a:p>
            <a:r>
              <a:rPr lang="en-US"/>
              <a:t>Click to edit Master title style</a:t>
            </a:r>
          </a:p>
        </p:txBody>
      </p:sp>
      <p:sp>
        <p:nvSpPr>
          <p:cNvPr id="15" name="Content Placeholder 14">
            <a:extLst>
              <a:ext uri="{FF2B5EF4-FFF2-40B4-BE49-F238E27FC236}">
                <a16:creationId xmlns:a16="http://schemas.microsoft.com/office/drawing/2014/main" id="{20EBFDFB-B737-B7E8-2E96-15C4853D15DA}"/>
              </a:ext>
            </a:extLst>
          </p:cNvPr>
          <p:cNvSpPr>
            <a:spLocks noGrp="1"/>
          </p:cNvSpPr>
          <p:nvPr>
            <p:ph sz="quarter" idx="14" hasCustomPrompt="1"/>
          </p:nvPr>
        </p:nvSpPr>
        <p:spPr>
          <a:xfrm>
            <a:off x="177356" y="-152400"/>
            <a:ext cx="10543032" cy="3429000"/>
          </a:xfrm>
        </p:spPr>
        <p:txBody>
          <a:bodyPr anchor="b"/>
          <a:lstStyle>
            <a:lvl1pPr marL="0" indent="0">
              <a:lnSpc>
                <a:spcPct val="90000"/>
              </a:lnSpc>
              <a:spcBef>
                <a:spcPts val="0"/>
              </a:spcBef>
              <a:buNone/>
              <a:defRPr sz="27000">
                <a:latin typeface="+mj-lt"/>
              </a:defRPr>
            </a:lvl1pPr>
          </a:lstStyle>
          <a:p>
            <a:pPr lvl="0"/>
            <a:r>
              <a:rPr lang="en-US"/>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a:xfrm rot="5400000">
            <a:off x="9335142" y="2396180"/>
            <a:ext cx="4951716" cy="457200"/>
          </a:xfrm>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a:xfrm rot="5400000">
            <a:off x="11189342" y="5493696"/>
            <a:ext cx="1243316" cy="457200"/>
          </a:xfrm>
        </p:spPr>
        <p:txBody>
          <a:bodyPr/>
          <a:lstStyle>
            <a:lvl1pPr>
              <a:defRPr>
                <a:solidFill>
                  <a:schemeClr val="tx1"/>
                </a:solidFill>
              </a:defRPr>
            </a:lvl1pPr>
          </a:lstStyle>
          <a:p>
            <a:fld id="{1E41F40C-7807-D942-8427-00D581C71F8E}" type="datetime1">
              <a:rPr lang="en-US" smtClean="0"/>
              <a:t>8/20/2026</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6851345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Number Large 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ADBAFCF0-7F11-BD81-BF1A-E2BA943BBED7}"/>
              </a:ext>
            </a:extLst>
          </p:cNvPr>
          <p:cNvSpPr/>
          <p:nvPr userDrawn="1"/>
        </p:nvSpPr>
        <p:spPr>
          <a:xfrm>
            <a:off x="0" y="167639"/>
            <a:ext cx="7010400" cy="6537961"/>
          </a:xfrm>
          <a:custGeom>
            <a:avLst/>
            <a:gdLst>
              <a:gd name="connsiteX0" fmla="*/ 2931951 w 6781809"/>
              <a:gd name="connsiteY0" fmla="*/ 518 h 6191404"/>
              <a:gd name="connsiteX1" fmla="*/ 4200478 w 6781809"/>
              <a:gd name="connsiteY1" fmla="*/ 146376 h 6191404"/>
              <a:gd name="connsiteX2" fmla="*/ 6198211 w 6781809"/>
              <a:gd name="connsiteY2" fmla="*/ 2067170 h 6191404"/>
              <a:gd name="connsiteX3" fmla="*/ 6775502 w 6781809"/>
              <a:gd name="connsiteY3" fmla="*/ 3699843 h 6191404"/>
              <a:gd name="connsiteX4" fmla="*/ 6053890 w 6781809"/>
              <a:gd name="connsiteY4" fmla="*/ 5270094 h 6191404"/>
              <a:gd name="connsiteX5" fmla="*/ 3623186 w 6781809"/>
              <a:gd name="connsiteY5" fmla="*/ 6067218 h 6191404"/>
              <a:gd name="connsiteX6" fmla="*/ 1351997 w 6781809"/>
              <a:gd name="connsiteY6" fmla="*/ 6144052 h 6191404"/>
              <a:gd name="connsiteX7" fmla="*/ 73813 w 6781809"/>
              <a:gd name="connsiteY7" fmla="*/ 5752719 h 6191404"/>
              <a:gd name="connsiteX8" fmla="*/ 0 w 6781809"/>
              <a:gd name="connsiteY8" fmla="*/ 5706284 h 6191404"/>
              <a:gd name="connsiteX9" fmla="*/ 0 w 6781809"/>
              <a:gd name="connsiteY9" fmla="*/ 513831 h 6191404"/>
              <a:gd name="connsiteX10" fmla="*/ 8167 w 6781809"/>
              <a:gd name="connsiteY10" fmla="*/ 507773 h 6191404"/>
              <a:gd name="connsiteX11" fmla="*/ 1617857 w 6781809"/>
              <a:gd name="connsiteY11" fmla="*/ 103159 h 6191404"/>
              <a:gd name="connsiteX12" fmla="*/ 2931951 w 6781809"/>
              <a:gd name="connsiteY12" fmla="*/ 518 h 619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81809" h="6191404">
                <a:moveTo>
                  <a:pt x="2931951" y="518"/>
                </a:moveTo>
                <a:cubicBezTo>
                  <a:pt x="3370617" y="-4884"/>
                  <a:pt x="3801688" y="31130"/>
                  <a:pt x="4200478" y="146376"/>
                </a:cubicBezTo>
                <a:cubicBezTo>
                  <a:pt x="5339866" y="472912"/>
                  <a:pt x="5826005" y="1308461"/>
                  <a:pt x="6198211" y="2067170"/>
                </a:cubicBezTo>
                <a:cubicBezTo>
                  <a:pt x="6464070" y="2600190"/>
                  <a:pt x="6729930" y="3138013"/>
                  <a:pt x="6775502" y="3699843"/>
                </a:cubicBezTo>
                <a:cubicBezTo>
                  <a:pt x="6821082" y="4261678"/>
                  <a:pt x="6623584" y="4842712"/>
                  <a:pt x="6053890" y="5270094"/>
                </a:cubicBezTo>
                <a:cubicBezTo>
                  <a:pt x="5453809" y="5716675"/>
                  <a:pt x="4527103" y="5932765"/>
                  <a:pt x="3623186" y="6067218"/>
                </a:cubicBezTo>
                <a:cubicBezTo>
                  <a:pt x="2878785" y="6177669"/>
                  <a:pt x="2103996" y="6240091"/>
                  <a:pt x="1351997" y="6144052"/>
                </a:cubicBezTo>
                <a:cubicBezTo>
                  <a:pt x="886746" y="6084028"/>
                  <a:pt x="430394" y="5950847"/>
                  <a:pt x="73813" y="5752719"/>
                </a:cubicBezTo>
                <a:lnTo>
                  <a:pt x="0" y="5706284"/>
                </a:lnTo>
                <a:lnTo>
                  <a:pt x="0" y="513831"/>
                </a:lnTo>
                <a:lnTo>
                  <a:pt x="8167" y="507773"/>
                </a:lnTo>
                <a:cubicBezTo>
                  <a:pt x="414845" y="254949"/>
                  <a:pt x="1039616" y="166187"/>
                  <a:pt x="1617857" y="103159"/>
                </a:cubicBezTo>
                <a:cubicBezTo>
                  <a:pt x="2047025" y="52739"/>
                  <a:pt x="2493285" y="5920"/>
                  <a:pt x="2931951" y="518"/>
                </a:cubicBezTo>
                <a:close/>
              </a:path>
            </a:pathLst>
          </a:custGeom>
          <a:solidFill>
            <a:schemeClr val="accent4">
              <a:alpha val="10000"/>
            </a:schemeClr>
          </a:solidFill>
          <a:ln w="8653"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06E839FC-5CA7-E12D-058F-58D0CDA58CCB}"/>
              </a:ext>
            </a:extLst>
          </p:cNvPr>
          <p:cNvSpPr/>
          <p:nvPr userDrawn="1"/>
        </p:nvSpPr>
        <p:spPr>
          <a:xfrm rot="5400000">
            <a:off x="6419546" y="571503"/>
            <a:ext cx="5829907" cy="5715001"/>
          </a:xfrm>
          <a:custGeom>
            <a:avLst/>
            <a:gdLst>
              <a:gd name="connsiteX0" fmla="*/ 1157 w 6553209"/>
              <a:gd name="connsiteY0" fmla="*/ 1819924 h 6846170"/>
              <a:gd name="connsiteX1" fmla="*/ 221038 w 6553209"/>
              <a:gd name="connsiteY1" fmla="*/ 813380 h 6846170"/>
              <a:gd name="connsiteX2" fmla="*/ 906047 w 6553209"/>
              <a:gd name="connsiteY2" fmla="*/ 38756 h 6846170"/>
              <a:gd name="connsiteX3" fmla="*/ 967169 w 6553209"/>
              <a:gd name="connsiteY3" fmla="*/ 0 h 6846170"/>
              <a:gd name="connsiteX4" fmla="*/ 6004956 w 6553209"/>
              <a:gd name="connsiteY4" fmla="*/ 0 h 6846170"/>
              <a:gd name="connsiteX5" fmla="*/ 6039056 w 6553209"/>
              <a:gd name="connsiteY5" fmla="*/ 56159 h 6846170"/>
              <a:gd name="connsiteX6" fmla="*/ 6422514 w 6553209"/>
              <a:gd name="connsiteY6" fmla="*/ 3507913 h 6846170"/>
              <a:gd name="connsiteX7" fmla="*/ 4331091 w 6553209"/>
              <a:gd name="connsiteY7" fmla="*/ 6540507 h 6846170"/>
              <a:gd name="connsiteX8" fmla="*/ 3219191 w 6553209"/>
              <a:gd name="connsiteY8" fmla="*/ 6828860 h 6846170"/>
              <a:gd name="connsiteX9" fmla="*/ 2299231 w 6553209"/>
              <a:gd name="connsiteY9" fmla="*/ 5933993 h 6846170"/>
              <a:gd name="connsiteX10" fmla="*/ 1981544 w 6553209"/>
              <a:gd name="connsiteY10" fmla="*/ 5168387 h 6846170"/>
              <a:gd name="connsiteX11" fmla="*/ 1968305 w 6553209"/>
              <a:gd name="connsiteY11" fmla="*/ 5178331 h 6846170"/>
              <a:gd name="connsiteX12" fmla="*/ 386501 w 6553209"/>
              <a:gd name="connsiteY12" fmla="*/ 3527801 h 6846170"/>
              <a:gd name="connsiteX13" fmla="*/ 1157 w 6553209"/>
              <a:gd name="connsiteY13" fmla="*/ 1819924 h 6846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53209" h="6846170">
                <a:moveTo>
                  <a:pt x="1157" y="1819924"/>
                </a:moveTo>
                <a:cubicBezTo>
                  <a:pt x="10696" y="1460288"/>
                  <a:pt x="79568" y="1111665"/>
                  <a:pt x="221038" y="813380"/>
                </a:cubicBezTo>
                <a:cubicBezTo>
                  <a:pt x="389809" y="462889"/>
                  <a:pt x="640482" y="224255"/>
                  <a:pt x="906047" y="38756"/>
                </a:cubicBezTo>
                <a:lnTo>
                  <a:pt x="967169" y="0"/>
                </a:lnTo>
                <a:lnTo>
                  <a:pt x="6004956" y="0"/>
                </a:lnTo>
                <a:lnTo>
                  <a:pt x="6039056" y="56159"/>
                </a:lnTo>
                <a:cubicBezTo>
                  <a:pt x="6547545" y="977279"/>
                  <a:pt x="6686014" y="2360747"/>
                  <a:pt x="6422514" y="3507913"/>
                </a:cubicBezTo>
                <a:cubicBezTo>
                  <a:pt x="6098215" y="4919810"/>
                  <a:pt x="5257670" y="5983702"/>
                  <a:pt x="4331091" y="6540507"/>
                </a:cubicBezTo>
                <a:cubicBezTo>
                  <a:pt x="3980315" y="6749308"/>
                  <a:pt x="3596443" y="6898456"/>
                  <a:pt x="3219191" y="6828860"/>
                </a:cubicBezTo>
                <a:cubicBezTo>
                  <a:pt x="2841939" y="6759252"/>
                  <a:pt x="2464694" y="6451023"/>
                  <a:pt x="2299231" y="5933993"/>
                </a:cubicBezTo>
                <a:cubicBezTo>
                  <a:pt x="2173475" y="5556156"/>
                  <a:pt x="2239659" y="5317535"/>
                  <a:pt x="1981544" y="5168387"/>
                </a:cubicBezTo>
                <a:lnTo>
                  <a:pt x="1968305" y="5178331"/>
                </a:lnTo>
                <a:cubicBezTo>
                  <a:pt x="1385883" y="4760729"/>
                  <a:pt x="783603" y="4293408"/>
                  <a:pt x="386501" y="3527801"/>
                </a:cubicBezTo>
                <a:cubicBezTo>
                  <a:pt x="134175" y="3049297"/>
                  <a:pt x="-14742" y="2419316"/>
                  <a:pt x="1157" y="1819924"/>
                </a:cubicBezTo>
                <a:close/>
              </a:path>
            </a:pathLst>
          </a:custGeom>
          <a:solidFill>
            <a:schemeClr val="accent2">
              <a:alpha val="40000"/>
            </a:schemeClr>
          </a:solidFill>
          <a:ln w="8653" cap="flat">
            <a:noFill/>
            <a:prstDash val="solid"/>
            <a:miter/>
          </a:ln>
        </p:spPr>
        <p:txBody>
          <a:bodyPr wrap="square" rtlCol="0" anchor="ctr">
            <a:noAutofit/>
          </a:bodyPr>
          <a:lstStyle/>
          <a:p>
            <a:endParaRPr lang="en-US"/>
          </a:p>
        </p:txBody>
      </p:sp>
      <p:sp>
        <p:nvSpPr>
          <p:cNvPr id="9" name="Title 8">
            <a:extLst>
              <a:ext uri="{FF2B5EF4-FFF2-40B4-BE49-F238E27FC236}">
                <a16:creationId xmlns:a16="http://schemas.microsoft.com/office/drawing/2014/main" id="{358435D9-4334-CF85-F7E3-7B22C155A959}"/>
              </a:ext>
            </a:extLst>
          </p:cNvPr>
          <p:cNvSpPr>
            <a:spLocks noGrp="1"/>
          </p:cNvSpPr>
          <p:nvPr>
            <p:ph type="title"/>
          </p:nvPr>
        </p:nvSpPr>
        <p:spPr>
          <a:xfrm>
            <a:off x="8382000" y="532765"/>
            <a:ext cx="3200400" cy="5811189"/>
          </a:xfrm>
        </p:spPr>
        <p:txBody>
          <a:bodyPr anchor="ctr">
            <a:normAutofit/>
          </a:bodyPr>
          <a:lstStyle>
            <a:lvl1pPr>
              <a:lnSpc>
                <a:spcPct val="110000"/>
              </a:lnSpc>
              <a:defRPr sz="2400" cap="all" baseline="0">
                <a:latin typeface="+mn-lt"/>
              </a:defRPr>
            </a:lvl1pPr>
          </a:lstStyle>
          <a:p>
            <a:r>
              <a:rPr lang="en-US"/>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147484" y="533401"/>
            <a:ext cx="7912966" cy="5791200"/>
          </a:xfrm>
        </p:spPr>
        <p:txBody>
          <a:bodyPr anchor="ctr">
            <a:normAutofit/>
          </a:bodyPr>
          <a:lstStyle>
            <a:lvl1pPr marL="0" indent="0" algn="ctr">
              <a:lnSpc>
                <a:spcPct val="90000"/>
              </a:lnSpc>
              <a:buNone/>
              <a:defRPr sz="25000" b="0" i="0">
                <a:solidFill>
                  <a:schemeClr val="tx1"/>
                </a:solidFill>
                <a:latin typeface="+mj-lt"/>
                <a:ea typeface="Batang" panose="02030600000101010101" pitchFamily="18" charset="-127"/>
              </a:defRPr>
            </a:lvl1pPr>
          </a:lstStyle>
          <a:p>
            <a:pPr lvl="0"/>
            <a:r>
              <a:rPr lang="en-US"/>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a:xfrm>
            <a:off x="5181600" y="167640"/>
            <a:ext cx="1828800" cy="365760"/>
          </a:xfrm>
        </p:spPr>
        <p:txBody>
          <a:bodyPr/>
          <a:lstStyle>
            <a:lvl1pPr algn="ctr">
              <a:defRPr>
                <a:solidFill>
                  <a:schemeClr val="tx1"/>
                </a:solidFill>
              </a:defRPr>
            </a:lvl1pPr>
          </a:lstStyle>
          <a:p>
            <a:pPr algn="ctr"/>
            <a:fld id="{67569CD8-AAF4-184B-8ED9-05978B8EC9F8}" type="datetime1">
              <a:rPr lang="en-US" smtClean="0"/>
              <a:t>8/20/2026</a:t>
            </a:fld>
            <a:endParaRPr lang="en-US"/>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a:xfrm>
            <a:off x="142566" y="167640"/>
            <a:ext cx="5039034" cy="365760"/>
          </a:xfrm>
        </p:spPr>
        <p:txBody>
          <a:bodyPr/>
          <a:lstStyle>
            <a:lvl1pPr>
              <a:defRPr>
                <a:solidFill>
                  <a:schemeClr val="tx1"/>
                </a:solidFill>
              </a:defRPr>
            </a:lvl1pPr>
          </a:lstStyle>
          <a:p>
            <a:r>
              <a:rPr lang="en-US"/>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a:xfrm>
            <a:off x="11582400" y="167640"/>
            <a:ext cx="457200" cy="365125"/>
          </a:xfrm>
        </p:spPr>
        <p:txBody>
          <a:bodyPr anchor="ct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3919335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Number Large 3">
    <p:bg>
      <p:bgPr>
        <a:solidFill>
          <a:schemeClr val="bg2"/>
        </a:solidFill>
        <a:effectLst/>
      </p:bgPr>
    </p:bg>
    <p:spTree>
      <p:nvGrpSpPr>
        <p:cNvPr id="1" name=""/>
        <p:cNvGrpSpPr/>
        <p:nvPr/>
      </p:nvGrpSpPr>
      <p:grpSpPr>
        <a:xfrm>
          <a:off x="0" y="0"/>
          <a:ext cx="0" cy="0"/>
          <a:chOff x="0" y="0"/>
          <a:chExt cx="0" cy="0"/>
        </a:xfrm>
      </p:grpSpPr>
      <p:sp>
        <p:nvSpPr>
          <p:cNvPr id="6" name="Graphic 10">
            <a:extLst>
              <a:ext uri="{FF2B5EF4-FFF2-40B4-BE49-F238E27FC236}">
                <a16:creationId xmlns:a16="http://schemas.microsoft.com/office/drawing/2014/main" id="{281DCCA2-4469-0D63-1CE6-BE7DCB745751}"/>
              </a:ext>
            </a:extLst>
          </p:cNvPr>
          <p:cNvSpPr/>
          <p:nvPr userDrawn="1"/>
        </p:nvSpPr>
        <p:spPr>
          <a:xfrm>
            <a:off x="609600" y="557463"/>
            <a:ext cx="10972800" cy="5743074"/>
          </a:xfrm>
          <a:custGeom>
            <a:avLst/>
            <a:gdLst>
              <a:gd name="connsiteX0" fmla="*/ 3715480 w 3718332"/>
              <a:gd name="connsiteY0" fmla="*/ 1778784 h 2950350"/>
              <a:gd name="connsiteX1" fmla="*/ 3449645 w 3718332"/>
              <a:gd name="connsiteY1" fmla="*/ 992538 h 2950350"/>
              <a:gd name="connsiteX2" fmla="*/ 2711891 w 3718332"/>
              <a:gd name="connsiteY2" fmla="*/ 137020 h 2950350"/>
              <a:gd name="connsiteX3" fmla="*/ 2657339 w 3718332"/>
              <a:gd name="connsiteY3" fmla="*/ 113640 h 2950350"/>
              <a:gd name="connsiteX4" fmla="*/ 2657339 w 3718332"/>
              <a:gd name="connsiteY4" fmla="*/ 113640 h 2950350"/>
              <a:gd name="connsiteX5" fmla="*/ 2657339 w 3718332"/>
              <a:gd name="connsiteY5" fmla="*/ 113640 h 2950350"/>
              <a:gd name="connsiteX6" fmla="*/ 1090043 w 3718332"/>
              <a:gd name="connsiteY6" fmla="*/ 26183 h 2950350"/>
              <a:gd name="connsiteX7" fmla="*/ 546252 w 3718332"/>
              <a:gd name="connsiteY7" fmla="*/ 238331 h 2950350"/>
              <a:gd name="connsiteX8" fmla="*/ 193827 w 3718332"/>
              <a:gd name="connsiteY8" fmla="*/ 782122 h 2950350"/>
              <a:gd name="connsiteX9" fmla="*/ 729 w 3718332"/>
              <a:gd name="connsiteY9" fmla="*/ 1719036 h 2950350"/>
              <a:gd name="connsiteX10" fmla="*/ 351422 w 3718332"/>
              <a:gd name="connsiteY10" fmla="*/ 2591006 h 2950350"/>
              <a:gd name="connsiteX11" fmla="*/ 1273615 w 3718332"/>
              <a:gd name="connsiteY11" fmla="*/ 2946029 h 2950350"/>
              <a:gd name="connsiteX12" fmla="*/ 2279802 w 3718332"/>
              <a:gd name="connsiteY12" fmla="*/ 2881952 h 2950350"/>
              <a:gd name="connsiteX13" fmla="*/ 2727477 w 3718332"/>
              <a:gd name="connsiteY13" fmla="*/ 2824802 h 2950350"/>
              <a:gd name="connsiteX14" fmla="*/ 3382970 w 3718332"/>
              <a:gd name="connsiteY14" fmla="*/ 2533856 h 2950350"/>
              <a:gd name="connsiteX15" fmla="*/ 3715480 w 3718332"/>
              <a:gd name="connsiteY15" fmla="*/ 1777918 h 2950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18332" h="2950350">
                <a:moveTo>
                  <a:pt x="3715480" y="1778784"/>
                </a:moveTo>
                <a:cubicBezTo>
                  <a:pt x="3694698" y="1508620"/>
                  <a:pt x="3571738" y="1248847"/>
                  <a:pt x="3449645" y="992538"/>
                </a:cubicBezTo>
                <a:cubicBezTo>
                  <a:pt x="3299843" y="673018"/>
                  <a:pt x="3109343" y="324922"/>
                  <a:pt x="2711891" y="137020"/>
                </a:cubicBezTo>
                <a:lnTo>
                  <a:pt x="2657339" y="113640"/>
                </a:lnTo>
                <a:cubicBezTo>
                  <a:pt x="2658204" y="113640"/>
                  <a:pt x="2658204" y="113640"/>
                  <a:pt x="2657339" y="113640"/>
                </a:cubicBezTo>
                <a:lnTo>
                  <a:pt x="2657339" y="113640"/>
                </a:lnTo>
                <a:cubicBezTo>
                  <a:pt x="2616641" y="106713"/>
                  <a:pt x="1621711" y="-63871"/>
                  <a:pt x="1090043" y="26183"/>
                </a:cubicBezTo>
                <a:cubicBezTo>
                  <a:pt x="896079" y="59088"/>
                  <a:pt x="700384" y="116238"/>
                  <a:pt x="546252" y="238331"/>
                </a:cubicBezTo>
                <a:cubicBezTo>
                  <a:pt x="374802" y="374279"/>
                  <a:pt x="273490" y="578634"/>
                  <a:pt x="193827" y="782122"/>
                </a:cubicBezTo>
                <a:cubicBezTo>
                  <a:pt x="76063" y="1080861"/>
                  <a:pt x="-8796" y="1398649"/>
                  <a:pt x="729" y="1719036"/>
                </a:cubicBezTo>
                <a:cubicBezTo>
                  <a:pt x="10254" y="2040288"/>
                  <a:pt x="121956" y="2366736"/>
                  <a:pt x="351422" y="2591006"/>
                </a:cubicBezTo>
                <a:cubicBezTo>
                  <a:pt x="592145" y="2825668"/>
                  <a:pt x="937643" y="2926979"/>
                  <a:pt x="1273615" y="2946029"/>
                </a:cubicBezTo>
                <a:cubicBezTo>
                  <a:pt x="1609588" y="2965945"/>
                  <a:pt x="1944695" y="2912258"/>
                  <a:pt x="2279802" y="2881952"/>
                </a:cubicBezTo>
                <a:cubicBezTo>
                  <a:pt x="2443459" y="2867231"/>
                  <a:pt x="2575077" y="2884550"/>
                  <a:pt x="2727477" y="2824802"/>
                </a:cubicBezTo>
                <a:cubicBezTo>
                  <a:pt x="2978591" y="2759859"/>
                  <a:pt x="3210654" y="2668938"/>
                  <a:pt x="3382970" y="2533856"/>
                </a:cubicBezTo>
                <a:cubicBezTo>
                  <a:pt x="3645341" y="2327770"/>
                  <a:pt x="3736261" y="2048081"/>
                  <a:pt x="3715480" y="1777918"/>
                </a:cubicBezTo>
                <a:close/>
              </a:path>
            </a:pathLst>
          </a:custGeom>
          <a:solidFill>
            <a:schemeClr val="accent5">
              <a:alpha val="30000"/>
            </a:schemeClr>
          </a:solidFill>
          <a:ln w="8653"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1219199" y="5752713"/>
            <a:ext cx="9762068" cy="1105287"/>
          </a:xfrm>
        </p:spPr>
        <p:txBody>
          <a:bodyPr anchor="b">
            <a:normAutofit/>
          </a:bodyPr>
          <a:lstStyle>
            <a:lvl1pPr algn="ctr">
              <a:lnSpc>
                <a:spcPct val="110000"/>
              </a:lnSpc>
              <a:defRPr sz="2400" b="0" i="0" cap="all" baseline="0">
                <a:solidFill>
                  <a:schemeClr val="tx1"/>
                </a:solidFill>
                <a:latin typeface="+mn-lt"/>
                <a:ea typeface="Batang" panose="02030600000101010101" pitchFamily="18" charset="-127"/>
                <a:cs typeface="Kalinga" panose="020B0502040204020203" pitchFamily="34" charset="0"/>
              </a:defRPr>
            </a:lvl1pPr>
          </a:lstStyle>
          <a:p>
            <a:r>
              <a:rPr lang="en-US"/>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2960" y="557463"/>
            <a:ext cx="10543032" cy="4776537"/>
          </a:xfrm>
        </p:spPr>
        <p:txBody>
          <a:bodyPr anchor="b">
            <a:normAutofit/>
          </a:bodyPr>
          <a:lstStyle>
            <a:lvl1pPr marL="0" indent="0" algn="ctr">
              <a:lnSpc>
                <a:spcPct val="90000"/>
              </a:lnSpc>
              <a:buNone/>
              <a:defRPr sz="27000" b="0" i="0">
                <a:solidFill>
                  <a:schemeClr val="tx1"/>
                </a:solidFill>
                <a:latin typeface="+mj-lt"/>
                <a:ea typeface="Batang" panose="02030600000101010101" pitchFamily="18" charset="-127"/>
              </a:defRPr>
            </a:lvl1pPr>
          </a:lstStyle>
          <a:p>
            <a:pPr lvl="0"/>
            <a:r>
              <a:rPr lang="en-US"/>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a:xfrm>
            <a:off x="5180076" y="169987"/>
            <a:ext cx="1828800" cy="363413"/>
          </a:xfrm>
        </p:spPr>
        <p:txBody>
          <a:bodyPr/>
          <a:lstStyle>
            <a:lvl1pPr algn="ctr">
              <a:defRPr/>
            </a:lvl1pPr>
          </a:lstStyle>
          <a:p>
            <a:pPr algn="ctr"/>
            <a:fld id="{2D36DBED-6389-5044-A28E-5DBA321A2726}" type="datetime1">
              <a:rPr lang="en-US" smtClean="0"/>
              <a:t>8/20/2026</a:t>
            </a:fld>
            <a:endParaRPr lang="en-US"/>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a:xfrm>
            <a:off x="152400" y="169987"/>
            <a:ext cx="5027676" cy="363412"/>
          </a:xfrm>
        </p:spPr>
        <p:txBody>
          <a:bodyPr/>
          <a:lstStyle/>
          <a:p>
            <a:r>
              <a:rPr lang="en-US"/>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a:xfrm>
            <a:off x="11582400" y="169987"/>
            <a:ext cx="457200" cy="365125"/>
          </a:xfrm>
        </p:spPr>
        <p:txBody>
          <a:bodyPr anchor="ctr"/>
          <a:lstStyle/>
          <a:p>
            <a:fld id="{AEAA3239-9EA4-4A65-A281-97F994456D9F}" type="slidenum">
              <a:rPr lang="en-US" smtClean="0"/>
              <a:t>‹#›</a:t>
            </a:fld>
            <a:endParaRPr lang="en-US"/>
          </a:p>
        </p:txBody>
      </p:sp>
    </p:spTree>
    <p:extLst>
      <p:ext uri="{BB962C8B-B14F-4D97-AF65-F5344CB8AC3E}">
        <p14:creationId xmlns:p14="http://schemas.microsoft.com/office/powerpoint/2010/main" val="255432947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82AAF30E-DD1B-FF89-C592-EFC8BB33EEF1}"/>
              </a:ext>
            </a:extLst>
          </p:cNvPr>
          <p:cNvSpPr/>
          <p:nvPr userDrawn="1"/>
        </p:nvSpPr>
        <p:spPr>
          <a:xfrm>
            <a:off x="-61964" y="0"/>
            <a:ext cx="7189090" cy="6182040"/>
          </a:xfrm>
          <a:custGeom>
            <a:avLst/>
            <a:gdLst>
              <a:gd name="connsiteX0" fmla="*/ 1064811 w 7189090"/>
              <a:gd name="connsiteY0" fmla="*/ 0 h 6182040"/>
              <a:gd name="connsiteX1" fmla="*/ 6080716 w 7189090"/>
              <a:gd name="connsiteY1" fmla="*/ 0 h 6182040"/>
              <a:gd name="connsiteX2" fmla="*/ 6200923 w 7189090"/>
              <a:gd name="connsiteY2" fmla="*/ 88330 h 6182040"/>
              <a:gd name="connsiteX3" fmla="*/ 7022447 w 7189090"/>
              <a:gd name="connsiteY3" fmla="*/ 3348750 h 6182040"/>
              <a:gd name="connsiteX4" fmla="*/ 4355757 w 7189090"/>
              <a:gd name="connsiteY4" fmla="*/ 5922614 h 6182040"/>
              <a:gd name="connsiteX5" fmla="*/ 2938017 w 7189090"/>
              <a:gd name="connsiteY5" fmla="*/ 6167348 h 6182040"/>
              <a:gd name="connsiteX6" fmla="*/ 1765013 w 7189090"/>
              <a:gd name="connsiteY6" fmla="*/ 5407845 h 6182040"/>
              <a:gd name="connsiteX7" fmla="*/ 1359942 w 7189090"/>
              <a:gd name="connsiteY7" fmla="*/ 4758050 h 6182040"/>
              <a:gd name="connsiteX8" fmla="*/ 1343062 w 7189090"/>
              <a:gd name="connsiteY8" fmla="*/ 4766489 h 6182040"/>
              <a:gd name="connsiteX9" fmla="*/ 246004 w 7189090"/>
              <a:gd name="connsiteY9" fmla="*/ 4176821 h 6182040"/>
              <a:gd name="connsiteX10" fmla="*/ 0 w 7189090"/>
              <a:gd name="connsiteY10" fmla="*/ 4007162 h 6182040"/>
              <a:gd name="connsiteX11" fmla="*/ 0 w 7189090"/>
              <a:gd name="connsiteY11" fmla="*/ 399342 h 6182040"/>
              <a:gd name="connsiteX12" fmla="*/ 159112 w 7189090"/>
              <a:gd name="connsiteY12" fmla="*/ 329169 h 6182040"/>
              <a:gd name="connsiteX13" fmla="*/ 330395 w 7189090"/>
              <a:gd name="connsiteY13" fmla="*/ 260108 h 6182040"/>
              <a:gd name="connsiteX14" fmla="*/ 1035570 w 7189090"/>
              <a:gd name="connsiteY14" fmla="*/ 8920 h 618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89090" h="6182040">
                <a:moveTo>
                  <a:pt x="1064811" y="0"/>
                </a:moveTo>
                <a:lnTo>
                  <a:pt x="6080716" y="0"/>
                </a:lnTo>
                <a:lnTo>
                  <a:pt x="6200923" y="88330"/>
                </a:lnTo>
                <a:cubicBezTo>
                  <a:pt x="7115412" y="834879"/>
                  <a:pt x="7410113" y="2225322"/>
                  <a:pt x="7022447" y="3348750"/>
                </a:cubicBezTo>
                <a:cubicBezTo>
                  <a:pt x="6608946" y="4547074"/>
                  <a:pt x="5537201" y="5450034"/>
                  <a:pt x="4355757" y="5922614"/>
                </a:cubicBezTo>
                <a:cubicBezTo>
                  <a:pt x="3908496" y="6099830"/>
                  <a:pt x="3419037" y="6226417"/>
                  <a:pt x="2938017" y="6167348"/>
                </a:cubicBezTo>
                <a:cubicBezTo>
                  <a:pt x="2456998" y="6108270"/>
                  <a:pt x="1975988" y="5846666"/>
                  <a:pt x="1765013" y="5407845"/>
                </a:cubicBezTo>
                <a:cubicBezTo>
                  <a:pt x="1604667" y="5087162"/>
                  <a:pt x="1689055" y="4884637"/>
                  <a:pt x="1359942" y="4758050"/>
                </a:cubicBezTo>
                <a:lnTo>
                  <a:pt x="1343062" y="4766489"/>
                </a:lnTo>
                <a:cubicBezTo>
                  <a:pt x="971751" y="4589273"/>
                  <a:pt x="594109" y="4401507"/>
                  <a:pt x="246004" y="4176821"/>
                </a:cubicBezTo>
                <a:lnTo>
                  <a:pt x="0" y="4007162"/>
                </a:lnTo>
                <a:lnTo>
                  <a:pt x="0" y="399342"/>
                </a:lnTo>
                <a:lnTo>
                  <a:pt x="159112" y="329169"/>
                </a:lnTo>
                <a:cubicBezTo>
                  <a:pt x="216206" y="305204"/>
                  <a:pt x="273432" y="282260"/>
                  <a:pt x="330395" y="260108"/>
                </a:cubicBezTo>
                <a:cubicBezTo>
                  <a:pt x="562465" y="169390"/>
                  <a:pt x="797699" y="85529"/>
                  <a:pt x="1035570" y="8920"/>
                </a:cubicBezTo>
                <a:close/>
              </a:path>
            </a:pathLst>
          </a:custGeom>
          <a:solidFill>
            <a:schemeClr val="accent1">
              <a:alpha val="20000"/>
            </a:schemeClr>
          </a:solidFill>
          <a:ln w="8653"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63237DB-551F-772C-C57A-10470AA45181}"/>
              </a:ext>
            </a:extLst>
          </p:cNvPr>
          <p:cNvSpPr/>
          <p:nvPr userDrawn="1"/>
        </p:nvSpPr>
        <p:spPr>
          <a:xfrm>
            <a:off x="5064872" y="0"/>
            <a:ext cx="7127129" cy="6858000"/>
          </a:xfrm>
          <a:custGeom>
            <a:avLst/>
            <a:gdLst>
              <a:gd name="connsiteX0" fmla="*/ 4187677 w 7127129"/>
              <a:gd name="connsiteY0" fmla="*/ 0 h 6858000"/>
              <a:gd name="connsiteX1" fmla="*/ 7017511 w 7127129"/>
              <a:gd name="connsiteY1" fmla="*/ 0 h 6858000"/>
              <a:gd name="connsiteX2" fmla="*/ 7096803 w 7127129"/>
              <a:gd name="connsiteY2" fmla="*/ 44819 h 6858000"/>
              <a:gd name="connsiteX3" fmla="*/ 7127129 w 7127129"/>
              <a:gd name="connsiteY3" fmla="*/ 66407 h 6858000"/>
              <a:gd name="connsiteX4" fmla="*/ 7127129 w 7127129"/>
              <a:gd name="connsiteY4" fmla="*/ 2012319 h 6858000"/>
              <a:gd name="connsiteX5" fmla="*/ 7087792 w 7127129"/>
              <a:gd name="connsiteY5" fmla="*/ 2084977 h 6858000"/>
              <a:gd name="connsiteX6" fmla="*/ 6104413 w 7127129"/>
              <a:gd name="connsiteY6" fmla="*/ 3605400 h 6858000"/>
              <a:gd name="connsiteX7" fmla="*/ 3851678 w 7127129"/>
              <a:gd name="connsiteY7" fmla="*/ 6551909 h 6858000"/>
              <a:gd name="connsiteX8" fmla="*/ 3558871 w 7127129"/>
              <a:gd name="connsiteY8" fmla="*/ 6858000 h 6858000"/>
              <a:gd name="connsiteX9" fmla="*/ 9920 w 7127129"/>
              <a:gd name="connsiteY9" fmla="*/ 6858000 h 6858000"/>
              <a:gd name="connsiteX10" fmla="*/ 199 w 7127129"/>
              <a:gd name="connsiteY10" fmla="*/ 6762085 h 6858000"/>
              <a:gd name="connsiteX11" fmla="*/ 203233 w 7127129"/>
              <a:gd name="connsiteY11" fmla="*/ 5809157 h 6858000"/>
              <a:gd name="connsiteX12" fmla="*/ 3043632 w 7127129"/>
              <a:gd name="connsiteY12" fmla="*/ 805806 h 6858000"/>
              <a:gd name="connsiteX13" fmla="*/ 3035469 w 7127129"/>
              <a:gd name="connsiteY13" fmla="*/ 789480 h 6858000"/>
              <a:gd name="connsiteX14" fmla="*/ 3870760 w 7127129"/>
              <a:gd name="connsiteY14" fmla="*/ 19897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27129" h="6858000">
                <a:moveTo>
                  <a:pt x="4187677" y="0"/>
                </a:moveTo>
                <a:lnTo>
                  <a:pt x="7017511" y="0"/>
                </a:lnTo>
                <a:lnTo>
                  <a:pt x="7096803" y="44819"/>
                </a:lnTo>
                <a:lnTo>
                  <a:pt x="7127129" y="66407"/>
                </a:lnTo>
                <a:lnTo>
                  <a:pt x="7127129" y="2012319"/>
                </a:lnTo>
                <a:lnTo>
                  <a:pt x="7087792" y="2084977"/>
                </a:lnTo>
                <a:cubicBezTo>
                  <a:pt x="6783107" y="2617824"/>
                  <a:pt x="6375801" y="3148326"/>
                  <a:pt x="6104413" y="3605400"/>
                </a:cubicBezTo>
                <a:cubicBezTo>
                  <a:pt x="5484095" y="4650143"/>
                  <a:pt x="4733181" y="5629591"/>
                  <a:pt x="3851678" y="6551909"/>
                </a:cubicBezTo>
                <a:lnTo>
                  <a:pt x="3558871" y="6858000"/>
                </a:lnTo>
                <a:lnTo>
                  <a:pt x="9920" y="6858000"/>
                </a:lnTo>
                <a:lnTo>
                  <a:pt x="199" y="6762085"/>
                </a:lnTo>
                <a:cubicBezTo>
                  <a:pt x="-4904" y="6445805"/>
                  <a:pt x="88962" y="6111157"/>
                  <a:pt x="203233" y="5809157"/>
                </a:cubicBezTo>
                <a:cubicBezTo>
                  <a:pt x="954139" y="3833934"/>
                  <a:pt x="1468357" y="2462712"/>
                  <a:pt x="3043632" y="805806"/>
                </a:cubicBezTo>
                <a:lnTo>
                  <a:pt x="3035469" y="789480"/>
                </a:lnTo>
                <a:cubicBezTo>
                  <a:pt x="3035469" y="789480"/>
                  <a:pt x="3416550" y="496488"/>
                  <a:pt x="3870760" y="198979"/>
                </a:cubicBezTo>
                <a:close/>
              </a:path>
            </a:pathLst>
          </a:custGeom>
          <a:solidFill>
            <a:schemeClr val="accent5">
              <a:alpha val="30000"/>
            </a:schemeClr>
          </a:solidFill>
          <a:ln w="8653"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5257800" y="162241"/>
            <a:ext cx="1676402" cy="365125"/>
          </a:xfrm>
        </p:spPr>
        <p:txBody>
          <a:bodyPr/>
          <a:lstStyle>
            <a:lvl1pPr algn="ctr">
              <a:defRPr/>
            </a:lvl1pPr>
          </a:lstStyle>
          <a:p>
            <a:pPr algn="ctr"/>
            <a:fld id="{F81144AD-C55E-2841-BE13-1EB02FCC12E6}" type="datetime1">
              <a:rPr lang="en-US" smtClean="0"/>
              <a:t>8/20/2026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152401" y="162241"/>
            <a:ext cx="5105399" cy="371160"/>
          </a:xfrm>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582400" y="162241"/>
            <a:ext cx="457200" cy="365125"/>
          </a:xfrm>
        </p:spPr>
        <p:txBody>
          <a:bodyPr anchor="ctr"/>
          <a:lstStyle/>
          <a:p>
            <a:fld id="{AEAA3239-9EA4-4A65-A281-97F994456D9F}" type="slidenum">
              <a:rPr lang="en-US" smtClean="0"/>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52401" y="838200"/>
            <a:ext cx="11113007" cy="6065520"/>
          </a:xfrm>
        </p:spPr>
        <p:txBody>
          <a:bodyPr anchor="b">
            <a:normAutofit/>
          </a:bodyPr>
          <a:lstStyle>
            <a:lvl1pPr marL="0" indent="0">
              <a:lnSpc>
                <a:spcPct val="80000"/>
              </a:lnSpc>
              <a:spcBef>
                <a:spcPts val="0"/>
              </a:spcBef>
              <a:buNone/>
              <a:defRPr sz="6000" b="0">
                <a:latin typeface="+mj-lt"/>
                <a:ea typeface="Batang" panose="02030600000101010101" pitchFamily="18" charset="-127"/>
              </a:defRPr>
            </a:lvl1pPr>
            <a:lvl2pPr marL="228600" indent="0">
              <a:lnSpc>
                <a:spcPct val="80000"/>
              </a:lnSpc>
              <a:spcBef>
                <a:spcPts val="0"/>
              </a:spcBef>
              <a:buNone/>
              <a:defRPr sz="6000" b="0">
                <a:latin typeface="+mj-lt"/>
                <a:ea typeface="Batang" panose="02030600000101010101" pitchFamily="18" charset="-127"/>
              </a:defRPr>
            </a:lvl2pPr>
            <a:lvl3pPr marL="457200" indent="0">
              <a:lnSpc>
                <a:spcPct val="80000"/>
              </a:lnSpc>
              <a:spcBef>
                <a:spcPts val="0"/>
              </a:spcBef>
              <a:buNone/>
              <a:defRPr sz="6000" b="0">
                <a:latin typeface="+mj-lt"/>
                <a:ea typeface="Batang" panose="02030600000101010101" pitchFamily="18" charset="-127"/>
              </a:defRPr>
            </a:lvl3pPr>
            <a:lvl4pPr marL="685800" indent="0">
              <a:lnSpc>
                <a:spcPct val="80000"/>
              </a:lnSpc>
              <a:spcBef>
                <a:spcPts val="0"/>
              </a:spcBef>
              <a:buNone/>
              <a:defRPr sz="6000" b="0">
                <a:latin typeface="+mj-lt"/>
                <a:ea typeface="Batang" panose="02030600000101010101" pitchFamily="18" charset="-127"/>
              </a:defRPr>
            </a:lvl4pPr>
            <a:lvl5pPr marL="914400" indent="0">
              <a:lnSpc>
                <a:spcPct val="80000"/>
              </a:lnSpc>
              <a:spcBef>
                <a:spcPts val="0"/>
              </a:spcBef>
              <a:buNone/>
              <a:defRPr sz="6000" b="0">
                <a:latin typeface="+mj-lt"/>
                <a:ea typeface="Batang" panose="02030600000101010101" pitchFamily="18" charset="-127"/>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196551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FB30C0B-5C9F-9154-0A68-24DB1BAE03D4}"/>
              </a:ext>
            </a:extLst>
          </p:cNvPr>
          <p:cNvSpPr/>
          <p:nvPr userDrawn="1"/>
        </p:nvSpPr>
        <p:spPr>
          <a:xfrm rot="10800000">
            <a:off x="6857992" y="152398"/>
            <a:ext cx="5334008" cy="5742239"/>
          </a:xfrm>
          <a:custGeom>
            <a:avLst/>
            <a:gdLst>
              <a:gd name="connsiteX0" fmla="*/ 1519837 w 5334008"/>
              <a:gd name="connsiteY0" fmla="*/ 5741928 h 5742239"/>
              <a:gd name="connsiteX1" fmla="*/ 809164 w 5334008"/>
              <a:gd name="connsiteY1" fmla="*/ 5698322 h 5742239"/>
              <a:gd name="connsiteX2" fmla="*/ 135653 w 5334008"/>
              <a:gd name="connsiteY2" fmla="*/ 5526485 h 5742239"/>
              <a:gd name="connsiteX3" fmla="*/ 0 w 5334008"/>
              <a:gd name="connsiteY3" fmla="*/ 5467868 h 5742239"/>
              <a:gd name="connsiteX4" fmla="*/ 0 w 5334008"/>
              <a:gd name="connsiteY4" fmla="*/ 312491 h 5742239"/>
              <a:gd name="connsiteX5" fmla="*/ 19155 w 5334008"/>
              <a:gd name="connsiteY5" fmla="*/ 304222 h 5742239"/>
              <a:gd name="connsiteX6" fmla="*/ 1030713 w 5334008"/>
              <a:gd name="connsiteY6" fmla="*/ 95676 h 5742239"/>
              <a:gd name="connsiteX7" fmla="*/ 3182898 w 5334008"/>
              <a:gd name="connsiteY7" fmla="*/ 135757 h 5742239"/>
              <a:gd name="connsiteX8" fmla="*/ 4847676 w 5334008"/>
              <a:gd name="connsiteY8" fmla="*/ 1917204 h 5742239"/>
              <a:gd name="connsiteX9" fmla="*/ 5328752 w 5334008"/>
              <a:gd name="connsiteY9" fmla="*/ 3431432 h 5742239"/>
              <a:gd name="connsiteX10" fmla="*/ 4727408 w 5334008"/>
              <a:gd name="connsiteY10" fmla="*/ 4887767 h 5742239"/>
              <a:gd name="connsiteX11" fmla="*/ 2701822 w 5334008"/>
              <a:gd name="connsiteY11" fmla="*/ 5627062 h 5742239"/>
              <a:gd name="connsiteX12" fmla="*/ 1519837 w 5334008"/>
              <a:gd name="connsiteY12" fmla="*/ 5741928 h 5742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34008" h="5742239">
                <a:moveTo>
                  <a:pt x="1519837" y="5741928"/>
                </a:moveTo>
                <a:cubicBezTo>
                  <a:pt x="1281833" y="5744459"/>
                  <a:pt x="1044163" y="5731724"/>
                  <a:pt x="809164" y="5698322"/>
                </a:cubicBezTo>
                <a:cubicBezTo>
                  <a:pt x="576538" y="5664921"/>
                  <a:pt x="346582" y="5607093"/>
                  <a:pt x="135653" y="5526485"/>
                </a:cubicBezTo>
                <a:lnTo>
                  <a:pt x="0" y="5467868"/>
                </a:lnTo>
                <a:lnTo>
                  <a:pt x="0" y="312491"/>
                </a:lnTo>
                <a:lnTo>
                  <a:pt x="19155" y="304222"/>
                </a:lnTo>
                <a:cubicBezTo>
                  <a:pt x="322548" y="191360"/>
                  <a:pt x="686522" y="137430"/>
                  <a:pt x="1030713" y="95676"/>
                </a:cubicBezTo>
                <a:cubicBezTo>
                  <a:pt x="1745993" y="2150"/>
                  <a:pt x="2518248" y="-78013"/>
                  <a:pt x="3182898" y="135757"/>
                </a:cubicBezTo>
                <a:cubicBezTo>
                  <a:pt x="4132389" y="438604"/>
                  <a:pt x="4537504" y="1213537"/>
                  <a:pt x="4847676" y="1917204"/>
                </a:cubicBezTo>
                <a:cubicBezTo>
                  <a:pt x="5069225" y="2411555"/>
                  <a:pt x="5290775" y="2910361"/>
                  <a:pt x="5328752" y="3431432"/>
                </a:cubicBezTo>
                <a:cubicBezTo>
                  <a:pt x="5366735" y="3952508"/>
                  <a:pt x="5202154" y="4491390"/>
                  <a:pt x="4727408" y="4887767"/>
                </a:cubicBezTo>
                <a:cubicBezTo>
                  <a:pt x="4227341" y="5301950"/>
                  <a:pt x="3455085" y="5502363"/>
                  <a:pt x="2701822" y="5627062"/>
                </a:cubicBezTo>
                <a:cubicBezTo>
                  <a:pt x="2314112" y="5691086"/>
                  <a:pt x="1916511" y="5737710"/>
                  <a:pt x="1519837" y="5741928"/>
                </a:cubicBezTo>
                <a:close/>
              </a:path>
            </a:pathLst>
          </a:custGeom>
          <a:solidFill>
            <a:schemeClr val="accent2">
              <a:alpha val="30000"/>
            </a:schemeClr>
          </a:solidFill>
          <a:ln w="8653" cap="flat">
            <a:noFill/>
            <a:prstDash val="solid"/>
            <a:miter/>
          </a:ln>
        </p:spPr>
        <p:txBody>
          <a:bodyPr wrap="square" rtlCol="0" anchor="ctr">
            <a:noAutofit/>
          </a:bodyPr>
          <a:lstStyle/>
          <a:p>
            <a:endParaRPr lang="en-US"/>
          </a:p>
        </p:txBody>
      </p:sp>
      <p:sp>
        <p:nvSpPr>
          <p:cNvPr id="12" name="Freeform 11">
            <a:extLst>
              <a:ext uri="{FF2B5EF4-FFF2-40B4-BE49-F238E27FC236}">
                <a16:creationId xmlns:a16="http://schemas.microsoft.com/office/drawing/2014/main" id="{95A19A5F-CB26-2180-4E0E-E5E82307D60F}"/>
              </a:ext>
            </a:extLst>
          </p:cNvPr>
          <p:cNvSpPr/>
          <p:nvPr userDrawn="1"/>
        </p:nvSpPr>
        <p:spPr>
          <a:xfrm>
            <a:off x="5928685" y="5105400"/>
            <a:ext cx="4601839" cy="1752600"/>
          </a:xfrm>
          <a:custGeom>
            <a:avLst/>
            <a:gdLst>
              <a:gd name="connsiteX0" fmla="*/ 1352181 w 4601839"/>
              <a:gd name="connsiteY0" fmla="*/ 398 h 1752600"/>
              <a:gd name="connsiteX1" fmla="*/ 1867654 w 4601839"/>
              <a:gd name="connsiteY1" fmla="*/ 36588 h 1752600"/>
              <a:gd name="connsiteX2" fmla="*/ 3657777 w 4601839"/>
              <a:gd name="connsiteY2" fmla="*/ 249637 h 1752600"/>
              <a:gd name="connsiteX3" fmla="*/ 4484490 w 4601839"/>
              <a:gd name="connsiteY3" fmla="*/ 555553 h 1752600"/>
              <a:gd name="connsiteX4" fmla="*/ 4559350 w 4601839"/>
              <a:gd name="connsiteY4" fmla="*/ 1262986 h 1752600"/>
              <a:gd name="connsiteX5" fmla="*/ 4461045 w 4601839"/>
              <a:gd name="connsiteY5" fmla="*/ 1752600 h 1752600"/>
              <a:gd name="connsiteX6" fmla="*/ 0 w 4601839"/>
              <a:gd name="connsiteY6" fmla="*/ 1752600 h 1752600"/>
              <a:gd name="connsiteX7" fmla="*/ 117708 w 4601839"/>
              <a:gd name="connsiteY7" fmla="*/ 1361028 h 1752600"/>
              <a:gd name="connsiteX8" fmla="*/ 276073 w 4601839"/>
              <a:gd name="connsiteY8" fmla="*/ 896979 h 1752600"/>
              <a:gd name="connsiteX9" fmla="*/ 868439 w 4601839"/>
              <a:gd name="connsiteY9" fmla="*/ 99410 h 1752600"/>
              <a:gd name="connsiteX10" fmla="*/ 1352181 w 4601839"/>
              <a:gd name="connsiteY10" fmla="*/ 398 h 175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1839" h="1752600">
                <a:moveTo>
                  <a:pt x="1352181" y="398"/>
                </a:moveTo>
                <a:cubicBezTo>
                  <a:pt x="1522650" y="-3017"/>
                  <a:pt x="1698407" y="16103"/>
                  <a:pt x="1867654" y="36588"/>
                </a:cubicBezTo>
                <a:cubicBezTo>
                  <a:pt x="2463275" y="107605"/>
                  <a:pt x="3062156" y="178622"/>
                  <a:pt x="3657777" y="249637"/>
                </a:cubicBezTo>
                <a:cubicBezTo>
                  <a:pt x="3963728" y="287877"/>
                  <a:pt x="4308732" y="342504"/>
                  <a:pt x="4484490" y="555553"/>
                </a:cubicBezTo>
                <a:cubicBezTo>
                  <a:pt x="4647230" y="754944"/>
                  <a:pt x="4608172" y="1022620"/>
                  <a:pt x="4559350" y="1262986"/>
                </a:cubicBezTo>
                <a:lnTo>
                  <a:pt x="4461045" y="1752600"/>
                </a:lnTo>
                <a:lnTo>
                  <a:pt x="0" y="1752600"/>
                </a:lnTo>
                <a:lnTo>
                  <a:pt x="117708" y="1361028"/>
                </a:lnTo>
                <a:cubicBezTo>
                  <a:pt x="167546" y="1205669"/>
                  <a:pt x="220335" y="1050961"/>
                  <a:pt x="276073" y="896979"/>
                </a:cubicBezTo>
                <a:cubicBezTo>
                  <a:pt x="386732" y="588330"/>
                  <a:pt x="536452" y="257832"/>
                  <a:pt x="868439" y="99410"/>
                </a:cubicBezTo>
                <a:cubicBezTo>
                  <a:pt x="1016532" y="29760"/>
                  <a:pt x="1181712" y="3812"/>
                  <a:pt x="1352181" y="398"/>
                </a:cubicBezTo>
                <a:close/>
              </a:path>
            </a:pathLst>
          </a:custGeom>
          <a:solidFill>
            <a:schemeClr val="accent3">
              <a:alpha val="20000"/>
            </a:schemeClr>
          </a:solidFill>
          <a:ln w="8653"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rot="5400000">
            <a:off x="11191723" y="5496079"/>
            <a:ext cx="1238553" cy="457200"/>
          </a:xfrm>
        </p:spPr>
        <p:txBody>
          <a:bodyPr/>
          <a:lstStyle/>
          <a:p>
            <a:fld id="{1A853590-1222-E74E-89C9-AAF64AC87A2B}" type="datetime1">
              <a:rPr lang="en-US" smtClean="0"/>
              <a:t>8/20/2026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rot="5400000">
            <a:off x="9332761" y="2398561"/>
            <a:ext cx="4956478" cy="457200"/>
          </a:xfrm>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52400" y="69239"/>
            <a:ext cx="8229600" cy="6639841"/>
          </a:xfrm>
        </p:spPr>
        <p:txBody>
          <a:bodyPr anchor="t">
            <a:normAutofit/>
          </a:bodyPr>
          <a:lstStyle>
            <a:lvl1pPr marL="0" indent="0">
              <a:lnSpc>
                <a:spcPct val="80000"/>
              </a:lnSpc>
              <a:spcBef>
                <a:spcPts val="0"/>
              </a:spcBef>
              <a:buNone/>
              <a:defRPr sz="6000" b="0">
                <a:solidFill>
                  <a:schemeClr val="tx1"/>
                </a:solidFill>
                <a:latin typeface="+mj-lt"/>
                <a:ea typeface="Batang" panose="02030600000101010101" pitchFamily="18" charset="-127"/>
              </a:defRPr>
            </a:lvl1pPr>
            <a:lvl2pPr marL="228600" indent="0">
              <a:lnSpc>
                <a:spcPct val="80000"/>
              </a:lnSpc>
              <a:spcBef>
                <a:spcPts val="0"/>
              </a:spcBef>
              <a:buNone/>
              <a:defRPr sz="6000" b="0">
                <a:solidFill>
                  <a:schemeClr val="tx1"/>
                </a:solidFill>
                <a:latin typeface="+mj-lt"/>
                <a:ea typeface="Batang" panose="02030600000101010101" pitchFamily="18" charset="-127"/>
              </a:defRPr>
            </a:lvl2pPr>
            <a:lvl3pPr marL="457200" indent="0">
              <a:lnSpc>
                <a:spcPct val="80000"/>
              </a:lnSpc>
              <a:spcBef>
                <a:spcPts val="0"/>
              </a:spcBef>
              <a:buNone/>
              <a:defRPr sz="6000" b="0">
                <a:solidFill>
                  <a:schemeClr val="tx1"/>
                </a:solidFill>
                <a:latin typeface="+mj-lt"/>
                <a:ea typeface="Batang" panose="02030600000101010101" pitchFamily="18" charset="-127"/>
              </a:defRPr>
            </a:lvl3pPr>
            <a:lvl4pPr marL="685800" indent="0">
              <a:lnSpc>
                <a:spcPct val="80000"/>
              </a:lnSpc>
              <a:spcBef>
                <a:spcPts val="0"/>
              </a:spcBef>
              <a:buNone/>
              <a:defRPr sz="6000" b="0">
                <a:solidFill>
                  <a:schemeClr val="tx1"/>
                </a:solidFill>
                <a:latin typeface="+mj-lt"/>
                <a:ea typeface="Batang" panose="02030600000101010101" pitchFamily="18" charset="-127"/>
              </a:defRPr>
            </a:lvl4pPr>
            <a:lvl5pPr marL="914400" indent="0">
              <a:lnSpc>
                <a:spcPct val="80000"/>
              </a:lnSpc>
              <a:spcBef>
                <a:spcPts val="0"/>
              </a:spcBef>
              <a:buNone/>
              <a:defRPr sz="6000" b="0">
                <a:solidFill>
                  <a:schemeClr val="tx1"/>
                </a:solidFill>
                <a:latin typeface="+mj-lt"/>
                <a:ea typeface="Batang" panose="02030600000101010101" pitchFamily="18" charset="-127"/>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1367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EE6A113-E097-7902-9A6A-C59BA8BA38FF}"/>
              </a:ext>
            </a:extLst>
          </p:cNvPr>
          <p:cNvSpPr/>
          <p:nvPr userDrawn="1"/>
        </p:nvSpPr>
        <p:spPr>
          <a:xfrm rot="5400000" flipH="1">
            <a:off x="2158330" y="3453222"/>
            <a:ext cx="1295405" cy="5514151"/>
          </a:xfrm>
          <a:custGeom>
            <a:avLst/>
            <a:gdLst>
              <a:gd name="csX0" fmla="*/ 0 w 1295405"/>
              <a:gd name="csY0" fmla="*/ 5514151 h 5514151"/>
              <a:gd name="csX1" fmla="*/ 0 w 1295405"/>
              <a:gd name="csY1" fmla="*/ 0 h 5514151"/>
              <a:gd name="csX2" fmla="*/ 18777 w 1295405"/>
              <a:gd name="csY2" fmla="*/ 14751 h 5514151"/>
              <a:gd name="csX3" fmla="*/ 923958 w 1295405"/>
              <a:gd name="csY3" fmla="*/ 1713528 h 5514151"/>
              <a:gd name="csX4" fmla="*/ 1291391 w 1295405"/>
              <a:gd name="csY4" fmla="*/ 3357312 h 5514151"/>
              <a:gd name="csX5" fmla="*/ 832100 w 1295405"/>
              <a:gd name="csY5" fmla="*/ 4938250 h 5514151"/>
              <a:gd name="csX6" fmla="*/ 131074 w 1295405"/>
              <a:gd name="csY6" fmla="*/ 5457369 h 551415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95405" h="5514151">
                <a:moveTo>
                  <a:pt x="0" y="5514151"/>
                </a:moveTo>
                <a:lnTo>
                  <a:pt x="0" y="0"/>
                </a:lnTo>
                <a:lnTo>
                  <a:pt x="18777" y="14751"/>
                </a:lnTo>
                <a:cubicBezTo>
                  <a:pt x="491122" y="421164"/>
                  <a:pt x="731476" y="1092882"/>
                  <a:pt x="923958" y="1713528"/>
                </a:cubicBezTo>
                <a:cubicBezTo>
                  <a:pt x="1093172" y="2250176"/>
                  <a:pt x="1262386" y="2791659"/>
                  <a:pt x="1291391" y="3357312"/>
                </a:cubicBezTo>
                <a:cubicBezTo>
                  <a:pt x="1320402" y="3922971"/>
                  <a:pt x="1194699" y="4507959"/>
                  <a:pt x="832100" y="4938250"/>
                </a:cubicBezTo>
                <a:cubicBezTo>
                  <a:pt x="641131" y="5163060"/>
                  <a:pt x="398189" y="5329855"/>
                  <a:pt x="131074" y="5457369"/>
                </a:cubicBezTo>
                <a:close/>
              </a:path>
            </a:pathLst>
          </a:custGeom>
          <a:solidFill>
            <a:schemeClr val="accent4">
              <a:alpha val="20000"/>
            </a:schemeClr>
          </a:solidFill>
          <a:ln w="8653"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152400" y="167640"/>
            <a:ext cx="5166357" cy="365760"/>
          </a:xfrm>
        </p:spPr>
        <p:txBody>
          <a:bodyPr/>
          <a:lstStyle>
            <a:lvl1pPr>
              <a:defRPr>
                <a:latin typeface="+mj-lt"/>
              </a:defRPr>
            </a:lvl1pPr>
          </a:lstStyle>
          <a:p>
            <a:r>
              <a:rPr lang="en-US"/>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5318757" y="167640"/>
            <a:ext cx="1554480" cy="365760"/>
          </a:xfrm>
        </p:spPr>
        <p:txBody>
          <a:bodyPr anchor="ctr"/>
          <a:lstStyle>
            <a:lvl1pPr algn="ctr">
              <a:defRPr>
                <a:latin typeface="+mj-lt"/>
              </a:defRPr>
            </a:lvl1pPr>
          </a:lstStyle>
          <a:p>
            <a:fld id="{D4C16DD4-9C33-D142-8CEF-F955255858F8}" type="datetime1">
              <a:rPr lang="en-US" smtClean="0"/>
              <a:pPr/>
              <a:t>8/20/2026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582400" y="167640"/>
            <a:ext cx="457200" cy="365125"/>
          </a:xfrm>
        </p:spPr>
        <p:txBody>
          <a:bodyPr anchor="ctr"/>
          <a:lstStyle>
            <a:lvl1pPr>
              <a:defRPr>
                <a:latin typeface="+mj-lt"/>
              </a:defRPr>
            </a:lvl1pPr>
          </a:lstStyle>
          <a:p>
            <a:fld id="{AEAA3239-9EA4-4A65-A281-97F994456D9F}" type="slidenum">
              <a:rPr lang="en-US" smtClean="0"/>
              <a:pPr/>
              <a:t>‹#›</a:t>
            </a:fld>
            <a:endParaRPr lang="en-US"/>
          </a:p>
        </p:txBody>
      </p:sp>
      <p:sp>
        <p:nvSpPr>
          <p:cNvPr id="8" name="Content Placeholder 7">
            <a:extLst>
              <a:ext uri="{FF2B5EF4-FFF2-40B4-BE49-F238E27FC236}">
                <a16:creationId xmlns:a16="http://schemas.microsoft.com/office/drawing/2014/main" id="{3F6E1CB6-4A50-1364-430B-EF249B6D0012}"/>
              </a:ext>
            </a:extLst>
          </p:cNvPr>
          <p:cNvSpPr>
            <a:spLocks noGrp="1"/>
          </p:cNvSpPr>
          <p:nvPr>
            <p:ph sz="quarter" idx="14" hasCustomPrompt="1"/>
          </p:nvPr>
        </p:nvSpPr>
        <p:spPr>
          <a:xfrm>
            <a:off x="1295400" y="1033272"/>
            <a:ext cx="9601195" cy="4782312"/>
          </a:xfrm>
        </p:spPr>
        <p:txBody>
          <a:bodyPr anchor="ctr">
            <a:noAutofit/>
          </a:bodyPr>
          <a:lstStyle>
            <a:lvl1pPr marL="0" indent="0" algn="ctr">
              <a:lnSpc>
                <a:spcPct val="80000"/>
              </a:lnSpc>
              <a:spcBef>
                <a:spcPts val="0"/>
              </a:spcBef>
              <a:buNone/>
              <a:defRPr sz="6000" b="0">
                <a:solidFill>
                  <a:schemeClr val="tx1"/>
                </a:solidFill>
                <a:latin typeface="+mj-lt"/>
                <a:ea typeface="Batang" panose="02030600000101010101" pitchFamily="18" charset="-127"/>
              </a:defRPr>
            </a:lvl1pPr>
            <a:lvl2pPr marL="228600" indent="0" algn="ctr">
              <a:lnSpc>
                <a:spcPct val="80000"/>
              </a:lnSpc>
              <a:spcBef>
                <a:spcPts val="0"/>
              </a:spcBef>
              <a:buNone/>
              <a:defRPr sz="6000" b="0">
                <a:solidFill>
                  <a:schemeClr val="tx1"/>
                </a:solidFill>
                <a:latin typeface="+mj-lt"/>
                <a:ea typeface="Batang" panose="02030600000101010101" pitchFamily="18" charset="-127"/>
              </a:defRPr>
            </a:lvl2pPr>
            <a:lvl3pPr marL="457200" indent="0" algn="ctr">
              <a:lnSpc>
                <a:spcPct val="80000"/>
              </a:lnSpc>
              <a:spcBef>
                <a:spcPts val="0"/>
              </a:spcBef>
              <a:buNone/>
              <a:defRPr sz="6000" b="0">
                <a:solidFill>
                  <a:schemeClr val="tx1"/>
                </a:solidFill>
                <a:latin typeface="+mj-lt"/>
                <a:ea typeface="Batang" panose="02030600000101010101" pitchFamily="18" charset="-127"/>
              </a:defRPr>
            </a:lvl3pPr>
            <a:lvl4pPr marL="685800" indent="0" algn="ctr">
              <a:lnSpc>
                <a:spcPct val="80000"/>
              </a:lnSpc>
              <a:spcBef>
                <a:spcPts val="0"/>
              </a:spcBef>
              <a:buNone/>
              <a:defRPr sz="6000" b="0">
                <a:solidFill>
                  <a:schemeClr val="tx1"/>
                </a:solidFill>
                <a:latin typeface="+mj-lt"/>
                <a:ea typeface="Batang" panose="02030600000101010101" pitchFamily="18" charset="-127"/>
              </a:defRPr>
            </a:lvl4pPr>
            <a:lvl5pPr marL="914400" indent="0" algn="ctr">
              <a:lnSpc>
                <a:spcPct val="80000"/>
              </a:lnSpc>
              <a:spcBef>
                <a:spcPts val="0"/>
              </a:spcBef>
              <a:buNone/>
              <a:defRPr sz="6000" b="0">
                <a:solidFill>
                  <a:schemeClr val="tx1"/>
                </a:solidFill>
                <a:latin typeface="+mj-lt"/>
                <a:ea typeface="Batang" panose="02030600000101010101" pitchFamily="18" charset="-127"/>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7" name="Freeform: Shape 6">
            <a:extLst>
              <a:ext uri="{FF2B5EF4-FFF2-40B4-BE49-F238E27FC236}">
                <a16:creationId xmlns:a16="http://schemas.microsoft.com/office/drawing/2014/main" id="{9054C272-47D6-66D2-7DE7-4E324ECD3360}"/>
              </a:ext>
            </a:extLst>
          </p:cNvPr>
          <p:cNvSpPr/>
          <p:nvPr userDrawn="1"/>
        </p:nvSpPr>
        <p:spPr>
          <a:xfrm>
            <a:off x="1" y="44220"/>
            <a:ext cx="1295746" cy="6813780"/>
          </a:xfrm>
          <a:custGeom>
            <a:avLst/>
            <a:gdLst>
              <a:gd name="csX0" fmla="*/ 0 w 1295746"/>
              <a:gd name="csY0" fmla="*/ 0 h 6813780"/>
              <a:gd name="csX1" fmla="*/ 19919 w 1295746"/>
              <a:gd name="csY1" fmla="*/ 418 h 6813780"/>
              <a:gd name="csX2" fmla="*/ 1044852 w 1295746"/>
              <a:gd name="csY2" fmla="*/ 2225817 h 6813780"/>
              <a:gd name="csX3" fmla="*/ 1295115 w 1295746"/>
              <a:gd name="csY3" fmla="*/ 4722759 h 6813780"/>
              <a:gd name="csX4" fmla="*/ 1101341 w 1295746"/>
              <a:gd name="csY4" fmla="*/ 5986173 h 6813780"/>
              <a:gd name="csX5" fmla="*/ 388235 w 1295746"/>
              <a:gd name="csY5" fmla="*/ 6756164 h 6813780"/>
              <a:gd name="csX6" fmla="*/ 236434 w 1295746"/>
              <a:gd name="csY6" fmla="*/ 6813780 h 6813780"/>
              <a:gd name="csX7" fmla="*/ 0 w 1295746"/>
              <a:gd name="csY7" fmla="*/ 6813780 h 68137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95746" h="6813780">
                <a:moveTo>
                  <a:pt x="0" y="0"/>
                </a:moveTo>
                <a:lnTo>
                  <a:pt x="19919" y="418"/>
                </a:lnTo>
                <a:cubicBezTo>
                  <a:pt x="864395" y="102328"/>
                  <a:pt x="867999" y="1423001"/>
                  <a:pt x="1044852" y="2225817"/>
                </a:cubicBezTo>
                <a:cubicBezTo>
                  <a:pt x="1221703" y="3028633"/>
                  <a:pt x="1303865" y="3859605"/>
                  <a:pt x="1295115" y="4722759"/>
                </a:cubicBezTo>
                <a:cubicBezTo>
                  <a:pt x="1297171" y="5136964"/>
                  <a:pt x="1286877" y="5570301"/>
                  <a:pt x="1101341" y="5986173"/>
                </a:cubicBezTo>
                <a:cubicBezTo>
                  <a:pt x="965018" y="6301103"/>
                  <a:pt x="694856" y="6609447"/>
                  <a:pt x="388235" y="6756164"/>
                </a:cubicBezTo>
                <a:lnTo>
                  <a:pt x="236434" y="6813780"/>
                </a:lnTo>
                <a:lnTo>
                  <a:pt x="0" y="6813780"/>
                </a:lnTo>
                <a:close/>
              </a:path>
            </a:pathLst>
          </a:custGeom>
          <a:solidFill>
            <a:schemeClr val="accent3">
              <a:alpha val="20000"/>
            </a:schemeClr>
          </a:solidFill>
          <a:ln w="8653" cap="flat">
            <a:noFill/>
            <a:prstDash val="solid"/>
            <a:miter/>
          </a:ln>
        </p:spPr>
        <p:txBody>
          <a:bodyPr wrap="square" rtlCol="0" anchor="ctr">
            <a:noAutofit/>
          </a:bodyPr>
          <a:lstStyle/>
          <a:p>
            <a:pPr lvl="0"/>
            <a:endParaRPr lang="en-US">
              <a:solidFill>
                <a:schemeClr val="tx1"/>
              </a:solidFill>
            </a:endParaRPr>
          </a:p>
        </p:txBody>
      </p:sp>
    </p:spTree>
    <p:extLst>
      <p:ext uri="{BB962C8B-B14F-4D97-AF65-F5344CB8AC3E}">
        <p14:creationId xmlns:p14="http://schemas.microsoft.com/office/powerpoint/2010/main" val="1000976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ith Picture 3">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C22F4923-9C92-9B23-4504-D393D229B474}"/>
              </a:ext>
            </a:extLst>
          </p:cNvPr>
          <p:cNvSpPr/>
          <p:nvPr userDrawn="1"/>
        </p:nvSpPr>
        <p:spPr>
          <a:xfrm>
            <a:off x="1970025" y="0"/>
            <a:ext cx="9816769" cy="1591454"/>
          </a:xfrm>
          <a:custGeom>
            <a:avLst/>
            <a:gdLst>
              <a:gd name="csX0" fmla="*/ 0 w 9816769"/>
              <a:gd name="csY0" fmla="*/ 0 h 1591454"/>
              <a:gd name="csX1" fmla="*/ 9816769 w 9816769"/>
              <a:gd name="csY1" fmla="*/ 0 h 1591454"/>
              <a:gd name="csX2" fmla="*/ 9761430 w 9816769"/>
              <a:gd name="csY2" fmla="*/ 45175 h 1591454"/>
              <a:gd name="csX3" fmla="*/ 5017231 w 9816769"/>
              <a:gd name="csY3" fmla="*/ 1591069 h 1591454"/>
              <a:gd name="csX4" fmla="*/ 216774 w 9816769"/>
              <a:gd name="csY4" fmla="*/ 138797 h 1591454"/>
            </a:gdLst>
            <a:ahLst/>
            <a:cxnLst>
              <a:cxn ang="0">
                <a:pos x="csX0" y="csY0"/>
              </a:cxn>
              <a:cxn ang="0">
                <a:pos x="csX1" y="csY1"/>
              </a:cxn>
              <a:cxn ang="0">
                <a:pos x="csX2" y="csY2"/>
              </a:cxn>
              <a:cxn ang="0">
                <a:pos x="csX3" y="csY3"/>
              </a:cxn>
              <a:cxn ang="0">
                <a:pos x="csX4" y="csY4"/>
              </a:cxn>
            </a:cxnLst>
            <a:rect l="l" t="t" r="r" b="b"/>
            <a:pathLst>
              <a:path w="9816769" h="1591454">
                <a:moveTo>
                  <a:pt x="0" y="0"/>
                </a:moveTo>
                <a:lnTo>
                  <a:pt x="9816769" y="0"/>
                </a:lnTo>
                <a:lnTo>
                  <a:pt x="9761430" y="45175"/>
                </a:lnTo>
                <a:cubicBezTo>
                  <a:pt x="8425714" y="1073138"/>
                  <a:pt x="6708768" y="1607892"/>
                  <a:pt x="5017231" y="1591069"/>
                </a:cubicBezTo>
                <a:cubicBezTo>
                  <a:pt x="3325704" y="1574242"/>
                  <a:pt x="1665873" y="1029732"/>
                  <a:pt x="216774" y="138797"/>
                </a:cubicBezTo>
                <a:close/>
              </a:path>
            </a:pathLst>
          </a:custGeom>
          <a:solidFill>
            <a:schemeClr val="accent5">
              <a:alpha val="30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12" name="Freeform 11">
            <a:extLst>
              <a:ext uri="{FF2B5EF4-FFF2-40B4-BE49-F238E27FC236}">
                <a16:creationId xmlns:a16="http://schemas.microsoft.com/office/drawing/2014/main" id="{94316470-5A05-D75A-6608-F75D9E9AA075}"/>
              </a:ext>
            </a:extLst>
          </p:cNvPr>
          <p:cNvSpPr/>
          <p:nvPr userDrawn="1"/>
        </p:nvSpPr>
        <p:spPr>
          <a:xfrm rot="10800000">
            <a:off x="-3" y="5867399"/>
            <a:ext cx="1600202" cy="990600"/>
          </a:xfrm>
          <a:custGeom>
            <a:avLst/>
            <a:gdLst>
              <a:gd name="connsiteX0" fmla="*/ 1732878 w 2229201"/>
              <a:gd name="connsiteY0" fmla="*/ 1470335 h 1471549"/>
              <a:gd name="connsiteX1" fmla="*/ 1590845 w 2229201"/>
              <a:gd name="connsiteY1" fmla="*/ 1465778 h 1471549"/>
              <a:gd name="connsiteX2" fmla="*/ 1130045 w 2229201"/>
              <a:gd name="connsiteY2" fmla="*/ 1167416 h 1471549"/>
              <a:gd name="connsiteX3" fmla="*/ 970918 w 2229201"/>
              <a:gd name="connsiteY3" fmla="*/ 912153 h 1471549"/>
              <a:gd name="connsiteX4" fmla="*/ 964288 w 2229201"/>
              <a:gd name="connsiteY4" fmla="*/ 915468 h 1471549"/>
              <a:gd name="connsiteX5" fmla="*/ 171976 w 2229201"/>
              <a:gd name="connsiteY5" fmla="*/ 365158 h 1471549"/>
              <a:gd name="connsiteX6" fmla="*/ 7062 w 2229201"/>
              <a:gd name="connsiteY6" fmla="*/ 36553 h 1471549"/>
              <a:gd name="connsiteX7" fmla="*/ 0 w 2229201"/>
              <a:gd name="connsiteY7" fmla="*/ 0 h 1471549"/>
              <a:gd name="connsiteX8" fmla="*/ 2229201 w 2229201"/>
              <a:gd name="connsiteY8" fmla="*/ 0 h 1471549"/>
              <a:gd name="connsiteX9" fmla="*/ 2229201 w 2229201"/>
              <a:gd name="connsiteY9" fmla="*/ 1332897 h 1471549"/>
              <a:gd name="connsiteX10" fmla="*/ 2147786 w 2229201"/>
              <a:gd name="connsiteY10" fmla="*/ 1369637 h 1471549"/>
              <a:gd name="connsiteX11" fmla="*/ 1732878 w 2229201"/>
              <a:gd name="connsiteY11" fmla="*/ 1470335 h 1471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29201" h="1471549">
                <a:moveTo>
                  <a:pt x="1732878" y="1470335"/>
                </a:moveTo>
                <a:cubicBezTo>
                  <a:pt x="1685534" y="1472822"/>
                  <a:pt x="1638086" y="1471579"/>
                  <a:pt x="1590845" y="1465778"/>
                </a:cubicBezTo>
                <a:cubicBezTo>
                  <a:pt x="1401883" y="1442569"/>
                  <a:pt x="1212924" y="1339801"/>
                  <a:pt x="1130045" y="1167416"/>
                </a:cubicBezTo>
                <a:cubicBezTo>
                  <a:pt x="1067055" y="1041440"/>
                  <a:pt x="1100206" y="961881"/>
                  <a:pt x="970918" y="912153"/>
                </a:cubicBezTo>
                <a:lnTo>
                  <a:pt x="964288" y="915468"/>
                </a:lnTo>
                <a:cubicBezTo>
                  <a:pt x="672557" y="776234"/>
                  <a:pt x="370881" y="620422"/>
                  <a:pt x="171976" y="365158"/>
                </a:cubicBezTo>
                <a:cubicBezTo>
                  <a:pt x="96143" y="269434"/>
                  <a:pt x="38957" y="155529"/>
                  <a:pt x="7062" y="36553"/>
                </a:cubicBezTo>
                <a:lnTo>
                  <a:pt x="0" y="0"/>
                </a:lnTo>
                <a:lnTo>
                  <a:pt x="2229201" y="0"/>
                </a:lnTo>
                <a:lnTo>
                  <a:pt x="2229201" y="1332897"/>
                </a:lnTo>
                <a:lnTo>
                  <a:pt x="2147786" y="1369637"/>
                </a:lnTo>
                <a:cubicBezTo>
                  <a:pt x="2016011" y="1421850"/>
                  <a:pt x="1874910" y="1462875"/>
                  <a:pt x="1732878" y="1470335"/>
                </a:cubicBezTo>
                <a:close/>
              </a:path>
            </a:pathLst>
          </a:custGeom>
          <a:solidFill>
            <a:schemeClr val="accent4">
              <a:alpha val="50000"/>
            </a:schemeClr>
          </a:solidFill>
          <a:ln w="8653"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947163" y="1487558"/>
            <a:ext cx="4635237" cy="5370442"/>
          </a:xfrm>
        </p:spPr>
        <p:txBody>
          <a:bodyPr vert="horz" lIns="91440" tIns="45720" rIns="91440" bIns="45720" rtlCol="0" anchor="b">
            <a:normAutofit/>
          </a:bodyPr>
          <a:lstStyle>
            <a:lvl1pPr>
              <a:defRPr lang="en-US" sz="5400" b="0" cap="none" baseline="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948064" y="152400"/>
            <a:ext cx="4628239" cy="1191042"/>
          </a:xfrm>
        </p:spPr>
        <p:txBody>
          <a:bodyPr vert="horz" lIns="91440" tIns="45720" rIns="91440" bIns="45720" rtlCol="0">
            <a:normAutofit/>
          </a:bodyPr>
          <a:lstStyle>
            <a:lvl1pPr marL="0" indent="0">
              <a:lnSpc>
                <a:spcPct val="90000"/>
              </a:lnSpc>
              <a:spcBef>
                <a:spcPts val="0"/>
              </a:spcBef>
              <a:buNone/>
              <a:defRPr lang="en-US" sz="2400" cap="all" baseline="0" dirty="0"/>
            </a:lvl1pPr>
          </a:lstStyle>
          <a:p>
            <a:pPr lvl="0"/>
            <a:r>
              <a:rPr lang="en-US"/>
              <a:t>Click to edit Master subtitle style</a:t>
            </a:r>
          </a:p>
        </p:txBody>
      </p:sp>
      <p:sp>
        <p:nvSpPr>
          <p:cNvPr id="10" name="Picture Placeholder 9">
            <a:extLst>
              <a:ext uri="{FF2B5EF4-FFF2-40B4-BE49-F238E27FC236}">
                <a16:creationId xmlns:a16="http://schemas.microsoft.com/office/drawing/2014/main" id="{0988BF19-BBA8-3D39-A140-4B6ABA000749}"/>
              </a:ext>
            </a:extLst>
          </p:cNvPr>
          <p:cNvSpPr>
            <a:spLocks noGrp="1"/>
          </p:cNvSpPr>
          <p:nvPr>
            <p:ph type="pic" sz="quarter" idx="13"/>
          </p:nvPr>
        </p:nvSpPr>
        <p:spPr>
          <a:xfrm>
            <a:off x="0" y="185331"/>
            <a:ext cx="6773163" cy="6520275"/>
          </a:xfrm>
          <a:custGeom>
            <a:avLst/>
            <a:gdLst>
              <a:gd name="connsiteX0" fmla="*/ 2265085 w 6773163"/>
              <a:gd name="connsiteY0" fmla="*/ 0 h 6520275"/>
              <a:gd name="connsiteX1" fmla="*/ 2460931 w 6773163"/>
              <a:gd name="connsiteY1" fmla="*/ 116413 h 6520275"/>
              <a:gd name="connsiteX2" fmla="*/ 5416199 w 6773163"/>
              <a:gd name="connsiteY2" fmla="*/ 1240900 h 6520275"/>
              <a:gd name="connsiteX3" fmla="*/ 5702707 w 6773163"/>
              <a:gd name="connsiteY3" fmla="*/ 1292565 h 6520275"/>
              <a:gd name="connsiteX4" fmla="*/ 5865096 w 6773163"/>
              <a:gd name="connsiteY4" fmla="*/ 1547193 h 6520275"/>
              <a:gd name="connsiteX5" fmla="*/ 6179414 w 6773163"/>
              <a:gd name="connsiteY5" fmla="*/ 2155037 h 6520275"/>
              <a:gd name="connsiteX6" fmla="*/ 6766746 w 6773163"/>
              <a:gd name="connsiteY6" fmla="*/ 3883116 h 6520275"/>
              <a:gd name="connsiteX7" fmla="*/ 6032582 w 6773163"/>
              <a:gd name="connsiteY7" fmla="*/ 5545127 h 6520275"/>
              <a:gd name="connsiteX8" fmla="*/ 3559595 w 6773163"/>
              <a:gd name="connsiteY8" fmla="*/ 6388831 h 6520275"/>
              <a:gd name="connsiteX9" fmla="*/ 1536783 w 6773163"/>
              <a:gd name="connsiteY9" fmla="*/ 6500641 h 6520275"/>
              <a:gd name="connsiteX10" fmla="*/ 1526008 w 6773163"/>
              <a:gd name="connsiteY10" fmla="*/ 6499500 h 6520275"/>
              <a:gd name="connsiteX11" fmla="*/ 1476749 w 6773163"/>
              <a:gd name="connsiteY11" fmla="*/ 6426855 h 6520275"/>
              <a:gd name="connsiteX12" fmla="*/ 907998 w 6773163"/>
              <a:gd name="connsiteY12" fmla="*/ 6056404 h 6520275"/>
              <a:gd name="connsiteX13" fmla="*/ 903239 w 6773163"/>
              <a:gd name="connsiteY13" fmla="*/ 6058636 h 6520275"/>
              <a:gd name="connsiteX14" fmla="*/ 789011 w 6773163"/>
              <a:gd name="connsiteY14" fmla="*/ 5886801 h 6520275"/>
              <a:gd name="connsiteX15" fmla="*/ 458232 w 6773163"/>
              <a:gd name="connsiteY15" fmla="*/ 5685953 h 6520275"/>
              <a:gd name="connsiteX16" fmla="*/ 356276 w 6773163"/>
              <a:gd name="connsiteY16" fmla="*/ 5682885 h 6520275"/>
              <a:gd name="connsiteX17" fmla="*/ 58440 w 6773163"/>
              <a:gd name="connsiteY17" fmla="*/ 5750672 h 6520275"/>
              <a:gd name="connsiteX18" fmla="*/ 0 w 6773163"/>
              <a:gd name="connsiteY18" fmla="*/ 5775403 h 6520275"/>
              <a:gd name="connsiteX19" fmla="*/ 0 w 6773163"/>
              <a:gd name="connsiteY19" fmla="*/ 438206 h 6520275"/>
              <a:gd name="connsiteX20" fmla="*/ 46723 w 6773163"/>
              <a:gd name="connsiteY20" fmla="*/ 412020 h 6520275"/>
              <a:gd name="connsiteX21" fmla="*/ 1519381 w 6773163"/>
              <a:gd name="connsiteY21" fmla="*/ 76257 h 6520275"/>
              <a:gd name="connsiteX22" fmla="*/ 2016606 w 6773163"/>
              <a:gd name="connsiteY22" fmla="*/ 19938 h 652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73163" h="6520275">
                <a:moveTo>
                  <a:pt x="2265085" y="0"/>
                </a:moveTo>
                <a:lnTo>
                  <a:pt x="2460931" y="116413"/>
                </a:lnTo>
                <a:cubicBezTo>
                  <a:pt x="3382644" y="645740"/>
                  <a:pt x="4382304" y="1035320"/>
                  <a:pt x="5416199" y="1240900"/>
                </a:cubicBezTo>
                <a:lnTo>
                  <a:pt x="5702707" y="1292565"/>
                </a:lnTo>
                <a:lnTo>
                  <a:pt x="5865096" y="1547193"/>
                </a:lnTo>
                <a:cubicBezTo>
                  <a:pt x="5982829" y="1748431"/>
                  <a:pt x="6084744" y="1954276"/>
                  <a:pt x="6179414" y="2155037"/>
                </a:cubicBezTo>
                <a:cubicBezTo>
                  <a:pt x="6449897" y="2719205"/>
                  <a:pt x="6720382" y="3288456"/>
                  <a:pt x="6766746" y="3883116"/>
                </a:cubicBezTo>
                <a:cubicBezTo>
                  <a:pt x="6813120" y="4477783"/>
                  <a:pt x="6612186" y="5092770"/>
                  <a:pt x="6032582" y="5545127"/>
                </a:cubicBezTo>
                <a:cubicBezTo>
                  <a:pt x="5422062" y="6017804"/>
                  <a:pt x="4479236" y="6246521"/>
                  <a:pt x="3559595" y="6388831"/>
                </a:cubicBezTo>
                <a:cubicBezTo>
                  <a:pt x="2896913" y="6491124"/>
                  <a:pt x="2210561" y="6554495"/>
                  <a:pt x="1536783" y="6500641"/>
                </a:cubicBezTo>
                <a:lnTo>
                  <a:pt x="1526008" y="6499500"/>
                </a:lnTo>
                <a:lnTo>
                  <a:pt x="1476749" y="6426855"/>
                </a:lnTo>
                <a:cubicBezTo>
                  <a:pt x="1333967" y="6255020"/>
                  <a:pt x="1117413" y="6150132"/>
                  <a:pt x="907998" y="6056404"/>
                </a:cubicBezTo>
                <a:lnTo>
                  <a:pt x="903239" y="6058636"/>
                </a:lnTo>
                <a:cubicBezTo>
                  <a:pt x="810431" y="6025161"/>
                  <a:pt x="834228" y="5971604"/>
                  <a:pt x="789011" y="5886801"/>
                </a:cubicBezTo>
                <a:cubicBezTo>
                  <a:pt x="729518" y="5770757"/>
                  <a:pt x="593876" y="5701577"/>
                  <a:pt x="458232" y="5685953"/>
                </a:cubicBezTo>
                <a:cubicBezTo>
                  <a:pt x="424321" y="5682048"/>
                  <a:pt x="390261" y="5681211"/>
                  <a:pt x="356276" y="5682885"/>
                </a:cubicBezTo>
                <a:cubicBezTo>
                  <a:pt x="254320" y="5687907"/>
                  <a:pt x="153033" y="5715524"/>
                  <a:pt x="58440" y="5750672"/>
                </a:cubicBezTo>
                <a:lnTo>
                  <a:pt x="0" y="5775403"/>
                </a:lnTo>
                <a:lnTo>
                  <a:pt x="0" y="438206"/>
                </a:lnTo>
                <a:lnTo>
                  <a:pt x="46723" y="412020"/>
                </a:lnTo>
                <a:cubicBezTo>
                  <a:pt x="453613" y="213855"/>
                  <a:pt x="1004620" y="134629"/>
                  <a:pt x="1519381" y="76257"/>
                </a:cubicBezTo>
                <a:cubicBezTo>
                  <a:pt x="1683119" y="56245"/>
                  <a:pt x="1849302" y="36768"/>
                  <a:pt x="2016606" y="19938"/>
                </a:cubicBezTo>
                <a:close/>
              </a:path>
            </a:pathLst>
          </a:custGeom>
          <a:blipFill>
            <a:blip r:embed="rId2">
              <a:alphaModFix amt="60000"/>
            </a:blip>
            <a:stretch>
              <a:fillRect/>
            </a:stretch>
          </a:blipFill>
        </p:spPr>
        <p:txBody>
          <a:bodyPr wrap="square">
            <a:noAutofit/>
          </a:bodyPr>
          <a:lstStyle/>
          <a:p>
            <a:r>
              <a:rPr lang="en-US"/>
              <a:t>Click icon to add picture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rot="5400000">
            <a:off x="9333832" y="2394875"/>
            <a:ext cx="4948238" cy="463296"/>
          </a:xfrm>
        </p:spPr>
        <p:txBody>
          <a:body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rot="5400000">
            <a:off x="11189339" y="5493698"/>
            <a:ext cx="1243314" cy="457199"/>
          </a:xfrm>
        </p:spPr>
        <p:txBody>
          <a:bodyPr/>
          <a:lstStyle>
            <a:lvl1pPr>
              <a:defRPr>
                <a:solidFill>
                  <a:schemeClr val="tx1"/>
                </a:solidFill>
                <a:effectLst/>
              </a:defRPr>
            </a:lvl1pPr>
          </a:lstStyle>
          <a:p>
            <a:fld id="{4935DCE9-FEF9-E441-87B7-14EC21366C8F}" type="datetime1">
              <a:rPr lang="en-US" smtClean="0"/>
              <a:t>8/20/2026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582400" y="6343955"/>
            <a:ext cx="457200" cy="365125"/>
          </a:xfrm>
        </p:spPr>
        <p:txBody>
          <a:bodyPr/>
          <a:lstStyle>
            <a:lvl1pPr algn="ctr">
              <a:defRPr/>
            </a:lvl1pPr>
          </a:lstStyle>
          <a:p>
            <a:pPr algn="ctr"/>
            <a:fld id="{AEAA3239-9EA4-4A65-A281-97F994456D9F}" type="slidenum">
              <a:rPr lang="en-US" smtClean="0"/>
              <a:pPr algn="ctr"/>
              <a:t>‹#›</a:t>
            </a:fld>
            <a:endParaRPr lang="en-US"/>
          </a:p>
        </p:txBody>
      </p:sp>
    </p:spTree>
    <p:extLst>
      <p:ext uri="{BB962C8B-B14F-4D97-AF65-F5344CB8AC3E}">
        <p14:creationId xmlns:p14="http://schemas.microsoft.com/office/powerpoint/2010/main" val="27540303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6DB0207-2D5C-3F99-0EED-68CB4E29E20F}"/>
              </a:ext>
            </a:extLst>
          </p:cNvPr>
          <p:cNvSpPr/>
          <p:nvPr userDrawn="1"/>
        </p:nvSpPr>
        <p:spPr>
          <a:xfrm>
            <a:off x="2631262" y="177950"/>
            <a:ext cx="7709708" cy="3553954"/>
          </a:xfrm>
          <a:custGeom>
            <a:avLst/>
            <a:gdLst>
              <a:gd name="csX0" fmla="*/ 5625356 w 7709708"/>
              <a:gd name="csY0" fmla="*/ 4 h 3553954"/>
              <a:gd name="csX1" fmla="*/ 6701892 w 7709708"/>
              <a:gd name="csY1" fmla="*/ 179426 h 3553954"/>
              <a:gd name="csX2" fmla="*/ 7705008 w 7709708"/>
              <a:gd name="csY2" fmla="*/ 1305735 h 3553954"/>
              <a:gd name="csX3" fmla="*/ 6838280 w 7709708"/>
              <a:gd name="csY3" fmla="*/ 2374848 h 3553954"/>
              <a:gd name="csX4" fmla="*/ 2610228 w 7709708"/>
              <a:gd name="csY4" fmla="*/ 3540754 h 3553954"/>
              <a:gd name="csX5" fmla="*/ 2605828 w 7709708"/>
              <a:gd name="csY5" fmla="*/ 3553954 h 3553954"/>
              <a:gd name="csX6" fmla="*/ 788779 w 7709708"/>
              <a:gd name="csY6" fmla="*/ 3039193 h 3553954"/>
              <a:gd name="csX7" fmla="*/ 1242 w 7709708"/>
              <a:gd name="csY7" fmla="*/ 1618112 h 3553954"/>
              <a:gd name="csX8" fmla="*/ 2469440 w 7709708"/>
              <a:gd name="csY8" fmla="*/ 381810 h 3553954"/>
              <a:gd name="csX9" fmla="*/ 5272011 w 7709708"/>
              <a:gd name="csY9" fmla="*/ 7842 h 3553954"/>
              <a:gd name="csX10" fmla="*/ 5625356 w 7709708"/>
              <a:gd name="csY10" fmla="*/ 4 h 35539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709708" h="3553954">
                <a:moveTo>
                  <a:pt x="5625356" y="4"/>
                </a:moveTo>
                <a:cubicBezTo>
                  <a:pt x="5981726" y="416"/>
                  <a:pt x="6345521" y="34238"/>
                  <a:pt x="6701892" y="179426"/>
                </a:cubicBezTo>
                <a:cubicBezTo>
                  <a:pt x="7181457" y="368615"/>
                  <a:pt x="7656618" y="826175"/>
                  <a:pt x="7705008" y="1305735"/>
                </a:cubicBezTo>
                <a:cubicBezTo>
                  <a:pt x="7762210" y="1855687"/>
                  <a:pt x="7287049" y="2172464"/>
                  <a:pt x="6838280" y="2374848"/>
                </a:cubicBezTo>
                <a:cubicBezTo>
                  <a:pt x="5368803" y="3034798"/>
                  <a:pt x="4352486" y="3496753"/>
                  <a:pt x="2610228" y="3540754"/>
                </a:cubicBezTo>
                <a:lnTo>
                  <a:pt x="2605828" y="3553954"/>
                </a:lnTo>
                <a:cubicBezTo>
                  <a:pt x="2605828" y="3553954"/>
                  <a:pt x="1057154" y="3351570"/>
                  <a:pt x="788779" y="3039193"/>
                </a:cubicBezTo>
                <a:cubicBezTo>
                  <a:pt x="520398" y="2726821"/>
                  <a:pt x="-29554" y="1965685"/>
                  <a:pt x="1242" y="1618112"/>
                </a:cubicBezTo>
                <a:cubicBezTo>
                  <a:pt x="84839" y="663386"/>
                  <a:pt x="1571916" y="610590"/>
                  <a:pt x="2469440" y="381810"/>
                </a:cubicBezTo>
                <a:cubicBezTo>
                  <a:pt x="3366965" y="153030"/>
                  <a:pt x="4299690" y="29842"/>
                  <a:pt x="5272011" y="7842"/>
                </a:cubicBezTo>
                <a:cubicBezTo>
                  <a:pt x="5388601" y="3442"/>
                  <a:pt x="5506566" y="-133"/>
                  <a:pt x="5625356" y="4"/>
                </a:cubicBezTo>
                <a:close/>
              </a:path>
            </a:pathLst>
          </a:custGeom>
          <a:solidFill>
            <a:schemeClr val="accent5">
              <a:alpha val="30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8" name="Freeform 7">
            <a:extLst>
              <a:ext uri="{FF2B5EF4-FFF2-40B4-BE49-F238E27FC236}">
                <a16:creationId xmlns:a16="http://schemas.microsoft.com/office/drawing/2014/main" id="{4FB2FB59-8C5C-FD07-27A0-E2520D25778C}"/>
              </a:ext>
            </a:extLst>
          </p:cNvPr>
          <p:cNvSpPr/>
          <p:nvPr userDrawn="1"/>
        </p:nvSpPr>
        <p:spPr>
          <a:xfrm flipH="1">
            <a:off x="5001395" y="2635513"/>
            <a:ext cx="7038204" cy="4070088"/>
          </a:xfrm>
          <a:custGeom>
            <a:avLst/>
            <a:gdLst>
              <a:gd name="connsiteX0" fmla="*/ 0 w 1003109"/>
              <a:gd name="connsiteY0" fmla="*/ 442835 h 443701"/>
              <a:gd name="connsiteX1" fmla="*/ 195696 w 1003109"/>
              <a:gd name="connsiteY1" fmla="*/ 77422 h 443701"/>
              <a:gd name="connsiteX2" fmla="*/ 613064 w 1003109"/>
              <a:gd name="connsiteY2" fmla="*/ 19406 h 443701"/>
              <a:gd name="connsiteX3" fmla="*/ 962891 w 1003109"/>
              <a:gd name="connsiteY3" fmla="*/ 263592 h 443701"/>
              <a:gd name="connsiteX4" fmla="*/ 986271 w 1003109"/>
              <a:gd name="connsiteY4" fmla="*/ 407333 h 443701"/>
              <a:gd name="connsiteX5" fmla="*/ 893618 w 1003109"/>
              <a:gd name="connsiteY5" fmla="*/ 435042 h 443701"/>
              <a:gd name="connsiteX6" fmla="*/ 0 w 1003109"/>
              <a:gd name="connsiteY6" fmla="*/ 443701 h 443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3109" h="443701">
                <a:moveTo>
                  <a:pt x="0" y="442835"/>
                </a:moveTo>
                <a:cubicBezTo>
                  <a:pt x="0" y="241078"/>
                  <a:pt x="74468" y="156219"/>
                  <a:pt x="195696" y="77422"/>
                </a:cubicBezTo>
                <a:cubicBezTo>
                  <a:pt x="316923" y="-1376"/>
                  <a:pt x="473652" y="-18694"/>
                  <a:pt x="613064" y="19406"/>
                </a:cubicBezTo>
                <a:cubicBezTo>
                  <a:pt x="752475" y="57506"/>
                  <a:pt x="874568" y="148426"/>
                  <a:pt x="962891" y="263592"/>
                </a:cubicBezTo>
                <a:cubicBezTo>
                  <a:pt x="994930" y="306022"/>
                  <a:pt x="1021773" y="368367"/>
                  <a:pt x="986271" y="407333"/>
                </a:cubicBezTo>
                <a:cubicBezTo>
                  <a:pt x="963757" y="431578"/>
                  <a:pt x="926523" y="434176"/>
                  <a:pt x="893618" y="435042"/>
                </a:cubicBezTo>
                <a:cubicBezTo>
                  <a:pt x="593148" y="441104"/>
                  <a:pt x="300470" y="437640"/>
                  <a:pt x="0" y="443701"/>
                </a:cubicBezTo>
              </a:path>
            </a:pathLst>
          </a:custGeom>
          <a:solidFill>
            <a:schemeClr val="accent1">
              <a:alpha val="20000"/>
            </a:schemeClr>
          </a:solidFill>
          <a:ln w="8653" cap="flat">
            <a:noFill/>
            <a:prstDash val="solid"/>
            <a:miter/>
          </a:ln>
        </p:spPr>
        <p:txBody>
          <a:bodyPr rtlCol="0" anchor="ctr"/>
          <a:lstStyle/>
          <a:p>
            <a:endParaRPr lang="en-US"/>
          </a:p>
        </p:txBody>
      </p:sp>
      <p:sp>
        <p:nvSpPr>
          <p:cNvPr id="9" name="Graphic 10">
            <a:extLst>
              <a:ext uri="{FF2B5EF4-FFF2-40B4-BE49-F238E27FC236}">
                <a16:creationId xmlns:a16="http://schemas.microsoft.com/office/drawing/2014/main" id="{9AAC3ED6-9424-E478-6C0B-B953D18112DC}"/>
              </a:ext>
            </a:extLst>
          </p:cNvPr>
          <p:cNvSpPr/>
          <p:nvPr userDrawn="1"/>
        </p:nvSpPr>
        <p:spPr>
          <a:xfrm>
            <a:off x="124691" y="2692472"/>
            <a:ext cx="6114138" cy="3174928"/>
          </a:xfrm>
          <a:custGeom>
            <a:avLst/>
            <a:gdLst>
              <a:gd name="connsiteX0" fmla="*/ 3715480 w 3718332"/>
              <a:gd name="connsiteY0" fmla="*/ 1778784 h 2950350"/>
              <a:gd name="connsiteX1" fmla="*/ 3449645 w 3718332"/>
              <a:gd name="connsiteY1" fmla="*/ 992538 h 2950350"/>
              <a:gd name="connsiteX2" fmla="*/ 2711891 w 3718332"/>
              <a:gd name="connsiteY2" fmla="*/ 137020 h 2950350"/>
              <a:gd name="connsiteX3" fmla="*/ 2657339 w 3718332"/>
              <a:gd name="connsiteY3" fmla="*/ 113640 h 2950350"/>
              <a:gd name="connsiteX4" fmla="*/ 2657339 w 3718332"/>
              <a:gd name="connsiteY4" fmla="*/ 113640 h 2950350"/>
              <a:gd name="connsiteX5" fmla="*/ 2657339 w 3718332"/>
              <a:gd name="connsiteY5" fmla="*/ 113640 h 2950350"/>
              <a:gd name="connsiteX6" fmla="*/ 1090043 w 3718332"/>
              <a:gd name="connsiteY6" fmla="*/ 26183 h 2950350"/>
              <a:gd name="connsiteX7" fmla="*/ 546252 w 3718332"/>
              <a:gd name="connsiteY7" fmla="*/ 238331 h 2950350"/>
              <a:gd name="connsiteX8" fmla="*/ 193827 w 3718332"/>
              <a:gd name="connsiteY8" fmla="*/ 782122 h 2950350"/>
              <a:gd name="connsiteX9" fmla="*/ 729 w 3718332"/>
              <a:gd name="connsiteY9" fmla="*/ 1719036 h 2950350"/>
              <a:gd name="connsiteX10" fmla="*/ 351422 w 3718332"/>
              <a:gd name="connsiteY10" fmla="*/ 2591006 h 2950350"/>
              <a:gd name="connsiteX11" fmla="*/ 1273615 w 3718332"/>
              <a:gd name="connsiteY11" fmla="*/ 2946029 h 2950350"/>
              <a:gd name="connsiteX12" fmla="*/ 2279802 w 3718332"/>
              <a:gd name="connsiteY12" fmla="*/ 2881952 h 2950350"/>
              <a:gd name="connsiteX13" fmla="*/ 2727477 w 3718332"/>
              <a:gd name="connsiteY13" fmla="*/ 2824802 h 2950350"/>
              <a:gd name="connsiteX14" fmla="*/ 3382970 w 3718332"/>
              <a:gd name="connsiteY14" fmla="*/ 2533856 h 2950350"/>
              <a:gd name="connsiteX15" fmla="*/ 3715480 w 3718332"/>
              <a:gd name="connsiteY15" fmla="*/ 1777918 h 2950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18332" h="2950350">
                <a:moveTo>
                  <a:pt x="3715480" y="1778784"/>
                </a:moveTo>
                <a:cubicBezTo>
                  <a:pt x="3694698" y="1508620"/>
                  <a:pt x="3571738" y="1248847"/>
                  <a:pt x="3449645" y="992538"/>
                </a:cubicBezTo>
                <a:cubicBezTo>
                  <a:pt x="3299843" y="673018"/>
                  <a:pt x="3109343" y="324922"/>
                  <a:pt x="2711891" y="137020"/>
                </a:cubicBezTo>
                <a:lnTo>
                  <a:pt x="2657339" y="113640"/>
                </a:lnTo>
                <a:cubicBezTo>
                  <a:pt x="2658204" y="113640"/>
                  <a:pt x="2658204" y="113640"/>
                  <a:pt x="2657339" y="113640"/>
                </a:cubicBezTo>
                <a:lnTo>
                  <a:pt x="2657339" y="113640"/>
                </a:lnTo>
                <a:cubicBezTo>
                  <a:pt x="2616641" y="106713"/>
                  <a:pt x="1621711" y="-63871"/>
                  <a:pt x="1090043" y="26183"/>
                </a:cubicBezTo>
                <a:cubicBezTo>
                  <a:pt x="896079" y="59088"/>
                  <a:pt x="700384" y="116238"/>
                  <a:pt x="546252" y="238331"/>
                </a:cubicBezTo>
                <a:cubicBezTo>
                  <a:pt x="374802" y="374279"/>
                  <a:pt x="273490" y="578634"/>
                  <a:pt x="193827" y="782122"/>
                </a:cubicBezTo>
                <a:cubicBezTo>
                  <a:pt x="76063" y="1080861"/>
                  <a:pt x="-8796" y="1398649"/>
                  <a:pt x="729" y="1719036"/>
                </a:cubicBezTo>
                <a:cubicBezTo>
                  <a:pt x="10254" y="2040288"/>
                  <a:pt x="121956" y="2366736"/>
                  <a:pt x="351422" y="2591006"/>
                </a:cubicBezTo>
                <a:cubicBezTo>
                  <a:pt x="592145" y="2825668"/>
                  <a:pt x="937643" y="2926979"/>
                  <a:pt x="1273615" y="2946029"/>
                </a:cubicBezTo>
                <a:cubicBezTo>
                  <a:pt x="1609588" y="2965945"/>
                  <a:pt x="1944695" y="2912258"/>
                  <a:pt x="2279802" y="2881952"/>
                </a:cubicBezTo>
                <a:cubicBezTo>
                  <a:pt x="2443459" y="2867231"/>
                  <a:pt x="2575077" y="2884550"/>
                  <a:pt x="2727477" y="2824802"/>
                </a:cubicBezTo>
                <a:cubicBezTo>
                  <a:pt x="2978591" y="2759859"/>
                  <a:pt x="3210654" y="2668938"/>
                  <a:pt x="3382970" y="2533856"/>
                </a:cubicBezTo>
                <a:cubicBezTo>
                  <a:pt x="3645341" y="2327770"/>
                  <a:pt x="3736261" y="2048081"/>
                  <a:pt x="3715480" y="1777918"/>
                </a:cubicBezTo>
                <a:close/>
              </a:path>
            </a:pathLst>
          </a:custGeom>
          <a:solidFill>
            <a:schemeClr val="accent3">
              <a:alpha val="20000"/>
            </a:schemeClr>
          </a:solidFill>
          <a:ln w="8653" cap="flat">
            <a:noFill/>
            <a:prstDash val="solid"/>
            <a:miter/>
          </a:ln>
        </p:spPr>
        <p:txBody>
          <a:bodyPr rtlCol="0" anchor="ctr"/>
          <a:lstStyle/>
          <a:p>
            <a:endParaRPr lang="en-US"/>
          </a:p>
        </p:txBody>
      </p:sp>
      <p:sp>
        <p:nvSpPr>
          <p:cNvPr id="15" name="Title 14">
            <a:extLst>
              <a:ext uri="{FF2B5EF4-FFF2-40B4-BE49-F238E27FC236}">
                <a16:creationId xmlns:a16="http://schemas.microsoft.com/office/drawing/2014/main" id="{4827525E-B0C5-679D-D3D6-AB300B2C9593}"/>
              </a:ext>
            </a:extLst>
          </p:cNvPr>
          <p:cNvSpPr>
            <a:spLocks noGrp="1"/>
          </p:cNvSpPr>
          <p:nvPr>
            <p:ph type="title" hasCustomPrompt="1"/>
          </p:nvPr>
        </p:nvSpPr>
        <p:spPr>
          <a:xfrm>
            <a:off x="152399" y="6141720"/>
            <a:ext cx="9198865" cy="640080"/>
          </a:xfrm>
        </p:spPr>
        <p:txBody>
          <a:bodyPr anchor="b">
            <a:normAutofit/>
          </a:bodyPr>
          <a:lstStyle>
            <a:lvl1pPr>
              <a:defRPr sz="2400" cap="all" baseline="0">
                <a:latin typeface="+mn-lt"/>
              </a:defRPr>
            </a:lvl1pPr>
          </a:lstStyle>
          <a:p>
            <a:r>
              <a:rPr lang="en-US"/>
              <a:t>Quote Author</a:t>
            </a:r>
          </a:p>
        </p:txBody>
      </p:sp>
      <p:sp>
        <p:nvSpPr>
          <p:cNvPr id="14" name="Content Placeholder 13">
            <a:extLst>
              <a:ext uri="{FF2B5EF4-FFF2-40B4-BE49-F238E27FC236}">
                <a16:creationId xmlns:a16="http://schemas.microsoft.com/office/drawing/2014/main" id="{F44538B0-62D6-85B3-5447-46D1E13A9179}"/>
              </a:ext>
            </a:extLst>
          </p:cNvPr>
          <p:cNvSpPr>
            <a:spLocks noGrp="1"/>
          </p:cNvSpPr>
          <p:nvPr>
            <p:ph sz="quarter" idx="14" hasCustomPrompt="1"/>
          </p:nvPr>
        </p:nvSpPr>
        <p:spPr>
          <a:xfrm>
            <a:off x="152400" y="149225"/>
            <a:ext cx="9753600" cy="5276850"/>
          </a:xfrm>
        </p:spPr>
        <p:txBody>
          <a:bodyPr>
            <a:normAutofit/>
          </a:bodyPr>
          <a:lstStyle>
            <a:lvl1pPr marL="0" indent="0">
              <a:lnSpc>
                <a:spcPct val="80000"/>
              </a:lnSpc>
              <a:spcBef>
                <a:spcPts val="0"/>
              </a:spcBef>
              <a:buFont typeface="Arial" panose="020B0604020202020204" pitchFamily="34" charset="0"/>
              <a:buNone/>
              <a:defRPr sz="6000">
                <a:latin typeface="+mj-lt"/>
              </a:defRPr>
            </a:lvl1pPr>
          </a:lstStyle>
          <a:p>
            <a:pPr lvl="0"/>
            <a:r>
              <a:rPr lang="en-US"/>
              <a:t>Click to add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a:xfrm rot="5400000">
            <a:off x="11189342" y="5493696"/>
            <a:ext cx="1243316" cy="457200"/>
          </a:xfrm>
        </p:spPr>
        <p:txBody>
          <a:bodyPr/>
          <a:lstStyle/>
          <a:p>
            <a:fld id="{9BBF7DC3-D7DB-2943-8523-7BEA7DE914E8}" type="datetime1">
              <a:rPr lang="en-US" smtClean="0"/>
              <a:t>8/20/2026</a:t>
            </a:fld>
            <a:endParaRPr lang="en-US"/>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a:xfrm rot="5400000">
            <a:off x="9335141" y="2396182"/>
            <a:ext cx="4951717" cy="457200"/>
          </a:xfrm>
        </p:spPr>
        <p:txBody>
          <a:bodyPr/>
          <a:lstStyle/>
          <a:p>
            <a:r>
              <a:rPr lang="en-US"/>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41656540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0391E1AD-67AD-E19C-82AD-B83144DED52E}"/>
              </a:ext>
            </a:extLst>
          </p:cNvPr>
          <p:cNvSpPr/>
          <p:nvPr userDrawn="1"/>
        </p:nvSpPr>
        <p:spPr>
          <a:xfrm rot="10800000">
            <a:off x="152398" y="0"/>
            <a:ext cx="11887200" cy="5181600"/>
          </a:xfrm>
          <a:custGeom>
            <a:avLst/>
            <a:gdLst>
              <a:gd name="connsiteX0" fmla="*/ 0 w 1003109"/>
              <a:gd name="connsiteY0" fmla="*/ 442835 h 443701"/>
              <a:gd name="connsiteX1" fmla="*/ 195696 w 1003109"/>
              <a:gd name="connsiteY1" fmla="*/ 77422 h 443701"/>
              <a:gd name="connsiteX2" fmla="*/ 613064 w 1003109"/>
              <a:gd name="connsiteY2" fmla="*/ 19406 h 443701"/>
              <a:gd name="connsiteX3" fmla="*/ 962891 w 1003109"/>
              <a:gd name="connsiteY3" fmla="*/ 263592 h 443701"/>
              <a:gd name="connsiteX4" fmla="*/ 986271 w 1003109"/>
              <a:gd name="connsiteY4" fmla="*/ 407333 h 443701"/>
              <a:gd name="connsiteX5" fmla="*/ 893618 w 1003109"/>
              <a:gd name="connsiteY5" fmla="*/ 435042 h 443701"/>
              <a:gd name="connsiteX6" fmla="*/ 0 w 1003109"/>
              <a:gd name="connsiteY6" fmla="*/ 443701 h 443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3109" h="443701">
                <a:moveTo>
                  <a:pt x="0" y="442835"/>
                </a:moveTo>
                <a:cubicBezTo>
                  <a:pt x="0" y="241078"/>
                  <a:pt x="74468" y="156219"/>
                  <a:pt x="195696" y="77422"/>
                </a:cubicBezTo>
                <a:cubicBezTo>
                  <a:pt x="316923" y="-1376"/>
                  <a:pt x="473652" y="-18694"/>
                  <a:pt x="613064" y="19406"/>
                </a:cubicBezTo>
                <a:cubicBezTo>
                  <a:pt x="752475" y="57506"/>
                  <a:pt x="874568" y="148426"/>
                  <a:pt x="962891" y="263592"/>
                </a:cubicBezTo>
                <a:cubicBezTo>
                  <a:pt x="994930" y="306022"/>
                  <a:pt x="1021773" y="368367"/>
                  <a:pt x="986271" y="407333"/>
                </a:cubicBezTo>
                <a:cubicBezTo>
                  <a:pt x="963757" y="431578"/>
                  <a:pt x="926523" y="434176"/>
                  <a:pt x="893618" y="435042"/>
                </a:cubicBezTo>
                <a:cubicBezTo>
                  <a:pt x="593148" y="441104"/>
                  <a:pt x="300470" y="437640"/>
                  <a:pt x="0" y="443701"/>
                </a:cubicBezTo>
              </a:path>
            </a:pathLst>
          </a:custGeom>
          <a:solidFill>
            <a:schemeClr val="accent5">
              <a:alpha val="30000"/>
            </a:schemeClr>
          </a:solidFill>
          <a:ln w="8653"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80C9545B-C56D-1774-410E-381E67D711C1}"/>
              </a:ext>
            </a:extLst>
          </p:cNvPr>
          <p:cNvSpPr/>
          <p:nvPr userDrawn="1"/>
        </p:nvSpPr>
        <p:spPr>
          <a:xfrm>
            <a:off x="152401" y="4495799"/>
            <a:ext cx="11887203" cy="2362201"/>
          </a:xfrm>
          <a:custGeom>
            <a:avLst/>
            <a:gdLst>
              <a:gd name="csX0" fmla="*/ 4567187 w 11887203"/>
              <a:gd name="csY0" fmla="*/ 409 h 3505200"/>
              <a:gd name="csX1" fmla="*/ 8495293 w 11887203"/>
              <a:gd name="csY1" fmla="*/ 211322 h 3505200"/>
              <a:gd name="csX2" fmla="*/ 8669691 w 11887203"/>
              <a:gd name="csY2" fmla="*/ 254799 h 3505200"/>
              <a:gd name="csX3" fmla="*/ 11028230 w 11887203"/>
              <a:gd name="csY3" fmla="*/ 1845700 h 3505200"/>
              <a:gd name="csX4" fmla="*/ 11878082 w 11887203"/>
              <a:gd name="csY4" fmla="*/ 3307784 h 3505200"/>
              <a:gd name="csX5" fmla="*/ 11878082 w 11887203"/>
              <a:gd name="csY5" fmla="*/ 3306174 h 3505200"/>
              <a:gd name="csX6" fmla="*/ 11885883 w 11887203"/>
              <a:gd name="csY6" fmla="*/ 3495098 h 3505200"/>
              <a:gd name="csX7" fmla="*/ 11884389 w 11887203"/>
              <a:gd name="csY7" fmla="*/ 3505200 h 3505200"/>
              <a:gd name="csX8" fmla="*/ 51168 w 11887203"/>
              <a:gd name="csY8" fmla="*/ 3505200 h 3505200"/>
              <a:gd name="csX9" fmla="*/ 29159 w 11887203"/>
              <a:gd name="csY9" fmla="*/ 3420763 h 3505200"/>
              <a:gd name="csX10" fmla="*/ 2331 w 11887203"/>
              <a:gd name="csY10" fmla="*/ 3196678 h 3505200"/>
              <a:gd name="csX11" fmla="*/ 619649 w 11887203"/>
              <a:gd name="csY11" fmla="*/ 1454415 h 3505200"/>
              <a:gd name="csX12" fmla="*/ 1746323 w 11887203"/>
              <a:gd name="csY12" fmla="*/ 443195 h 3505200"/>
              <a:gd name="csX13" fmla="*/ 3484777 w 11887203"/>
              <a:gd name="csY13" fmla="*/ 48689 h 3505200"/>
              <a:gd name="csX14" fmla="*/ 4567187 w 11887203"/>
              <a:gd name="csY14" fmla="*/ 409 h 3505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1887203" h="3505200">
                <a:moveTo>
                  <a:pt x="4567187" y="409"/>
                </a:moveTo>
                <a:cubicBezTo>
                  <a:pt x="6269995" y="-10517"/>
                  <a:pt x="8389580" y="200856"/>
                  <a:pt x="8495293" y="211322"/>
                </a:cubicBezTo>
                <a:lnTo>
                  <a:pt x="8669691" y="254799"/>
                </a:lnTo>
                <a:cubicBezTo>
                  <a:pt x="9940313" y="604217"/>
                  <a:pt x="10549325" y="1251528"/>
                  <a:pt x="11028230" y="1845700"/>
                </a:cubicBezTo>
                <a:cubicBezTo>
                  <a:pt x="11418551" y="2322326"/>
                  <a:pt x="11811644" y="2805394"/>
                  <a:pt x="11878082" y="3307784"/>
                </a:cubicBezTo>
                <a:lnTo>
                  <a:pt x="11878082" y="3306174"/>
                </a:lnTo>
                <a:cubicBezTo>
                  <a:pt x="11886387" y="3368972"/>
                  <a:pt x="11889111" y="3432048"/>
                  <a:pt x="11885883" y="3495098"/>
                </a:cubicBezTo>
                <a:lnTo>
                  <a:pt x="11884389" y="3505200"/>
                </a:lnTo>
                <a:lnTo>
                  <a:pt x="51168" y="3505200"/>
                </a:lnTo>
                <a:lnTo>
                  <a:pt x="29159" y="3420763"/>
                </a:lnTo>
                <a:cubicBezTo>
                  <a:pt x="15047" y="3346177"/>
                  <a:pt x="6137" y="3271352"/>
                  <a:pt x="2331" y="3196678"/>
                </a:cubicBezTo>
                <a:cubicBezTo>
                  <a:pt x="-28120" y="2600894"/>
                  <a:pt x="243167" y="2009943"/>
                  <a:pt x="619649" y="1454415"/>
                </a:cubicBezTo>
                <a:cubicBezTo>
                  <a:pt x="874325" y="1076014"/>
                  <a:pt x="1198211" y="696000"/>
                  <a:pt x="1746323" y="443195"/>
                </a:cubicBezTo>
                <a:cubicBezTo>
                  <a:pt x="2239070" y="216154"/>
                  <a:pt x="2864691" y="109879"/>
                  <a:pt x="3484777" y="48689"/>
                </a:cubicBezTo>
                <a:cubicBezTo>
                  <a:pt x="3803471" y="17290"/>
                  <a:pt x="4174231" y="2931"/>
                  <a:pt x="4567187" y="409"/>
                </a:cubicBezTo>
                <a:close/>
              </a:path>
            </a:pathLst>
          </a:custGeom>
          <a:solidFill>
            <a:schemeClr val="accent1">
              <a:alpha val="20000"/>
            </a:schemeClr>
          </a:solidFill>
          <a:ln w="8653"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664458" y="6188528"/>
            <a:ext cx="8863084" cy="669472"/>
          </a:xfrm>
        </p:spPr>
        <p:txBody>
          <a:bodyPr anchor="b">
            <a:normAutofit/>
          </a:bodyPr>
          <a:lstStyle>
            <a:lvl1pPr algn="ctr">
              <a:lnSpc>
                <a:spcPct val="120000"/>
              </a:lnSpc>
              <a:defRPr sz="2400" cap="all" spc="0" baseline="0">
                <a:solidFill>
                  <a:schemeClr val="tx1"/>
                </a:solidFill>
                <a:latin typeface="+mn-lt"/>
                <a:ea typeface="Batang" panose="02030600000101010101" pitchFamily="18" charset="-127"/>
                <a:cs typeface="Kalinga" panose="020B0502040204020203" pitchFamily="34" charset="0"/>
              </a:defRPr>
            </a:lvl1pPr>
          </a:lstStyle>
          <a:p>
            <a:r>
              <a:rPr lang="en-US"/>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09600" y="1143000"/>
            <a:ext cx="10972800" cy="4572000"/>
          </a:xfrm>
        </p:spPr>
        <p:txBody>
          <a:bodyPr anchor="t">
            <a:normAutofit/>
          </a:bodyPr>
          <a:lstStyle>
            <a:lvl1pPr marL="164592" indent="-164592" algn="ctr">
              <a:lnSpc>
                <a:spcPct val="100000"/>
              </a:lnSpc>
              <a:spcBef>
                <a:spcPts val="0"/>
              </a:spcBef>
              <a:buNone/>
              <a:defRPr sz="4800">
                <a:latin typeface="+mj-lt"/>
                <a:ea typeface="Batang" panose="02030600000101010101" pitchFamily="18" charset="-127"/>
              </a:defRPr>
            </a:lvl1pPr>
          </a:lstStyle>
          <a:p>
            <a:pPr lvl="0"/>
            <a:r>
              <a:rPr lang="en-US"/>
              <a:t>Click to add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a:xfrm>
            <a:off x="152401" y="152401"/>
            <a:ext cx="5166353" cy="381000"/>
          </a:xfrm>
        </p:spPr>
        <p:txBody>
          <a:bodyPr/>
          <a:lstStyle/>
          <a:p>
            <a:r>
              <a:rPr lang="en-US"/>
              <a:t>Sample Footer Text</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a:xfrm>
            <a:off x="5318760" y="148920"/>
            <a:ext cx="1554480" cy="381000"/>
          </a:xfrm>
        </p:spPr>
        <p:txBody>
          <a:bodyPr/>
          <a:lstStyle>
            <a:lvl1pPr algn="ctr">
              <a:defRPr/>
            </a:lvl1pPr>
          </a:lstStyle>
          <a:p>
            <a:pPr algn="ctr"/>
            <a:fld id="{F956AC97-15C1-4945-B09B-70FC679A0D43}" type="datetime1">
              <a:rPr lang="en-US" smtClean="0"/>
              <a:t>8/20/2026</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a:xfrm>
            <a:off x="11582400" y="148920"/>
            <a:ext cx="457200" cy="365125"/>
          </a:xfrm>
        </p:spPr>
        <p:txBody>
          <a:bodyPr anchor="ctr"/>
          <a:lstStyle/>
          <a:p>
            <a:fld id="{AEAA3239-9EA4-4A65-A281-97F994456D9F}" type="slidenum">
              <a:rPr lang="en-US" smtClean="0"/>
              <a:t>‹#›</a:t>
            </a:fld>
            <a:endParaRPr lang="en-US"/>
          </a:p>
        </p:txBody>
      </p:sp>
    </p:spTree>
    <p:extLst>
      <p:ext uri="{BB962C8B-B14F-4D97-AF65-F5344CB8AC3E}">
        <p14:creationId xmlns:p14="http://schemas.microsoft.com/office/powerpoint/2010/main" val="9907629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Quote 3">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8EC5D616-1159-93D8-6F00-49093EDC7007}"/>
              </a:ext>
            </a:extLst>
          </p:cNvPr>
          <p:cNvSpPr/>
          <p:nvPr userDrawn="1"/>
        </p:nvSpPr>
        <p:spPr>
          <a:xfrm flipV="1">
            <a:off x="0" y="5791202"/>
            <a:ext cx="7696202" cy="1066798"/>
          </a:xfrm>
          <a:custGeom>
            <a:avLst/>
            <a:gdLst>
              <a:gd name="csX0" fmla="*/ 2770821 w 7421448"/>
              <a:gd name="csY0" fmla="*/ 1904792 h 1905000"/>
              <a:gd name="csX1" fmla="*/ 4538616 w 7421448"/>
              <a:gd name="csY1" fmla="*/ 1779683 h 1905000"/>
              <a:gd name="csX2" fmla="*/ 5437691 w 7421448"/>
              <a:gd name="csY2" fmla="*/ 1674975 h 1905000"/>
              <a:gd name="csX3" fmla="*/ 6754131 w 7421448"/>
              <a:gd name="csY3" fmla="*/ 1141911 h 1905000"/>
              <a:gd name="csX4" fmla="*/ 7409282 w 7421448"/>
              <a:gd name="csY4" fmla="*/ 129033 h 1905000"/>
              <a:gd name="csX5" fmla="*/ 7421448 w 7421448"/>
              <a:gd name="csY5" fmla="*/ 0 h 1905000"/>
              <a:gd name="csX6" fmla="*/ 0 w 7421448"/>
              <a:gd name="csY6" fmla="*/ 0 h 1905000"/>
              <a:gd name="csX7" fmla="*/ 14820 w 7421448"/>
              <a:gd name="csY7" fmla="*/ 89173 h 1905000"/>
              <a:gd name="csX8" fmla="*/ 665812 w 7421448"/>
              <a:gd name="csY8" fmla="*/ 1246620 h 1905000"/>
              <a:gd name="csX9" fmla="*/ 2517871 w 7421448"/>
              <a:gd name="csY9" fmla="*/ 1897083 h 1905000"/>
              <a:gd name="csX10" fmla="*/ 2770821 w 7421448"/>
              <a:gd name="csY10" fmla="*/ 1904792 h 1905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7421448" h="1905000">
                <a:moveTo>
                  <a:pt x="2770821" y="1904792"/>
                </a:moveTo>
                <a:cubicBezTo>
                  <a:pt x="3360863" y="1909651"/>
                  <a:pt x="3949740" y="1828268"/>
                  <a:pt x="4538616" y="1779683"/>
                </a:cubicBezTo>
                <a:cubicBezTo>
                  <a:pt x="4867293" y="1752712"/>
                  <a:pt x="5131623" y="1784443"/>
                  <a:pt x="5437691" y="1674975"/>
                </a:cubicBezTo>
                <a:cubicBezTo>
                  <a:pt x="5942009" y="1555988"/>
                  <a:pt x="6408065" y="1389405"/>
                  <a:pt x="6754131" y="1141911"/>
                </a:cubicBezTo>
                <a:cubicBezTo>
                  <a:pt x="7149324" y="858722"/>
                  <a:pt x="7350833" y="499678"/>
                  <a:pt x="7409282" y="129033"/>
                </a:cubicBezTo>
                <a:lnTo>
                  <a:pt x="7421448" y="0"/>
                </a:lnTo>
                <a:lnTo>
                  <a:pt x="0" y="0"/>
                </a:lnTo>
                <a:lnTo>
                  <a:pt x="14820" y="89173"/>
                </a:lnTo>
                <a:cubicBezTo>
                  <a:pt x="107586" y="524963"/>
                  <a:pt x="320181" y="938443"/>
                  <a:pt x="665812" y="1246620"/>
                </a:cubicBezTo>
                <a:cubicBezTo>
                  <a:pt x="1149261" y="1676561"/>
                  <a:pt x="1843132" y="1862181"/>
                  <a:pt x="2517871" y="1897083"/>
                </a:cubicBezTo>
                <a:cubicBezTo>
                  <a:pt x="2602214" y="1901644"/>
                  <a:pt x="2686529" y="1904098"/>
                  <a:pt x="2770821" y="1904792"/>
                </a:cubicBezTo>
                <a:close/>
              </a:path>
            </a:pathLst>
          </a:custGeom>
          <a:solidFill>
            <a:schemeClr val="accent4">
              <a:alpha val="20000"/>
            </a:schemeClr>
          </a:solidFill>
          <a:ln w="8653" cap="flat">
            <a:noFill/>
            <a:prstDash val="solid"/>
            <a:miter/>
          </a:ln>
        </p:spPr>
        <p:txBody>
          <a:bodyPr wrap="square" rtlCol="0" anchor="ctr">
            <a:noAutofit/>
          </a:bodyPr>
          <a:lstStyle/>
          <a:p>
            <a:endParaRPr lang="en-US"/>
          </a:p>
        </p:txBody>
      </p:sp>
      <p:sp>
        <p:nvSpPr>
          <p:cNvPr id="8" name="Freeform: Shape 7">
            <a:extLst>
              <a:ext uri="{FF2B5EF4-FFF2-40B4-BE49-F238E27FC236}">
                <a16:creationId xmlns:a16="http://schemas.microsoft.com/office/drawing/2014/main" id="{7A249009-91DC-95A2-6FB3-7D6A615515C2}"/>
              </a:ext>
            </a:extLst>
          </p:cNvPr>
          <p:cNvSpPr/>
          <p:nvPr userDrawn="1"/>
        </p:nvSpPr>
        <p:spPr>
          <a:xfrm>
            <a:off x="4976460" y="0"/>
            <a:ext cx="7179992" cy="1261569"/>
          </a:xfrm>
          <a:custGeom>
            <a:avLst/>
            <a:gdLst>
              <a:gd name="csX0" fmla="*/ 0 w 7179992"/>
              <a:gd name="csY0" fmla="*/ 0 h 1261569"/>
              <a:gd name="csX1" fmla="*/ 7179992 w 7179992"/>
              <a:gd name="csY1" fmla="*/ 0 h 1261569"/>
              <a:gd name="csX2" fmla="*/ 7140646 w 7179992"/>
              <a:gd name="csY2" fmla="*/ 80378 h 1261569"/>
              <a:gd name="csX3" fmla="*/ 7011083 w 7179992"/>
              <a:gd name="csY3" fmla="*/ 323282 h 1261569"/>
              <a:gd name="csX4" fmla="*/ 5344701 w 7179992"/>
              <a:gd name="csY4" fmla="*/ 1156907 h 1261569"/>
              <a:gd name="csX5" fmla="*/ 5338004 w 7179992"/>
              <a:gd name="csY5" fmla="*/ 1144922 h 1261569"/>
              <a:gd name="csX6" fmla="*/ 1025165 w 7179992"/>
              <a:gd name="csY6" fmla="*/ 793631 h 1261569"/>
              <a:gd name="csX7" fmla="*/ 2170 w 7179992"/>
              <a:gd name="csY7" fmla="*/ 15202 h 12615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179992" h="1261569">
                <a:moveTo>
                  <a:pt x="0" y="0"/>
                </a:moveTo>
                <a:lnTo>
                  <a:pt x="7179992" y="0"/>
                </a:lnTo>
                <a:lnTo>
                  <a:pt x="7140646" y="80378"/>
                </a:lnTo>
                <a:cubicBezTo>
                  <a:pt x="7093744" y="174090"/>
                  <a:pt x="7049069" y="257243"/>
                  <a:pt x="7011083" y="323282"/>
                </a:cubicBezTo>
                <a:cubicBezTo>
                  <a:pt x="6808493" y="675489"/>
                  <a:pt x="5344701" y="1156907"/>
                  <a:pt x="5344701" y="1156907"/>
                </a:cubicBezTo>
                <a:lnTo>
                  <a:pt x="5338004" y="1144922"/>
                </a:lnTo>
                <a:cubicBezTo>
                  <a:pt x="3641196" y="1423185"/>
                  <a:pt x="2571032" y="1162628"/>
                  <a:pt x="1025165" y="793631"/>
                </a:cubicBezTo>
                <a:cubicBezTo>
                  <a:pt x="582428" y="687221"/>
                  <a:pt x="98690" y="487634"/>
                  <a:pt x="2170" y="15202"/>
                </a:cubicBezTo>
                <a:close/>
              </a:path>
            </a:pathLst>
          </a:custGeom>
          <a:solidFill>
            <a:schemeClr val="accent2">
              <a:alpha val="40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10" name="Title 9">
            <a:extLst>
              <a:ext uri="{FF2B5EF4-FFF2-40B4-BE49-F238E27FC236}">
                <a16:creationId xmlns:a16="http://schemas.microsoft.com/office/drawing/2014/main" id="{7BC66AB0-979E-31FA-BA09-060F26FF6D12}"/>
              </a:ext>
            </a:extLst>
          </p:cNvPr>
          <p:cNvSpPr>
            <a:spLocks noGrp="1"/>
          </p:cNvSpPr>
          <p:nvPr>
            <p:ph type="title" hasCustomPrompt="1"/>
          </p:nvPr>
        </p:nvSpPr>
        <p:spPr>
          <a:xfrm>
            <a:off x="9982200" y="1372028"/>
            <a:ext cx="2057400" cy="4094525"/>
          </a:xfrm>
        </p:spPr>
        <p:txBody>
          <a:bodyPr anchor="ctr"/>
          <a:lstStyle>
            <a:lvl1pPr>
              <a:lnSpc>
                <a:spcPct val="120000"/>
              </a:lnSpc>
              <a:defRPr sz="2000">
                <a:latin typeface="+mn-lt"/>
              </a:defRPr>
            </a:lvl1pPr>
          </a:lstStyle>
          <a:p>
            <a:r>
              <a:rPr lang="en-US"/>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52400" y="1388534"/>
            <a:ext cx="9525000" cy="4080932"/>
          </a:xfrm>
        </p:spPr>
        <p:txBody>
          <a:bodyPr anchor="ctr">
            <a:normAutofit/>
          </a:bodyPr>
          <a:lstStyle>
            <a:lvl1pPr marL="0" indent="0">
              <a:lnSpc>
                <a:spcPct val="80000"/>
              </a:lnSpc>
              <a:spcBef>
                <a:spcPts val="0"/>
              </a:spcBef>
              <a:buNone/>
              <a:defRPr sz="6000" b="0" i="0">
                <a:solidFill>
                  <a:schemeClr val="tx1"/>
                </a:solidFill>
                <a:latin typeface="+mj-lt"/>
                <a:ea typeface="Batang" panose="02030600000101010101" pitchFamily="18" charset="-127"/>
                <a:cs typeface="Kalinga" panose="020B0502040204020203" pitchFamily="34" charset="0"/>
              </a:defRPr>
            </a:lvl1pPr>
          </a:lstStyle>
          <a:p>
            <a:pPr lvl="0"/>
            <a:r>
              <a:rPr lang="en-US"/>
              <a:t>Click to add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a:xfrm>
            <a:off x="152398" y="167640"/>
            <a:ext cx="5166362" cy="365760"/>
          </a:xfrm>
        </p:spPr>
        <p:txBody>
          <a:bodyPr anchor="ctr"/>
          <a:lstStyle/>
          <a:p>
            <a:r>
              <a:rPr lang="en-US"/>
              <a:t>Sample Footer Text</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a:xfrm>
            <a:off x="5318760" y="167640"/>
            <a:ext cx="1554480" cy="365760"/>
          </a:xfrm>
        </p:spPr>
        <p:txBody>
          <a:bodyPr anchor="ctr"/>
          <a:lstStyle>
            <a:lvl1pPr algn="ctr">
              <a:defRPr/>
            </a:lvl1pPr>
          </a:lstStyle>
          <a:p>
            <a:pPr algn="ctr"/>
            <a:fld id="{15610926-2EDE-764A-AA4F-40725C2511B3}" type="datetime1">
              <a:rPr lang="en-US" smtClean="0"/>
              <a:t>8/20/2026</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a:xfrm>
            <a:off x="11582400" y="167640"/>
            <a:ext cx="457200" cy="365125"/>
          </a:xfrm>
        </p:spPr>
        <p:txBody>
          <a:bodyPr anchor="ctr"/>
          <a:lstStyle/>
          <a:p>
            <a:fld id="{AEAA3239-9EA4-4A65-A281-97F994456D9F}" type="slidenum">
              <a:rPr lang="en-US" smtClean="0"/>
              <a:t>‹#›</a:t>
            </a:fld>
            <a:endParaRPr lang="en-US"/>
          </a:p>
        </p:txBody>
      </p:sp>
    </p:spTree>
    <p:extLst>
      <p:ext uri="{BB962C8B-B14F-4D97-AF65-F5344CB8AC3E}">
        <p14:creationId xmlns:p14="http://schemas.microsoft.com/office/powerpoint/2010/main" val="36539854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52401" y="152400"/>
            <a:ext cx="10741152" cy="1132258"/>
          </a:xfrm>
        </p:spPr>
        <p:txBody>
          <a:bodyPr anchor="t"/>
          <a:lstStyle/>
          <a:p>
            <a:r>
              <a:rPr lang="en-US"/>
              <a:t>Click to edit Master title style</a:t>
            </a:r>
          </a:p>
        </p:txBody>
      </p:sp>
      <p:sp>
        <p:nvSpPr>
          <p:cNvPr id="4" name="Content Placeholder 3">
            <a:extLst>
              <a:ext uri="{FF2B5EF4-FFF2-40B4-BE49-F238E27FC236}">
                <a16:creationId xmlns:a16="http://schemas.microsoft.com/office/drawing/2014/main" id="{6627D5A5-84C3-7EDE-A8EB-2DE057DE46AB}"/>
              </a:ext>
            </a:extLst>
          </p:cNvPr>
          <p:cNvSpPr>
            <a:spLocks noGrp="1"/>
          </p:cNvSpPr>
          <p:nvPr>
            <p:ph sz="quarter" idx="15"/>
          </p:nvPr>
        </p:nvSpPr>
        <p:spPr>
          <a:xfrm>
            <a:off x="152401" y="1676400"/>
            <a:ext cx="5074920" cy="50291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D54150AE-A7C6-D328-35D7-F5B840930E3B}"/>
              </a:ext>
            </a:extLst>
          </p:cNvPr>
          <p:cNvSpPr>
            <a:spLocks noGrp="1"/>
          </p:cNvSpPr>
          <p:nvPr>
            <p:ph sz="quarter" idx="16"/>
          </p:nvPr>
        </p:nvSpPr>
        <p:spPr>
          <a:xfrm>
            <a:off x="5818189" y="1676400"/>
            <a:ext cx="5075237" cy="50291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5400000">
            <a:off x="9335141" y="2396182"/>
            <a:ext cx="4951717" cy="457200"/>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5400000">
            <a:off x="11189342" y="5493696"/>
            <a:ext cx="1243316" cy="457200"/>
          </a:xfrm>
        </p:spPr>
        <p:txBody>
          <a:bodyPr/>
          <a:lstStyle/>
          <a:p>
            <a:fld id="{BA32EF6C-2A9B-0F48-8BF2-13C3B63B1308}" type="datetime1">
              <a:rPr lang="en-US" smtClean="0"/>
              <a:t>8/20/2026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7080128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182B6AB5-E650-E290-64FE-ABA3DE596429}"/>
              </a:ext>
            </a:extLst>
          </p:cNvPr>
          <p:cNvSpPr>
            <a:spLocks noGrp="1"/>
          </p:cNvSpPr>
          <p:nvPr>
            <p:ph type="title"/>
          </p:nvPr>
        </p:nvSpPr>
        <p:spPr>
          <a:xfrm>
            <a:off x="152401" y="152400"/>
            <a:ext cx="10745788" cy="1132258"/>
          </a:xfrm>
        </p:spPr>
        <p:txBody>
          <a:bodyPr anchor="t"/>
          <a:lstStyle>
            <a:lvl1pPr>
              <a:defRPr sz="3600"/>
            </a:lvl1pPr>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153037" y="1676400"/>
            <a:ext cx="5074920" cy="559834"/>
          </a:xfrm>
        </p:spPr>
        <p:txBody>
          <a:bodyPr anchor="b">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153037" y="2513012"/>
            <a:ext cx="5074920" cy="4192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5823269" y="1676400"/>
            <a:ext cx="5074920" cy="559834"/>
          </a:xfrm>
        </p:spPr>
        <p:txBody>
          <a:bodyPr anchor="b">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5823269" y="2513012"/>
            <a:ext cx="5074920" cy="4192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a:xfrm rot="5400000">
            <a:off x="9335141" y="2396182"/>
            <a:ext cx="4951717" cy="457200"/>
          </a:xfrm>
        </p:spPr>
        <p:txBody>
          <a:bodyPr/>
          <a:lstStyle/>
          <a:p>
            <a:r>
              <a:rPr lang="en-US"/>
              <a:t>Sample Footer Text</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a:xfrm rot="5400000">
            <a:off x="11189342" y="5493696"/>
            <a:ext cx="1243316" cy="457200"/>
          </a:xfrm>
        </p:spPr>
        <p:txBody>
          <a:bodyPr/>
          <a:lstStyle/>
          <a:p>
            <a:fld id="{40B6D0E5-1ABB-2246-8414-C51CC965C939}" type="datetime1">
              <a:rPr lang="en-US" smtClean="0"/>
              <a:t>8/20/2026</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74546816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152401" y="152400"/>
            <a:ext cx="10963656" cy="1047835"/>
          </a:xfrm>
        </p:spPr>
        <p:txBody>
          <a:bodyPr anchor="t"/>
          <a:lstStyle>
            <a:lvl1pPr>
              <a:defRPr sz="3600"/>
            </a:lvl1pPr>
          </a:lstStyle>
          <a:p>
            <a:r>
              <a:rPr lang="en-US"/>
              <a:t>Click to edit Master title style</a:t>
            </a:r>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a:xfrm rot="5400000">
            <a:off x="9335141" y="2396182"/>
            <a:ext cx="4951717" cy="457200"/>
          </a:xfrm>
        </p:spPr>
        <p:txBody>
          <a:bodyPr/>
          <a:lstStyle/>
          <a:p>
            <a:r>
              <a:rPr lang="en-US"/>
              <a:t>Sample Footer Text</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a:xfrm rot="5400000">
            <a:off x="11189342" y="5493696"/>
            <a:ext cx="1243316" cy="457200"/>
          </a:xfrm>
        </p:spPr>
        <p:txBody>
          <a:bodyPr/>
          <a:lstStyle/>
          <a:p>
            <a:fld id="{8D8BBD16-3717-3E4A-9B1D-27FE54CC5A82}" type="datetime1">
              <a:rPr lang="en-US" smtClean="0"/>
              <a:t>8/20/2026</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94014749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a:xfrm rot="5400000">
            <a:off x="9335142" y="2396180"/>
            <a:ext cx="4951716" cy="457200"/>
          </a:xfrm>
        </p:spPr>
        <p:txBody>
          <a:bodyPr/>
          <a:lstStyle/>
          <a:p>
            <a:r>
              <a:rPr lang="en-US"/>
              <a:t>Sample Footer Text</a:t>
            </a:r>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a:xfrm rot="5400000">
            <a:off x="11189342" y="5493696"/>
            <a:ext cx="1243316" cy="457200"/>
          </a:xfrm>
        </p:spPr>
        <p:txBody>
          <a:bodyPr/>
          <a:lstStyle/>
          <a:p>
            <a:fld id="{678801A5-48DC-AA47-9289-C170DBF36165}" type="datetime1">
              <a:rPr lang="en-US" smtClean="0"/>
              <a:t>8/20/2026</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41273505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152400" y="152400"/>
            <a:ext cx="3595634" cy="1757505"/>
          </a:xfrm>
        </p:spPr>
        <p:txBody>
          <a:bodyPr anchor="t">
            <a:normAutofit/>
          </a:bodyPr>
          <a:lstStyle>
            <a:lvl1pPr>
              <a:defRPr sz="3600"/>
            </a:lvl1pPr>
          </a:lstStyle>
          <a:p>
            <a:r>
              <a:rPr lang="en-US"/>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152400" y="3068216"/>
            <a:ext cx="3595634" cy="3713584"/>
          </a:xfrm>
        </p:spPr>
        <p:txBody>
          <a:bodyPr anchor="b">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495800" y="152400"/>
            <a:ext cx="7086600" cy="655320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a:xfrm rot="5400000">
            <a:off x="9335142" y="2396180"/>
            <a:ext cx="4951716" cy="457200"/>
          </a:xfrm>
        </p:spPr>
        <p:txBody>
          <a:bodyPr/>
          <a:lstStyle/>
          <a:p>
            <a:r>
              <a:rPr lang="en-US"/>
              <a:t>Sample Footer Text</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a:xfrm rot="5400000">
            <a:off x="11189342" y="5493696"/>
            <a:ext cx="1243316" cy="457200"/>
          </a:xfrm>
        </p:spPr>
        <p:txBody>
          <a:bodyPr/>
          <a:lstStyle/>
          <a:p>
            <a:fld id="{9F85A0C4-778C-5E40-BD97-8DF174AE49DD}" type="datetime1">
              <a:rPr lang="en-US" smtClean="0"/>
              <a:t>8/20/2026</a:t>
            </a:fld>
            <a:endParaRPr lang="en-US"/>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7658978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152401" y="152400"/>
            <a:ext cx="3595634" cy="1762083"/>
          </a:xfrm>
        </p:spPr>
        <p:txBody>
          <a:bodyPr anchor="t">
            <a:normAutofit/>
          </a:bodyPr>
          <a:lstStyle>
            <a:lvl1pPr>
              <a:defRPr sz="3600"/>
            </a:lvl1pPr>
          </a:lstStyle>
          <a:p>
            <a:r>
              <a:rPr lang="en-US"/>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152401" y="3347162"/>
            <a:ext cx="3585586" cy="3434638"/>
          </a:xfrm>
        </p:spPr>
        <p:txBody>
          <a:bodyPr anchor="b"/>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hasCustomPrompt="1"/>
          </p:nvPr>
        </p:nvSpPr>
        <p:spPr>
          <a:xfrm>
            <a:off x="4946804" y="152400"/>
            <a:ext cx="7092795" cy="6553200"/>
          </a:xfrm>
          <a:blipFill dpi="0" rotWithShape="1">
            <a:blip r:embed="rId2">
              <a:alphaModFix amt="60000"/>
            </a:blip>
            <a:srcRect/>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 </a:t>
            </a:r>
          </a:p>
        </p:txBody>
      </p:sp>
      <p:sp>
        <p:nvSpPr>
          <p:cNvPr id="8" name="Date Placeholder 7">
            <a:extLst>
              <a:ext uri="{FF2B5EF4-FFF2-40B4-BE49-F238E27FC236}">
                <a16:creationId xmlns:a16="http://schemas.microsoft.com/office/drawing/2014/main" id="{FFCF4F45-3039-644C-7CDC-03CA4FFE59B4}"/>
              </a:ext>
            </a:extLst>
          </p:cNvPr>
          <p:cNvSpPr>
            <a:spLocks noGrp="1"/>
          </p:cNvSpPr>
          <p:nvPr>
            <p:ph type="dt" sz="half" idx="10"/>
          </p:nvPr>
        </p:nvSpPr>
        <p:spPr>
          <a:xfrm rot="5400000">
            <a:off x="4084320" y="5520994"/>
            <a:ext cx="1188720" cy="457200"/>
          </a:xfrm>
        </p:spPr>
        <p:txBody>
          <a:bodyPr/>
          <a:lstStyle/>
          <a:p>
            <a:fld id="{C68ED682-407A-6149-BE9D-7A7B8255FDB2}" type="datetime1">
              <a:rPr lang="en-US" smtClean="0"/>
              <a:pPr/>
              <a:t>8/20/2026</a:t>
            </a:fld>
            <a:endParaRPr lang="en-US"/>
          </a:p>
        </p:txBody>
      </p:sp>
      <p:sp>
        <p:nvSpPr>
          <p:cNvPr id="9" name="Footer Placeholder 8">
            <a:extLst>
              <a:ext uri="{FF2B5EF4-FFF2-40B4-BE49-F238E27FC236}">
                <a16:creationId xmlns:a16="http://schemas.microsoft.com/office/drawing/2014/main" id="{96B26EAC-35A9-4DA1-E6B3-4C9A604763A2}"/>
              </a:ext>
            </a:extLst>
          </p:cNvPr>
          <p:cNvSpPr>
            <a:spLocks noGrp="1"/>
          </p:cNvSpPr>
          <p:nvPr>
            <p:ph type="ftr" sz="quarter" idx="11"/>
          </p:nvPr>
        </p:nvSpPr>
        <p:spPr>
          <a:xfrm rot="5400000">
            <a:off x="2175523" y="2423479"/>
            <a:ext cx="5006314" cy="457200"/>
          </a:xfrm>
        </p:spPr>
        <p:txBody>
          <a:bodyPr/>
          <a:lstStyle/>
          <a:p>
            <a:r>
              <a:rPr lang="en-US"/>
              <a:t>Sample Footer Text</a:t>
            </a:r>
          </a:p>
        </p:txBody>
      </p:sp>
      <p:sp>
        <p:nvSpPr>
          <p:cNvPr id="10" name="Slide Number Placeholder 9">
            <a:extLst>
              <a:ext uri="{FF2B5EF4-FFF2-40B4-BE49-F238E27FC236}">
                <a16:creationId xmlns:a16="http://schemas.microsoft.com/office/drawing/2014/main" id="{A91DE2BC-4F46-359F-D093-8DBC987DEE16}"/>
              </a:ext>
            </a:extLst>
          </p:cNvPr>
          <p:cNvSpPr>
            <a:spLocks noGrp="1"/>
          </p:cNvSpPr>
          <p:nvPr>
            <p:ph type="sldNum" sz="quarter" idx="12"/>
          </p:nvPr>
        </p:nvSpPr>
        <p:spPr>
          <a:xfrm>
            <a:off x="4450080" y="6343955"/>
            <a:ext cx="457200" cy="365125"/>
          </a:xfrm>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6637986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Conclusion">
    <p:spTree>
      <p:nvGrpSpPr>
        <p:cNvPr id="1" name=""/>
        <p:cNvGrpSpPr/>
        <p:nvPr/>
      </p:nvGrpSpPr>
      <p:grpSpPr>
        <a:xfrm>
          <a:off x="0" y="0"/>
          <a:ext cx="0" cy="0"/>
          <a:chOff x="0" y="0"/>
          <a:chExt cx="0" cy="0"/>
        </a:xfrm>
      </p:grpSpPr>
      <p:sp>
        <p:nvSpPr>
          <p:cNvPr id="7" name="Graphic 10">
            <a:extLst>
              <a:ext uri="{FF2B5EF4-FFF2-40B4-BE49-F238E27FC236}">
                <a16:creationId xmlns:a16="http://schemas.microsoft.com/office/drawing/2014/main" id="{E1D7F66A-E10D-5733-F70A-494776102E4E}"/>
              </a:ext>
            </a:extLst>
          </p:cNvPr>
          <p:cNvSpPr/>
          <p:nvPr userDrawn="1"/>
        </p:nvSpPr>
        <p:spPr>
          <a:xfrm flipH="1" flipV="1">
            <a:off x="3950837" y="152400"/>
            <a:ext cx="8088762" cy="3276600"/>
          </a:xfrm>
          <a:custGeom>
            <a:avLst/>
            <a:gdLst>
              <a:gd name="connsiteX0" fmla="*/ 3715480 w 3718332"/>
              <a:gd name="connsiteY0" fmla="*/ 1778784 h 2950350"/>
              <a:gd name="connsiteX1" fmla="*/ 3449645 w 3718332"/>
              <a:gd name="connsiteY1" fmla="*/ 992538 h 2950350"/>
              <a:gd name="connsiteX2" fmla="*/ 2711891 w 3718332"/>
              <a:gd name="connsiteY2" fmla="*/ 137020 h 2950350"/>
              <a:gd name="connsiteX3" fmla="*/ 2657339 w 3718332"/>
              <a:gd name="connsiteY3" fmla="*/ 113640 h 2950350"/>
              <a:gd name="connsiteX4" fmla="*/ 2657339 w 3718332"/>
              <a:gd name="connsiteY4" fmla="*/ 113640 h 2950350"/>
              <a:gd name="connsiteX5" fmla="*/ 2657339 w 3718332"/>
              <a:gd name="connsiteY5" fmla="*/ 113640 h 2950350"/>
              <a:gd name="connsiteX6" fmla="*/ 1090043 w 3718332"/>
              <a:gd name="connsiteY6" fmla="*/ 26183 h 2950350"/>
              <a:gd name="connsiteX7" fmla="*/ 546252 w 3718332"/>
              <a:gd name="connsiteY7" fmla="*/ 238331 h 2950350"/>
              <a:gd name="connsiteX8" fmla="*/ 193827 w 3718332"/>
              <a:gd name="connsiteY8" fmla="*/ 782122 h 2950350"/>
              <a:gd name="connsiteX9" fmla="*/ 729 w 3718332"/>
              <a:gd name="connsiteY9" fmla="*/ 1719036 h 2950350"/>
              <a:gd name="connsiteX10" fmla="*/ 351422 w 3718332"/>
              <a:gd name="connsiteY10" fmla="*/ 2591006 h 2950350"/>
              <a:gd name="connsiteX11" fmla="*/ 1273615 w 3718332"/>
              <a:gd name="connsiteY11" fmla="*/ 2946029 h 2950350"/>
              <a:gd name="connsiteX12" fmla="*/ 2279802 w 3718332"/>
              <a:gd name="connsiteY12" fmla="*/ 2881952 h 2950350"/>
              <a:gd name="connsiteX13" fmla="*/ 2727477 w 3718332"/>
              <a:gd name="connsiteY13" fmla="*/ 2824802 h 2950350"/>
              <a:gd name="connsiteX14" fmla="*/ 3382970 w 3718332"/>
              <a:gd name="connsiteY14" fmla="*/ 2533856 h 2950350"/>
              <a:gd name="connsiteX15" fmla="*/ 3715480 w 3718332"/>
              <a:gd name="connsiteY15" fmla="*/ 1777918 h 2950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18332" h="2950350">
                <a:moveTo>
                  <a:pt x="3715480" y="1778784"/>
                </a:moveTo>
                <a:cubicBezTo>
                  <a:pt x="3694698" y="1508620"/>
                  <a:pt x="3571738" y="1248847"/>
                  <a:pt x="3449645" y="992538"/>
                </a:cubicBezTo>
                <a:cubicBezTo>
                  <a:pt x="3299843" y="673018"/>
                  <a:pt x="3109343" y="324922"/>
                  <a:pt x="2711891" y="137020"/>
                </a:cubicBezTo>
                <a:lnTo>
                  <a:pt x="2657339" y="113640"/>
                </a:lnTo>
                <a:cubicBezTo>
                  <a:pt x="2658204" y="113640"/>
                  <a:pt x="2658204" y="113640"/>
                  <a:pt x="2657339" y="113640"/>
                </a:cubicBezTo>
                <a:lnTo>
                  <a:pt x="2657339" y="113640"/>
                </a:lnTo>
                <a:cubicBezTo>
                  <a:pt x="2616641" y="106713"/>
                  <a:pt x="1621711" y="-63871"/>
                  <a:pt x="1090043" y="26183"/>
                </a:cubicBezTo>
                <a:cubicBezTo>
                  <a:pt x="896079" y="59088"/>
                  <a:pt x="700384" y="116238"/>
                  <a:pt x="546252" y="238331"/>
                </a:cubicBezTo>
                <a:cubicBezTo>
                  <a:pt x="374802" y="374279"/>
                  <a:pt x="273490" y="578634"/>
                  <a:pt x="193827" y="782122"/>
                </a:cubicBezTo>
                <a:cubicBezTo>
                  <a:pt x="76063" y="1080861"/>
                  <a:pt x="-8796" y="1398649"/>
                  <a:pt x="729" y="1719036"/>
                </a:cubicBezTo>
                <a:cubicBezTo>
                  <a:pt x="10254" y="2040288"/>
                  <a:pt x="121956" y="2366736"/>
                  <a:pt x="351422" y="2591006"/>
                </a:cubicBezTo>
                <a:cubicBezTo>
                  <a:pt x="592145" y="2825668"/>
                  <a:pt x="937643" y="2926979"/>
                  <a:pt x="1273615" y="2946029"/>
                </a:cubicBezTo>
                <a:cubicBezTo>
                  <a:pt x="1609588" y="2965945"/>
                  <a:pt x="1944695" y="2912258"/>
                  <a:pt x="2279802" y="2881952"/>
                </a:cubicBezTo>
                <a:cubicBezTo>
                  <a:pt x="2443459" y="2867231"/>
                  <a:pt x="2575077" y="2884550"/>
                  <a:pt x="2727477" y="2824802"/>
                </a:cubicBezTo>
                <a:cubicBezTo>
                  <a:pt x="2978591" y="2759859"/>
                  <a:pt x="3210654" y="2668938"/>
                  <a:pt x="3382970" y="2533856"/>
                </a:cubicBezTo>
                <a:cubicBezTo>
                  <a:pt x="3645341" y="2327770"/>
                  <a:pt x="3736261" y="2048081"/>
                  <a:pt x="3715480" y="1777918"/>
                </a:cubicBezTo>
                <a:close/>
              </a:path>
            </a:pathLst>
          </a:custGeom>
          <a:solidFill>
            <a:schemeClr val="accent2">
              <a:alpha val="30000"/>
            </a:schemeClr>
          </a:solidFill>
          <a:ln w="8653"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52400" y="152400"/>
            <a:ext cx="10972800" cy="3276600"/>
          </a:xfrm>
        </p:spPr>
        <p:txBody>
          <a:bodyPr anchor="t">
            <a:normAutofit/>
          </a:bodyPr>
          <a:lstStyle>
            <a:lvl1pPr>
              <a:defRPr sz="4400"/>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152400" y="4343400"/>
            <a:ext cx="10972800" cy="2362200"/>
          </a:xfrm>
        </p:spPr>
        <p:txBody>
          <a:bodyPr/>
          <a:lstStyle>
            <a:lvl1pPr marL="0" indent="0">
              <a:buNone/>
              <a:defRPr>
                <a:latin typeface="+mn-lt"/>
                <a:cs typeface="Kalinga" panose="020B0502040204020203" pitchFamily="34" charset="0"/>
              </a:defRPr>
            </a:lvl1pPr>
            <a:lvl2pPr marL="228600" indent="0">
              <a:buNone/>
              <a:defRPr>
                <a:latin typeface="+mn-lt"/>
                <a:cs typeface="Kalinga" panose="020B0502040204020203" pitchFamily="34" charset="0"/>
              </a:defRPr>
            </a:lvl2pPr>
            <a:lvl3pPr marL="457200" indent="0">
              <a:buNone/>
              <a:defRPr>
                <a:latin typeface="+mn-lt"/>
                <a:cs typeface="Kalinga" panose="020B0502040204020203" pitchFamily="34" charset="0"/>
              </a:defRPr>
            </a:lvl3pPr>
            <a:lvl4pPr marL="685800" indent="0">
              <a:buNone/>
              <a:defRPr>
                <a:latin typeface="+mn-lt"/>
                <a:cs typeface="Kalinga" panose="020B0502040204020203" pitchFamily="34" charset="0"/>
              </a:defRPr>
            </a:lvl4pPr>
            <a:lvl5pPr marL="914400" indent="0">
              <a:buNone/>
              <a:defRPr>
                <a:latin typeface="+mn-lt"/>
                <a:cs typeface="Kalinga"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rot="5400000">
            <a:off x="9335141" y="2396182"/>
            <a:ext cx="4951717" cy="457200"/>
          </a:xfrm>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rot="5400000">
            <a:off x="11189342" y="5493696"/>
            <a:ext cx="1243316" cy="457200"/>
          </a:xfrm>
        </p:spPr>
        <p:txBody>
          <a:bodyPr/>
          <a:lstStyle/>
          <a:p>
            <a:fld id="{D5114AE3-C59D-5A4F-8269-69BE94C46548}" type="datetime1">
              <a:rPr lang="en-US" smtClean="0"/>
              <a:t>8/20/2026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11" name="Freeform 10">
            <a:extLst>
              <a:ext uri="{FF2B5EF4-FFF2-40B4-BE49-F238E27FC236}">
                <a16:creationId xmlns:a16="http://schemas.microsoft.com/office/drawing/2014/main" id="{E11E9BFE-D18B-7342-986C-791ED014C853}"/>
              </a:ext>
            </a:extLst>
          </p:cNvPr>
          <p:cNvSpPr/>
          <p:nvPr userDrawn="1"/>
        </p:nvSpPr>
        <p:spPr>
          <a:xfrm flipH="1">
            <a:off x="7924800" y="2514600"/>
            <a:ext cx="4114799" cy="1542695"/>
          </a:xfrm>
          <a:custGeom>
            <a:avLst/>
            <a:gdLst>
              <a:gd name="connsiteX0" fmla="*/ 0 w 1003109"/>
              <a:gd name="connsiteY0" fmla="*/ 442835 h 443701"/>
              <a:gd name="connsiteX1" fmla="*/ 195696 w 1003109"/>
              <a:gd name="connsiteY1" fmla="*/ 77422 h 443701"/>
              <a:gd name="connsiteX2" fmla="*/ 613064 w 1003109"/>
              <a:gd name="connsiteY2" fmla="*/ 19406 h 443701"/>
              <a:gd name="connsiteX3" fmla="*/ 962891 w 1003109"/>
              <a:gd name="connsiteY3" fmla="*/ 263592 h 443701"/>
              <a:gd name="connsiteX4" fmla="*/ 986271 w 1003109"/>
              <a:gd name="connsiteY4" fmla="*/ 407333 h 443701"/>
              <a:gd name="connsiteX5" fmla="*/ 893618 w 1003109"/>
              <a:gd name="connsiteY5" fmla="*/ 435042 h 443701"/>
              <a:gd name="connsiteX6" fmla="*/ 0 w 1003109"/>
              <a:gd name="connsiteY6" fmla="*/ 443701 h 443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3109" h="443701">
                <a:moveTo>
                  <a:pt x="0" y="442835"/>
                </a:moveTo>
                <a:cubicBezTo>
                  <a:pt x="0" y="241078"/>
                  <a:pt x="74468" y="156219"/>
                  <a:pt x="195696" y="77422"/>
                </a:cubicBezTo>
                <a:cubicBezTo>
                  <a:pt x="316923" y="-1376"/>
                  <a:pt x="473652" y="-18694"/>
                  <a:pt x="613064" y="19406"/>
                </a:cubicBezTo>
                <a:cubicBezTo>
                  <a:pt x="752475" y="57506"/>
                  <a:pt x="874568" y="148426"/>
                  <a:pt x="962891" y="263592"/>
                </a:cubicBezTo>
                <a:cubicBezTo>
                  <a:pt x="994930" y="306022"/>
                  <a:pt x="1021773" y="368367"/>
                  <a:pt x="986271" y="407333"/>
                </a:cubicBezTo>
                <a:cubicBezTo>
                  <a:pt x="963757" y="431578"/>
                  <a:pt x="926523" y="434176"/>
                  <a:pt x="893618" y="435042"/>
                </a:cubicBezTo>
                <a:cubicBezTo>
                  <a:pt x="593148" y="441104"/>
                  <a:pt x="300470" y="437640"/>
                  <a:pt x="0" y="443701"/>
                </a:cubicBezTo>
              </a:path>
            </a:pathLst>
          </a:custGeom>
          <a:solidFill>
            <a:schemeClr val="accent5">
              <a:alpha val="25000"/>
            </a:schemeClr>
          </a:solidFill>
          <a:ln w="8653" cap="flat">
            <a:noFill/>
            <a:prstDash val="solid"/>
            <a:miter/>
          </a:ln>
        </p:spPr>
        <p:txBody>
          <a:bodyPr rtlCol="0" anchor="ctr"/>
          <a:lstStyle/>
          <a:p>
            <a:endParaRPr lang="en-US"/>
          </a:p>
        </p:txBody>
      </p:sp>
    </p:spTree>
    <p:extLst>
      <p:ext uri="{BB962C8B-B14F-4D97-AF65-F5344CB8AC3E}">
        <p14:creationId xmlns:p14="http://schemas.microsoft.com/office/powerpoint/2010/main" val="3510449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Picture 4">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D07CBB66-2F5F-B2C4-B5D5-21AA034A0C30}"/>
              </a:ext>
            </a:extLst>
          </p:cNvPr>
          <p:cNvSpPr/>
          <p:nvPr userDrawn="1"/>
        </p:nvSpPr>
        <p:spPr>
          <a:xfrm>
            <a:off x="6494358" y="6019803"/>
            <a:ext cx="5351455" cy="838198"/>
          </a:xfrm>
          <a:custGeom>
            <a:avLst/>
            <a:gdLst>
              <a:gd name="connsiteX0" fmla="*/ 2648426 w 5351455"/>
              <a:gd name="connsiteY0" fmla="*/ 699 h 1219199"/>
              <a:gd name="connsiteX1" fmla="*/ 3517010 w 5351455"/>
              <a:gd name="connsiteY1" fmla="*/ 125638 h 1219199"/>
              <a:gd name="connsiteX2" fmla="*/ 5313673 w 5351455"/>
              <a:gd name="connsiteY2" fmla="*/ 1179669 h 1219199"/>
              <a:gd name="connsiteX3" fmla="*/ 5351455 w 5351455"/>
              <a:gd name="connsiteY3" fmla="*/ 1219199 h 1219199"/>
              <a:gd name="connsiteX4" fmla="*/ 0 w 5351455"/>
              <a:gd name="connsiteY4" fmla="*/ 1219199 h 1219199"/>
              <a:gd name="connsiteX5" fmla="*/ 69085 w 5351455"/>
              <a:gd name="connsiteY5" fmla="*/ 1129564 h 1219199"/>
              <a:gd name="connsiteX6" fmla="*/ 814874 w 5351455"/>
              <a:gd name="connsiteY6" fmla="*/ 501247 h 1219199"/>
              <a:gd name="connsiteX7" fmla="*/ 2648426 w 5351455"/>
              <a:gd name="connsiteY7" fmla="*/ 699 h 1219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1455" h="1219199">
                <a:moveTo>
                  <a:pt x="2648426" y="699"/>
                </a:moveTo>
                <a:cubicBezTo>
                  <a:pt x="2941946" y="6509"/>
                  <a:pt x="3234952" y="48555"/>
                  <a:pt x="3517010" y="125638"/>
                </a:cubicBezTo>
                <a:cubicBezTo>
                  <a:pt x="4193944" y="310639"/>
                  <a:pt x="4807810" y="687998"/>
                  <a:pt x="5313673" y="1179669"/>
                </a:cubicBezTo>
                <a:lnTo>
                  <a:pt x="5351455" y="1219199"/>
                </a:lnTo>
                <a:lnTo>
                  <a:pt x="0" y="1219199"/>
                </a:lnTo>
                <a:lnTo>
                  <a:pt x="69085" y="1129564"/>
                </a:lnTo>
                <a:cubicBezTo>
                  <a:pt x="268803" y="889379"/>
                  <a:pt x="520553" y="692553"/>
                  <a:pt x="814874" y="501247"/>
                </a:cubicBezTo>
                <a:cubicBezTo>
                  <a:pt x="1354459" y="150515"/>
                  <a:pt x="2002684" y="-12084"/>
                  <a:pt x="2648426" y="699"/>
                </a:cubicBezTo>
                <a:close/>
              </a:path>
            </a:pathLst>
          </a:custGeom>
          <a:solidFill>
            <a:schemeClr val="accent6">
              <a:alpha val="30000"/>
            </a:schemeClr>
          </a:solidFill>
          <a:ln w="8653" cap="flat">
            <a:noFill/>
            <a:prstDash val="solid"/>
            <a:miter/>
          </a:ln>
        </p:spPr>
        <p:txBody>
          <a:bodyPr wrap="square" rtlCol="0" anchor="ctr">
            <a:noAutofit/>
          </a:bodyPr>
          <a:lstStyle/>
          <a:p>
            <a:endParaRPr lang="en-US"/>
          </a:p>
        </p:txBody>
      </p:sp>
      <p:sp>
        <p:nvSpPr>
          <p:cNvPr id="16" name="Freeform 15">
            <a:extLst>
              <a:ext uri="{FF2B5EF4-FFF2-40B4-BE49-F238E27FC236}">
                <a16:creationId xmlns:a16="http://schemas.microsoft.com/office/drawing/2014/main" id="{DE2BFFCB-3D31-7332-7C8D-09DBBA0FC0D8}"/>
              </a:ext>
            </a:extLst>
          </p:cNvPr>
          <p:cNvSpPr/>
          <p:nvPr userDrawn="1"/>
        </p:nvSpPr>
        <p:spPr>
          <a:xfrm rot="10800000">
            <a:off x="3018901" y="0"/>
            <a:ext cx="3468496" cy="1238252"/>
          </a:xfrm>
          <a:custGeom>
            <a:avLst/>
            <a:gdLst>
              <a:gd name="connsiteX0" fmla="*/ 3468496 w 3468496"/>
              <a:gd name="connsiteY0" fmla="*/ 1238252 h 1238252"/>
              <a:gd name="connsiteX1" fmla="*/ 0 w 3468496"/>
              <a:gd name="connsiteY1" fmla="*/ 1238252 h 1238252"/>
              <a:gd name="connsiteX2" fmla="*/ 5622 w 3468496"/>
              <a:gd name="connsiteY2" fmla="*/ 1127690 h 1238252"/>
              <a:gd name="connsiteX3" fmla="*/ 186181 w 3468496"/>
              <a:gd name="connsiteY3" fmla="*/ 542188 h 1238252"/>
              <a:gd name="connsiteX4" fmla="*/ 1154354 w 3468496"/>
              <a:gd name="connsiteY4" fmla="*/ 89266 h 1238252"/>
              <a:gd name="connsiteX5" fmla="*/ 1873210 w 3468496"/>
              <a:gd name="connsiteY5" fmla="*/ 448 h 1238252"/>
              <a:gd name="connsiteX6" fmla="*/ 2567138 w 3468496"/>
              <a:gd name="connsiteY6" fmla="*/ 126662 h 1238252"/>
              <a:gd name="connsiteX7" fmla="*/ 3389056 w 3468496"/>
              <a:gd name="connsiteY7" fmla="*/ 1048854 h 1238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68496" h="1238252">
                <a:moveTo>
                  <a:pt x="3468496" y="1238252"/>
                </a:moveTo>
                <a:lnTo>
                  <a:pt x="0" y="1238252"/>
                </a:lnTo>
                <a:lnTo>
                  <a:pt x="5622" y="1127690"/>
                </a:lnTo>
                <a:cubicBezTo>
                  <a:pt x="22567" y="918500"/>
                  <a:pt x="64638" y="710478"/>
                  <a:pt x="186181" y="542188"/>
                </a:cubicBezTo>
                <a:cubicBezTo>
                  <a:pt x="398097" y="243012"/>
                  <a:pt x="792848" y="151596"/>
                  <a:pt x="1154354" y="89266"/>
                </a:cubicBezTo>
                <a:cubicBezTo>
                  <a:pt x="1389124" y="45636"/>
                  <a:pt x="1633244" y="5123"/>
                  <a:pt x="1873210" y="448"/>
                </a:cubicBezTo>
                <a:cubicBezTo>
                  <a:pt x="2113176" y="-4227"/>
                  <a:pt x="2348987" y="26938"/>
                  <a:pt x="2567138" y="126662"/>
                </a:cubicBezTo>
                <a:cubicBezTo>
                  <a:pt x="2956692" y="303261"/>
                  <a:pt x="3206655" y="651914"/>
                  <a:pt x="3389056" y="1048854"/>
                </a:cubicBezTo>
                <a:close/>
              </a:path>
            </a:pathLst>
          </a:custGeom>
          <a:solidFill>
            <a:schemeClr val="accent5">
              <a:alpha val="30000"/>
            </a:schemeClr>
          </a:solidFill>
          <a:ln w="8653"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52400" y="152400"/>
            <a:ext cx="5715000" cy="4267200"/>
          </a:xfrm>
        </p:spPr>
        <p:txBody>
          <a:bodyPr vert="horz" lIns="91440" tIns="45720" rIns="91440" bIns="45720" rtlCol="0" anchor="b">
            <a:normAutofit/>
          </a:bodyPr>
          <a:lstStyle>
            <a:lvl1pPr>
              <a:defRPr lang="en-US" sz="5400" cap="none" baseline="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52400" y="5257801"/>
            <a:ext cx="5715000" cy="1600199"/>
          </a:xfrm>
        </p:spPr>
        <p:txBody>
          <a:bodyPr vert="horz" lIns="91440" tIns="45720" rIns="91440" bIns="45720" rtlCol="0" anchor="b">
            <a:normAutofit/>
          </a:bodyPr>
          <a:lstStyle>
            <a:lvl1pPr marL="0" indent="0">
              <a:lnSpc>
                <a:spcPct val="90000"/>
              </a:lnSpc>
              <a:spcBef>
                <a:spcPts val="0"/>
              </a:spcBef>
              <a:buNone/>
              <a:defRPr lang="en-US" sz="2400" cap="all" baseline="0" dirty="0"/>
            </a:lvl1pPr>
          </a:lstStyle>
          <a:p>
            <a:pPr lvl="0"/>
            <a:r>
              <a:rPr lang="en-US"/>
              <a:t>Click to edit Master subtitle style</a:t>
            </a:r>
          </a:p>
        </p:txBody>
      </p:sp>
      <p:sp>
        <p:nvSpPr>
          <p:cNvPr id="12" name="Picture Placeholder 11">
            <a:extLst>
              <a:ext uri="{FF2B5EF4-FFF2-40B4-BE49-F238E27FC236}">
                <a16:creationId xmlns:a16="http://schemas.microsoft.com/office/drawing/2014/main" id="{22164EC4-9553-13C1-A6C8-5C68797081DB}"/>
              </a:ext>
            </a:extLst>
          </p:cNvPr>
          <p:cNvSpPr>
            <a:spLocks noGrp="1"/>
          </p:cNvSpPr>
          <p:nvPr>
            <p:ph type="pic" sz="quarter" idx="17" hasCustomPrompt="1"/>
          </p:nvPr>
        </p:nvSpPr>
        <p:spPr>
          <a:xfrm>
            <a:off x="6096000" y="533400"/>
            <a:ext cx="5486400" cy="5805304"/>
          </a:xfrm>
          <a:custGeom>
            <a:avLst/>
            <a:gdLst>
              <a:gd name="connsiteX0" fmla="*/ 294266 w 5486400"/>
              <a:gd name="connsiteY0" fmla="*/ 0 h 5805304"/>
              <a:gd name="connsiteX1" fmla="*/ 5486400 w 5486400"/>
              <a:gd name="connsiteY1" fmla="*/ 0 h 5805304"/>
              <a:gd name="connsiteX2" fmla="*/ 5486400 w 5486400"/>
              <a:gd name="connsiteY2" fmla="*/ 5805304 h 5805304"/>
              <a:gd name="connsiteX3" fmla="*/ 4744104 w 5486400"/>
              <a:gd name="connsiteY3" fmla="*/ 5805304 h 5805304"/>
              <a:gd name="connsiteX4" fmla="*/ 4647942 w 5486400"/>
              <a:gd name="connsiteY4" fmla="*/ 5768827 h 5805304"/>
              <a:gd name="connsiteX5" fmla="*/ 3915368 w 5486400"/>
              <a:gd name="connsiteY5" fmla="*/ 5572779 h 5805304"/>
              <a:gd name="connsiteX6" fmla="*/ 3046784 w 5486400"/>
              <a:gd name="connsiteY6" fmla="*/ 5486884 h 5805304"/>
              <a:gd name="connsiteX7" fmla="*/ 1420452 w 5486400"/>
              <a:gd name="connsiteY7" fmla="*/ 5746633 h 5805304"/>
              <a:gd name="connsiteX8" fmla="*/ 1276363 w 5486400"/>
              <a:gd name="connsiteY8" fmla="*/ 5805304 h 5805304"/>
              <a:gd name="connsiteX9" fmla="*/ 0 w 5486400"/>
              <a:gd name="connsiteY9" fmla="*/ 5805304 h 5805304"/>
              <a:gd name="connsiteX10" fmla="*/ 0 w 5486400"/>
              <a:gd name="connsiteY10" fmla="*/ 360316 h 5805304"/>
              <a:gd name="connsiteX11" fmla="*/ 15375 w 5486400"/>
              <a:gd name="connsiteY11" fmla="*/ 350883 h 5805304"/>
              <a:gd name="connsiteX12" fmla="*/ 205217 w 5486400"/>
              <a:gd name="connsiteY12" fmla="*/ 162664 h 5805304"/>
              <a:gd name="connsiteX13" fmla="*/ 259618 w 5486400"/>
              <a:gd name="connsiteY13" fmla="*/ 75387 h 580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86400" h="5805304">
                <a:moveTo>
                  <a:pt x="294266" y="0"/>
                </a:moveTo>
                <a:lnTo>
                  <a:pt x="5486400" y="0"/>
                </a:lnTo>
                <a:lnTo>
                  <a:pt x="5486400" y="5805304"/>
                </a:lnTo>
                <a:lnTo>
                  <a:pt x="4744104" y="5805304"/>
                </a:lnTo>
                <a:lnTo>
                  <a:pt x="4647942" y="5768827"/>
                </a:lnTo>
                <a:cubicBezTo>
                  <a:pt x="4414200" y="5686767"/>
                  <a:pt x="4169218" y="5620475"/>
                  <a:pt x="3915368" y="5572779"/>
                </a:cubicBezTo>
                <a:cubicBezTo>
                  <a:pt x="3633310" y="5519785"/>
                  <a:pt x="3340304" y="5490878"/>
                  <a:pt x="3046784" y="5486884"/>
                </a:cubicBezTo>
                <a:cubicBezTo>
                  <a:pt x="2481760" y="5479194"/>
                  <a:pt x="1914835" y="5563820"/>
                  <a:pt x="1420452" y="5746633"/>
                </a:cubicBezTo>
                <a:lnTo>
                  <a:pt x="1276363" y="5805304"/>
                </a:lnTo>
                <a:lnTo>
                  <a:pt x="0" y="5805304"/>
                </a:lnTo>
                <a:lnTo>
                  <a:pt x="0" y="360316"/>
                </a:lnTo>
                <a:lnTo>
                  <a:pt x="15375" y="350883"/>
                </a:lnTo>
                <a:cubicBezTo>
                  <a:pt x="87832" y="299267"/>
                  <a:pt x="152238" y="237458"/>
                  <a:pt x="205217" y="162664"/>
                </a:cubicBezTo>
                <a:cubicBezTo>
                  <a:pt x="225475" y="134616"/>
                  <a:pt x="243524" y="105464"/>
                  <a:pt x="259618" y="75387"/>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a:t>
            </a:r>
          </a:p>
        </p:txBody>
      </p:sp>
      <p:sp>
        <p:nvSpPr>
          <p:cNvPr id="11" name="Footer Placeholder 10">
            <a:extLst>
              <a:ext uri="{FF2B5EF4-FFF2-40B4-BE49-F238E27FC236}">
                <a16:creationId xmlns:a16="http://schemas.microsoft.com/office/drawing/2014/main" id="{D121FBCC-B36F-5A02-3510-529668AE45BA}"/>
              </a:ext>
            </a:extLst>
          </p:cNvPr>
          <p:cNvSpPr>
            <a:spLocks noGrp="1"/>
          </p:cNvSpPr>
          <p:nvPr>
            <p:ph type="ftr" sz="quarter" idx="19"/>
          </p:nvPr>
        </p:nvSpPr>
        <p:spPr/>
        <p:txBody>
          <a:bodyPr/>
          <a:lstStyle/>
          <a:p>
            <a:r>
              <a:rPr lang="en-US"/>
              <a:t>Sample Footer Text</a:t>
            </a:r>
            <a:endParaRPr lang="en-US">
              <a:latin typeface="+mj-lt"/>
            </a:endParaRPr>
          </a:p>
        </p:txBody>
      </p:sp>
      <p:sp>
        <p:nvSpPr>
          <p:cNvPr id="10" name="Date Placeholder 9">
            <a:extLst>
              <a:ext uri="{FF2B5EF4-FFF2-40B4-BE49-F238E27FC236}">
                <a16:creationId xmlns:a16="http://schemas.microsoft.com/office/drawing/2014/main" id="{4FC81624-A001-68BD-B189-AAFD88F22F75}"/>
              </a:ext>
            </a:extLst>
          </p:cNvPr>
          <p:cNvSpPr>
            <a:spLocks noGrp="1"/>
          </p:cNvSpPr>
          <p:nvPr>
            <p:ph type="dt" sz="half" idx="18"/>
          </p:nvPr>
        </p:nvSpPr>
        <p:spPr/>
        <p:txBody>
          <a:bodyPr/>
          <a:lstStyle/>
          <a:p>
            <a:fld id="{C68ED682-407A-6149-BE9D-7A7B8255FDB2}" type="datetime1">
              <a:rPr lang="en-US" smtClean="0"/>
              <a:pPr/>
              <a:t>8/20/2026</a:t>
            </a:fld>
            <a:endParaRPr lang="en-US">
              <a:latin typeface="+mj-lt"/>
            </a:endParaRPr>
          </a:p>
        </p:txBody>
      </p:sp>
      <p:sp>
        <p:nvSpPr>
          <p:cNvPr id="14" name="Slide Number Placeholder 13">
            <a:extLst>
              <a:ext uri="{FF2B5EF4-FFF2-40B4-BE49-F238E27FC236}">
                <a16:creationId xmlns:a16="http://schemas.microsoft.com/office/drawing/2014/main" id="{C304FAFC-D5ED-15A8-136A-5E952DB8BC21}"/>
              </a:ext>
            </a:extLst>
          </p:cNvPr>
          <p:cNvSpPr>
            <a:spLocks noGrp="1"/>
          </p:cNvSpPr>
          <p:nvPr>
            <p:ph type="sldNum" sz="quarter" idx="20"/>
          </p:nvPr>
        </p:nvSpPr>
        <p:spPr/>
        <p:txBody>
          <a:bodyPr/>
          <a:lstStyle/>
          <a:p>
            <a:fld id="{AEAA3239-9EA4-4A65-A281-97F994456D9F}" type="slidenum">
              <a:rPr lang="en-US" smtClean="0"/>
              <a:pPr/>
              <a:t>‹#›</a:t>
            </a:fld>
            <a:endParaRPr lang="en-US">
              <a:latin typeface="+mj-lt"/>
            </a:endParaRPr>
          </a:p>
        </p:txBody>
      </p:sp>
    </p:spTree>
    <p:extLst>
      <p:ext uri="{BB962C8B-B14F-4D97-AF65-F5344CB8AC3E}">
        <p14:creationId xmlns:p14="http://schemas.microsoft.com/office/powerpoint/2010/main" val="245791974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Conclusion 2">
    <p:spTree>
      <p:nvGrpSpPr>
        <p:cNvPr id="1" name=""/>
        <p:cNvGrpSpPr/>
        <p:nvPr/>
      </p:nvGrpSpPr>
      <p:grpSpPr>
        <a:xfrm>
          <a:off x="0" y="0"/>
          <a:ext cx="0" cy="0"/>
          <a:chOff x="0" y="0"/>
          <a:chExt cx="0" cy="0"/>
        </a:xfrm>
      </p:grpSpPr>
      <p:sp>
        <p:nvSpPr>
          <p:cNvPr id="14" name="Freeform 13">
            <a:extLst>
              <a:ext uri="{FF2B5EF4-FFF2-40B4-BE49-F238E27FC236}">
                <a16:creationId xmlns:a16="http://schemas.microsoft.com/office/drawing/2014/main" id="{A4F0D567-BC69-4E02-0E9D-B4320127360D}"/>
              </a:ext>
            </a:extLst>
          </p:cNvPr>
          <p:cNvSpPr/>
          <p:nvPr userDrawn="1"/>
        </p:nvSpPr>
        <p:spPr>
          <a:xfrm>
            <a:off x="8077200" y="3581400"/>
            <a:ext cx="4114800" cy="3276600"/>
          </a:xfrm>
          <a:custGeom>
            <a:avLst/>
            <a:gdLst>
              <a:gd name="connsiteX0" fmla="*/ 2240177 w 4417944"/>
              <a:gd name="connsiteY0" fmla="*/ 530 h 4011561"/>
              <a:gd name="connsiteX1" fmla="*/ 3060216 w 4417944"/>
              <a:gd name="connsiteY1" fmla="*/ 149681 h 4011561"/>
              <a:gd name="connsiteX2" fmla="*/ 4351652 w 4417944"/>
              <a:gd name="connsiteY2" fmla="*/ 2113844 h 4011561"/>
              <a:gd name="connsiteX3" fmla="*/ 4417944 w 4417944"/>
              <a:gd name="connsiteY3" fmla="*/ 2328419 h 4011561"/>
              <a:gd name="connsiteX4" fmla="*/ 4417944 w 4417944"/>
              <a:gd name="connsiteY4" fmla="*/ 4011561 h 4011561"/>
              <a:gd name="connsiteX5" fmla="*/ 29104 w 4417944"/>
              <a:gd name="connsiteY5" fmla="*/ 4011561 h 4011561"/>
              <a:gd name="connsiteX6" fmla="*/ 12083 w 4417944"/>
              <a:gd name="connsiteY6" fmla="*/ 3610904 h 4011561"/>
              <a:gd name="connsiteX7" fmla="*/ 20676 w 4417944"/>
              <a:gd name="connsiteY7" fmla="*/ 1578611 h 4011561"/>
              <a:gd name="connsiteX8" fmla="*/ 246556 w 4417944"/>
              <a:gd name="connsiteY8" fmla="*/ 640722 h 4011561"/>
              <a:gd name="connsiteX9" fmla="*/ 1390680 w 4417944"/>
              <a:gd name="connsiteY9" fmla="*/ 105488 h 4011561"/>
              <a:gd name="connsiteX10" fmla="*/ 2240177 w 4417944"/>
              <a:gd name="connsiteY10" fmla="*/ 530 h 4011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17944" h="4011561">
                <a:moveTo>
                  <a:pt x="2240177" y="530"/>
                </a:moveTo>
                <a:cubicBezTo>
                  <a:pt x="2523752" y="-4995"/>
                  <a:pt x="2802419" y="31833"/>
                  <a:pt x="3060216" y="149681"/>
                </a:cubicBezTo>
                <a:cubicBezTo>
                  <a:pt x="3796774" y="483590"/>
                  <a:pt x="4111039" y="1338004"/>
                  <a:pt x="4351652" y="2113844"/>
                </a:cubicBezTo>
                <a:lnTo>
                  <a:pt x="4417944" y="2328419"/>
                </a:lnTo>
                <a:lnTo>
                  <a:pt x="4417944" y="4011561"/>
                </a:lnTo>
                <a:lnTo>
                  <a:pt x="29104" y="4011561"/>
                </a:lnTo>
                <a:lnTo>
                  <a:pt x="12083" y="3610904"/>
                </a:lnTo>
                <a:cubicBezTo>
                  <a:pt x="-6331" y="2933882"/>
                  <a:pt x="-3876" y="2256247"/>
                  <a:pt x="20676" y="1578611"/>
                </a:cubicBezTo>
                <a:cubicBezTo>
                  <a:pt x="30498" y="1254524"/>
                  <a:pt x="55047" y="905889"/>
                  <a:pt x="246556" y="640722"/>
                </a:cubicBezTo>
                <a:cubicBezTo>
                  <a:pt x="496984" y="287175"/>
                  <a:pt x="963476" y="179147"/>
                  <a:pt x="1390680" y="105488"/>
                </a:cubicBezTo>
                <a:cubicBezTo>
                  <a:pt x="1668116" y="53930"/>
                  <a:pt x="1956601" y="6054"/>
                  <a:pt x="2240177" y="530"/>
                </a:cubicBezTo>
                <a:close/>
              </a:path>
            </a:pathLst>
          </a:custGeom>
          <a:solidFill>
            <a:schemeClr val="accent3">
              <a:alpha val="20000"/>
            </a:schemeClr>
          </a:solidFill>
          <a:ln w="8653" cap="flat">
            <a:noFill/>
            <a:prstDash val="solid"/>
            <a:miter/>
          </a:ln>
        </p:spPr>
        <p:txBody>
          <a:bodyPr wrap="square" rtlCol="0" anchor="ctr">
            <a:noAutofit/>
          </a:bodyPr>
          <a:lstStyle/>
          <a:p>
            <a:endParaRPr lang="en-US"/>
          </a:p>
        </p:txBody>
      </p:sp>
      <p:sp>
        <p:nvSpPr>
          <p:cNvPr id="10" name="Freeform: Shape 9">
            <a:extLst>
              <a:ext uri="{FF2B5EF4-FFF2-40B4-BE49-F238E27FC236}">
                <a16:creationId xmlns:a16="http://schemas.microsoft.com/office/drawing/2014/main" id="{47948A9F-AABF-DC4D-3674-BA247DF3615C}"/>
              </a:ext>
            </a:extLst>
          </p:cNvPr>
          <p:cNvSpPr/>
          <p:nvPr userDrawn="1"/>
        </p:nvSpPr>
        <p:spPr>
          <a:xfrm>
            <a:off x="3908233" y="106108"/>
            <a:ext cx="8169617" cy="5088056"/>
          </a:xfrm>
          <a:custGeom>
            <a:avLst/>
            <a:gdLst>
              <a:gd name="csX0" fmla="*/ 6449843 w 8169617"/>
              <a:gd name="csY0" fmla="*/ 8 h 5088056"/>
              <a:gd name="csX1" fmla="*/ 6660535 w 8169617"/>
              <a:gd name="csY1" fmla="*/ 8719 h 5088056"/>
              <a:gd name="csX2" fmla="*/ 8096303 w 8169617"/>
              <a:gd name="csY2" fmla="*/ 873804 h 5088056"/>
              <a:gd name="csX3" fmla="*/ 7528489 w 8169617"/>
              <a:gd name="csY3" fmla="*/ 2294117 h 5088056"/>
              <a:gd name="csX4" fmla="*/ 3424691 w 8169617"/>
              <a:gd name="csY4" fmla="*/ 4924408 h 5088056"/>
              <a:gd name="csX5" fmla="*/ 3424369 w 8169617"/>
              <a:gd name="csY5" fmla="*/ 4939869 h 5088056"/>
              <a:gd name="csX6" fmla="*/ 1326102 w 8169617"/>
              <a:gd name="csY6" fmla="*/ 4992024 h 5088056"/>
              <a:gd name="csX7" fmla="*/ 22061 w 8169617"/>
              <a:gd name="csY7" fmla="*/ 3743040 h 5088056"/>
              <a:gd name="csX8" fmla="*/ 2234679 w 8169617"/>
              <a:gd name="csY8" fmla="*/ 1617733 h 5088056"/>
              <a:gd name="csX9" fmla="*/ 5086272 w 8169617"/>
              <a:gd name="csY9" fmla="*/ 297603 h 5088056"/>
              <a:gd name="csX10" fmla="*/ 6449843 w 8169617"/>
              <a:gd name="csY10" fmla="*/ 8 h 50880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8169617" h="5088056">
                <a:moveTo>
                  <a:pt x="6449843" y="8"/>
                </a:moveTo>
                <a:cubicBezTo>
                  <a:pt x="6519304" y="-169"/>
                  <a:pt x="6589519" y="2599"/>
                  <a:pt x="6660535" y="8719"/>
                </a:cubicBezTo>
                <a:cubicBezTo>
                  <a:pt x="7231889" y="51562"/>
                  <a:pt x="7886969" y="380716"/>
                  <a:pt x="8096303" y="873804"/>
                </a:cubicBezTo>
                <a:cubicBezTo>
                  <a:pt x="8338177" y="1438707"/>
                  <a:pt x="7938167" y="1931469"/>
                  <a:pt x="7528489" y="2294117"/>
                </a:cubicBezTo>
                <a:cubicBezTo>
                  <a:pt x="6186108" y="3478672"/>
                  <a:pt x="5259511" y="4303794"/>
                  <a:pt x="3424691" y="4924408"/>
                </a:cubicBezTo>
                <a:lnTo>
                  <a:pt x="3424369" y="4939869"/>
                </a:lnTo>
                <a:cubicBezTo>
                  <a:pt x="3424369" y="4939869"/>
                  <a:pt x="1713867" y="5235191"/>
                  <a:pt x="1326102" y="4992024"/>
                </a:cubicBezTo>
                <a:cubicBezTo>
                  <a:pt x="938333" y="4748864"/>
                  <a:pt x="103865" y="4122115"/>
                  <a:pt x="22061" y="3743040"/>
                </a:cubicBezTo>
                <a:cubicBezTo>
                  <a:pt x="-203698" y="2702112"/>
                  <a:pt x="1357365" y="2156220"/>
                  <a:pt x="2234679" y="1617733"/>
                </a:cubicBezTo>
                <a:cubicBezTo>
                  <a:pt x="3111992" y="1079246"/>
                  <a:pt x="4061452" y="641243"/>
                  <a:pt x="5086272" y="297603"/>
                </a:cubicBezTo>
                <a:cubicBezTo>
                  <a:pt x="5514339" y="146837"/>
                  <a:pt x="5963613" y="1250"/>
                  <a:pt x="6449843" y="8"/>
                </a:cubicBezTo>
                <a:close/>
              </a:path>
            </a:pathLst>
          </a:custGeom>
          <a:solidFill>
            <a:schemeClr val="accent5">
              <a:alpha val="30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12" name="Freeform: Shape 11">
            <a:extLst>
              <a:ext uri="{FF2B5EF4-FFF2-40B4-BE49-F238E27FC236}">
                <a16:creationId xmlns:a16="http://schemas.microsoft.com/office/drawing/2014/main" id="{8B284E81-63FE-588C-BC92-AD25AEDF1986}"/>
              </a:ext>
            </a:extLst>
          </p:cNvPr>
          <p:cNvSpPr/>
          <p:nvPr userDrawn="1"/>
        </p:nvSpPr>
        <p:spPr>
          <a:xfrm>
            <a:off x="10068338" y="0"/>
            <a:ext cx="2123663" cy="3254296"/>
          </a:xfrm>
          <a:custGeom>
            <a:avLst/>
            <a:gdLst>
              <a:gd name="csX0" fmla="*/ 658451 w 2123663"/>
              <a:gd name="csY0" fmla="*/ 0 h 3254296"/>
              <a:gd name="csX1" fmla="*/ 2123663 w 2123663"/>
              <a:gd name="csY1" fmla="*/ 0 h 3254296"/>
              <a:gd name="csX2" fmla="*/ 2123663 w 2123663"/>
              <a:gd name="csY2" fmla="*/ 3246614 h 3254296"/>
              <a:gd name="csX3" fmla="*/ 2109529 w 2123663"/>
              <a:gd name="csY3" fmla="*/ 3248407 h 3254296"/>
              <a:gd name="csX4" fmla="*/ 1874317 w 2123663"/>
              <a:gd name="csY4" fmla="*/ 3250708 h 3254296"/>
              <a:gd name="csX5" fmla="*/ 306327 w 2123663"/>
              <a:gd name="csY5" fmla="*/ 2308014 h 3254296"/>
              <a:gd name="csX6" fmla="*/ 8495 w 2123663"/>
              <a:gd name="csY6" fmla="*/ 1663269 h 3254296"/>
              <a:gd name="csX7" fmla="*/ 220776 w 2123663"/>
              <a:gd name="csY7" fmla="*/ 1006914 h 3254296"/>
              <a:gd name="csX8" fmla="*/ 478860 w 2123663"/>
              <a:gd name="csY8" fmla="*/ 730746 h 3254296"/>
              <a:gd name="csX9" fmla="*/ 472679 w 2123663"/>
              <a:gd name="csY9" fmla="*/ 723775 h 3254296"/>
              <a:gd name="csX10" fmla="*/ 602180 w 2123663"/>
              <a:gd name="csY10" fmla="*/ 161944 h 32542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123663" h="3254296">
                <a:moveTo>
                  <a:pt x="658451" y="0"/>
                </a:moveTo>
                <a:lnTo>
                  <a:pt x="2123663" y="0"/>
                </a:lnTo>
                <a:lnTo>
                  <a:pt x="2123663" y="3246614"/>
                </a:lnTo>
                <a:lnTo>
                  <a:pt x="2109529" y="3248407"/>
                </a:lnTo>
                <a:cubicBezTo>
                  <a:pt x="2031085" y="3255334"/>
                  <a:pt x="1952344" y="3256216"/>
                  <a:pt x="1874317" y="3250708"/>
                </a:cubicBezTo>
                <a:cubicBezTo>
                  <a:pt x="1250095" y="3206644"/>
                  <a:pt x="682611" y="2810975"/>
                  <a:pt x="306327" y="2308014"/>
                </a:cubicBezTo>
                <a:cubicBezTo>
                  <a:pt x="164683" y="2117390"/>
                  <a:pt x="41787" y="1900177"/>
                  <a:pt x="8495" y="1663269"/>
                </a:cubicBezTo>
                <a:cubicBezTo>
                  <a:pt x="-24793" y="1426359"/>
                  <a:pt x="38491" y="1163578"/>
                  <a:pt x="220776" y="1006914"/>
                </a:cubicBezTo>
                <a:cubicBezTo>
                  <a:pt x="353199" y="889486"/>
                  <a:pt x="460550" y="903848"/>
                  <a:pt x="478860" y="730746"/>
                </a:cubicBezTo>
                <a:lnTo>
                  <a:pt x="472679" y="723775"/>
                </a:lnTo>
                <a:cubicBezTo>
                  <a:pt x="507423" y="536563"/>
                  <a:pt x="545878" y="345514"/>
                  <a:pt x="602180" y="161944"/>
                </a:cubicBezTo>
                <a:close/>
              </a:path>
            </a:pathLst>
          </a:custGeom>
          <a:solidFill>
            <a:schemeClr val="accent6">
              <a:alpha val="10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BC7433D9-FD02-59E2-0F81-A0B7201D2DA0}"/>
              </a:ext>
            </a:extLst>
          </p:cNvPr>
          <p:cNvSpPr>
            <a:spLocks noGrp="1"/>
          </p:cNvSpPr>
          <p:nvPr>
            <p:ph type="title" hasCustomPrompt="1"/>
          </p:nvPr>
        </p:nvSpPr>
        <p:spPr>
          <a:xfrm>
            <a:off x="152401" y="152400"/>
            <a:ext cx="10767748" cy="3276600"/>
          </a:xfrm>
        </p:spPr>
        <p:txBody>
          <a:bodyPr anchor="t">
            <a:noAutofit/>
          </a:bodyPr>
          <a:lstStyle>
            <a:lvl1pPr>
              <a:lnSpc>
                <a:spcPct val="80000"/>
              </a:lnSpc>
              <a:defRPr sz="6000"/>
            </a:lvl1pPr>
          </a:lstStyle>
          <a:p>
            <a:r>
              <a:rPr lang="en-US"/>
              <a:t>Click to edit Master title style </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152529" y="5075468"/>
            <a:ext cx="7924671" cy="1630131"/>
          </a:xfrm>
        </p:spPr>
        <p:txBody>
          <a:bodyPr anchor="b">
            <a:normAutofit/>
          </a:bodyPr>
          <a:lstStyle>
            <a:lvl1pPr marL="0" indent="0">
              <a:lnSpc>
                <a:spcPct val="100000"/>
              </a:lnSpc>
              <a:spcBef>
                <a:spcPts val="0"/>
              </a:spcBef>
              <a:buNone/>
              <a:defRPr sz="1800">
                <a:latin typeface="+mn-lt"/>
                <a:cs typeface="Kalinga" panose="020B0502040204020203" pitchFamily="34" charset="0"/>
              </a:defRPr>
            </a:lvl1pPr>
            <a:lvl2pPr marL="228600" indent="0">
              <a:lnSpc>
                <a:spcPct val="100000"/>
              </a:lnSpc>
              <a:spcBef>
                <a:spcPts val="0"/>
              </a:spcBef>
              <a:buNone/>
              <a:defRPr sz="1800">
                <a:latin typeface="+mn-lt"/>
                <a:cs typeface="Kalinga" panose="020B0502040204020203" pitchFamily="34" charset="0"/>
              </a:defRPr>
            </a:lvl2pPr>
            <a:lvl3pPr marL="457200" indent="0">
              <a:lnSpc>
                <a:spcPct val="100000"/>
              </a:lnSpc>
              <a:spcBef>
                <a:spcPts val="0"/>
              </a:spcBef>
              <a:buNone/>
              <a:defRPr sz="1800">
                <a:latin typeface="+mn-lt"/>
                <a:cs typeface="Kalinga" panose="020B0502040204020203" pitchFamily="34" charset="0"/>
              </a:defRPr>
            </a:lvl3pPr>
            <a:lvl4pPr marL="685800" indent="0">
              <a:lnSpc>
                <a:spcPct val="100000"/>
              </a:lnSpc>
              <a:spcBef>
                <a:spcPts val="0"/>
              </a:spcBef>
              <a:buNone/>
              <a:defRPr sz="1800">
                <a:latin typeface="+mn-lt"/>
                <a:cs typeface="Kalinga" panose="020B0502040204020203" pitchFamily="34" charset="0"/>
              </a:defRPr>
            </a:lvl4pPr>
            <a:lvl5pPr marL="914400" indent="0">
              <a:lnSpc>
                <a:spcPct val="100000"/>
              </a:lnSpc>
              <a:spcBef>
                <a:spcPts val="0"/>
              </a:spcBef>
              <a:buNone/>
              <a:defRPr sz="1800">
                <a:latin typeface="+mn-lt"/>
                <a:cs typeface="Kalinga"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rot="5400000">
            <a:off x="9347726" y="2383597"/>
            <a:ext cx="4926547" cy="457200"/>
          </a:xfrm>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rot="5400000">
            <a:off x="11176757" y="5481111"/>
            <a:ext cx="1268486" cy="457200"/>
          </a:xfrm>
        </p:spPr>
        <p:txBody>
          <a:bodyPr/>
          <a:lstStyle/>
          <a:p>
            <a:fld id="{ACDB2BC6-68A6-0142-A48E-09D0C18C4A5D}" type="datetime1">
              <a:rPr lang="en-US" smtClean="0"/>
              <a:t>8/20/2026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840407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C7647078-B653-00E3-4F16-D080AEBCBF2A}"/>
              </a:ext>
            </a:extLst>
          </p:cNvPr>
          <p:cNvSpPr/>
          <p:nvPr userDrawn="1"/>
        </p:nvSpPr>
        <p:spPr>
          <a:xfrm>
            <a:off x="4590665" y="0"/>
            <a:ext cx="5829308" cy="6858000"/>
          </a:xfrm>
          <a:custGeom>
            <a:avLst/>
            <a:gdLst>
              <a:gd name="connsiteX0" fmla="*/ 73910 w 5829308"/>
              <a:gd name="connsiteY0" fmla="*/ 6242519 h 6858000"/>
              <a:gd name="connsiteX1" fmla="*/ 151467 w 5829308"/>
              <a:gd name="connsiteY1" fmla="*/ 6379480 h 6858000"/>
              <a:gd name="connsiteX2" fmla="*/ 158654 w 5829308"/>
              <a:gd name="connsiteY2" fmla="*/ 6478583 h 6858000"/>
              <a:gd name="connsiteX3" fmla="*/ 649619 w 5829308"/>
              <a:gd name="connsiteY3" fmla="*/ 0 h 6858000"/>
              <a:gd name="connsiteX4" fmla="*/ 4223792 w 5829308"/>
              <a:gd name="connsiteY4" fmla="*/ 0 h 6858000"/>
              <a:gd name="connsiteX5" fmla="*/ 4230962 w 5829308"/>
              <a:gd name="connsiteY5" fmla="*/ 5633 h 6858000"/>
              <a:gd name="connsiteX6" fmla="*/ 5364253 w 5829308"/>
              <a:gd name="connsiteY6" fmla="*/ 2132512 h 6858000"/>
              <a:gd name="connsiteX7" fmla="*/ 5824282 w 5829308"/>
              <a:gd name="connsiteY7" fmla="*/ 4190539 h 6858000"/>
              <a:gd name="connsiteX8" fmla="*/ 5249248 w 5829308"/>
              <a:gd name="connsiteY8" fmla="*/ 6169882 h 6858000"/>
              <a:gd name="connsiteX9" fmla="*/ 4371558 w 5829308"/>
              <a:gd name="connsiteY9" fmla="*/ 6819822 h 6858000"/>
              <a:gd name="connsiteX10" fmla="*/ 4283429 w 5829308"/>
              <a:gd name="connsiteY10" fmla="*/ 6858000 h 6858000"/>
              <a:gd name="connsiteX11" fmla="*/ 582068 w 5829308"/>
              <a:gd name="connsiteY11" fmla="*/ 6858000 h 6858000"/>
              <a:gd name="connsiteX12" fmla="*/ 441856 w 5829308"/>
              <a:gd name="connsiteY12" fmla="*/ 6740169 h 6858000"/>
              <a:gd name="connsiteX13" fmla="*/ 185691 w 5829308"/>
              <a:gd name="connsiteY13" fmla="*/ 6439914 h 6858000"/>
              <a:gd name="connsiteX14" fmla="*/ 151467 w 5829308"/>
              <a:gd name="connsiteY14" fmla="*/ 6379480 h 6858000"/>
              <a:gd name="connsiteX15" fmla="*/ 68047 w 5829308"/>
              <a:gd name="connsiteY15" fmla="*/ 5229107 h 6858000"/>
              <a:gd name="connsiteX16" fmla="*/ 25487 w 5829308"/>
              <a:gd name="connsiteY16" fmla="*/ 1472733 h 6858000"/>
              <a:gd name="connsiteX17" fmla="*/ 303929 w 5829308"/>
              <a:gd name="connsiteY17" fmla="*/ 316604 h 6858000"/>
              <a:gd name="connsiteX18" fmla="*/ 580475 w 5829308"/>
              <a:gd name="connsiteY18" fmla="*/ 424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29308" h="6858000">
                <a:moveTo>
                  <a:pt x="73910" y="6242519"/>
                </a:moveTo>
                <a:lnTo>
                  <a:pt x="151467" y="6379480"/>
                </a:lnTo>
                <a:lnTo>
                  <a:pt x="158654" y="6478583"/>
                </a:lnTo>
                <a:close/>
                <a:moveTo>
                  <a:pt x="649619" y="0"/>
                </a:moveTo>
                <a:lnTo>
                  <a:pt x="4223792" y="0"/>
                </a:lnTo>
                <a:lnTo>
                  <a:pt x="4230962" y="5633"/>
                </a:lnTo>
                <a:cubicBezTo>
                  <a:pt x="4822340" y="514464"/>
                  <a:pt x="5123265" y="1355459"/>
                  <a:pt x="5364253" y="2132512"/>
                </a:cubicBezTo>
                <a:cubicBezTo>
                  <a:pt x="5576110" y="2804398"/>
                  <a:pt x="5787967" y="3482338"/>
                  <a:pt x="5824282" y="4190539"/>
                </a:cubicBezTo>
                <a:cubicBezTo>
                  <a:pt x="5860604" y="4898747"/>
                  <a:pt x="5703223" y="5631155"/>
                  <a:pt x="5249248" y="6169882"/>
                </a:cubicBezTo>
                <a:cubicBezTo>
                  <a:pt x="5010153" y="6451346"/>
                  <a:pt x="4705988" y="6660174"/>
                  <a:pt x="4371558" y="6819822"/>
                </a:cubicBezTo>
                <a:lnTo>
                  <a:pt x="4283429" y="6858000"/>
                </a:lnTo>
                <a:lnTo>
                  <a:pt x="582068" y="6858000"/>
                </a:lnTo>
                <a:lnTo>
                  <a:pt x="441856" y="6740169"/>
                </a:lnTo>
                <a:cubicBezTo>
                  <a:pt x="345250" y="6649902"/>
                  <a:pt x="258826" y="6549669"/>
                  <a:pt x="185691" y="6439914"/>
                </a:cubicBezTo>
                <a:lnTo>
                  <a:pt x="151467" y="6379480"/>
                </a:lnTo>
                <a:lnTo>
                  <a:pt x="68047" y="5229107"/>
                </a:lnTo>
                <a:cubicBezTo>
                  <a:pt x="-4022" y="3978685"/>
                  <a:pt x="-19910" y="2725709"/>
                  <a:pt x="25487" y="1472733"/>
                </a:cubicBezTo>
                <a:cubicBezTo>
                  <a:pt x="37595" y="1073234"/>
                  <a:pt x="67856" y="643473"/>
                  <a:pt x="303929" y="316604"/>
                </a:cubicBezTo>
                <a:cubicBezTo>
                  <a:pt x="381104" y="207650"/>
                  <a:pt x="474926" y="117612"/>
                  <a:pt x="580475" y="42422"/>
                </a:cubicBezTo>
                <a:close/>
              </a:path>
            </a:pathLst>
          </a:custGeom>
          <a:solidFill>
            <a:schemeClr val="accent4">
              <a:alpha val="10000"/>
            </a:schemeClr>
          </a:solidFill>
          <a:ln w="8653"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1A82CB80-A2C9-A0FE-A309-269E86FF2EA0}"/>
              </a:ext>
            </a:extLst>
          </p:cNvPr>
          <p:cNvSpPr/>
          <p:nvPr userDrawn="1"/>
        </p:nvSpPr>
        <p:spPr>
          <a:xfrm>
            <a:off x="-3" y="0"/>
            <a:ext cx="5356702" cy="6858001"/>
          </a:xfrm>
          <a:custGeom>
            <a:avLst/>
            <a:gdLst>
              <a:gd name="connsiteX0" fmla="*/ 552174 w 5356702"/>
              <a:gd name="connsiteY0" fmla="*/ 0 h 6858001"/>
              <a:gd name="connsiteX1" fmla="*/ 2700658 w 5356702"/>
              <a:gd name="connsiteY1" fmla="*/ 0 h 6858001"/>
              <a:gd name="connsiteX2" fmla="*/ 4150302 w 5356702"/>
              <a:gd name="connsiteY2" fmla="*/ 205586 h 6858001"/>
              <a:gd name="connsiteX3" fmla="*/ 5206742 w 5356702"/>
              <a:gd name="connsiteY3" fmla="*/ 671419 h 6858001"/>
              <a:gd name="connsiteX4" fmla="*/ 5302406 w 5356702"/>
              <a:gd name="connsiteY4" fmla="*/ 1748657 h 6858001"/>
              <a:gd name="connsiteX5" fmla="*/ 4599496 w 5356702"/>
              <a:gd name="connsiteY5" fmla="*/ 5920347 h 6858001"/>
              <a:gd name="connsiteX6" fmla="*/ 4321092 w 5356702"/>
              <a:gd name="connsiteY6" fmla="*/ 6813471 h 6858001"/>
              <a:gd name="connsiteX7" fmla="*/ 4288151 w 5356702"/>
              <a:gd name="connsiteY7" fmla="*/ 6858001 h 6858001"/>
              <a:gd name="connsiteX8" fmla="*/ 0 w 5356702"/>
              <a:gd name="connsiteY8" fmla="*/ 6858001 h 6858001"/>
              <a:gd name="connsiteX9" fmla="*/ 0 w 5356702"/>
              <a:gd name="connsiteY9" fmla="*/ 707957 h 6858001"/>
              <a:gd name="connsiteX10" fmla="*/ 58470 w 5356702"/>
              <a:gd name="connsiteY10" fmla="*/ 580081 h 6858001"/>
              <a:gd name="connsiteX11" fmla="*/ 437328 w 5356702"/>
              <a:gd name="connsiteY11" fmla="*/ 78999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56702" h="6858001">
                <a:moveTo>
                  <a:pt x="552174" y="0"/>
                </a:moveTo>
                <a:lnTo>
                  <a:pt x="2700658" y="0"/>
                </a:lnTo>
                <a:lnTo>
                  <a:pt x="4150302" y="205586"/>
                </a:lnTo>
                <a:cubicBezTo>
                  <a:pt x="4541271" y="263817"/>
                  <a:pt x="4982147" y="347000"/>
                  <a:pt x="5206742" y="671419"/>
                </a:cubicBezTo>
                <a:cubicBezTo>
                  <a:pt x="5414707" y="975040"/>
                  <a:pt x="5364796" y="1382642"/>
                  <a:pt x="5302406" y="1748657"/>
                </a:cubicBezTo>
                <a:cubicBezTo>
                  <a:pt x="5069488" y="3137831"/>
                  <a:pt x="4836572" y="4531169"/>
                  <a:pt x="4599496" y="5920347"/>
                </a:cubicBezTo>
                <a:cubicBezTo>
                  <a:pt x="4546468" y="6229165"/>
                  <a:pt x="4484081" y="6556704"/>
                  <a:pt x="4321092" y="6813471"/>
                </a:cubicBezTo>
                <a:lnTo>
                  <a:pt x="4288151" y="6858001"/>
                </a:lnTo>
                <a:lnTo>
                  <a:pt x="0" y="6858001"/>
                </a:lnTo>
                <a:lnTo>
                  <a:pt x="0" y="707957"/>
                </a:lnTo>
                <a:lnTo>
                  <a:pt x="58470" y="580081"/>
                </a:lnTo>
                <a:cubicBezTo>
                  <a:pt x="154769" y="386451"/>
                  <a:pt x="275947" y="211181"/>
                  <a:pt x="437328" y="78999"/>
                </a:cubicBezTo>
                <a:close/>
              </a:path>
            </a:pathLst>
          </a:custGeom>
          <a:solidFill>
            <a:schemeClr val="accent3">
              <a:alpha val="20000"/>
            </a:schemeClr>
          </a:solidFill>
          <a:ln w="8653"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719A1DE-06AD-7F54-3639-B5326A557BD0}"/>
              </a:ext>
            </a:extLst>
          </p:cNvPr>
          <p:cNvSpPr/>
          <p:nvPr userDrawn="1"/>
        </p:nvSpPr>
        <p:spPr>
          <a:xfrm>
            <a:off x="8024090" y="-1"/>
            <a:ext cx="4167910" cy="4279112"/>
          </a:xfrm>
          <a:custGeom>
            <a:avLst/>
            <a:gdLst>
              <a:gd name="csX0" fmla="*/ 1793195 w 4167910"/>
              <a:gd name="csY0" fmla="*/ 0 h 4279112"/>
              <a:gd name="csX1" fmla="*/ 4167910 w 4167910"/>
              <a:gd name="csY1" fmla="*/ 0 h 4279112"/>
              <a:gd name="csX2" fmla="*/ 4167910 w 4167910"/>
              <a:gd name="csY2" fmla="*/ 3900078 h 4279112"/>
              <a:gd name="csX3" fmla="*/ 4044751 w 4167910"/>
              <a:gd name="csY3" fmla="*/ 3969231 h 4279112"/>
              <a:gd name="csX4" fmla="*/ 3748260 w 4167910"/>
              <a:gd name="csY4" fmla="*/ 4103029 h 4279112"/>
              <a:gd name="csX5" fmla="*/ 2785988 w 4167910"/>
              <a:gd name="csY5" fmla="*/ 4269140 h 4279112"/>
              <a:gd name="csX6" fmla="*/ 1989826 w 4167910"/>
              <a:gd name="csY6" fmla="*/ 3753637 h 4279112"/>
              <a:gd name="csX7" fmla="*/ 1714889 w 4167910"/>
              <a:gd name="csY7" fmla="*/ 3312596 h 4279112"/>
              <a:gd name="csX8" fmla="*/ 1703432 w 4167910"/>
              <a:gd name="csY8" fmla="*/ 3318324 h 4279112"/>
              <a:gd name="csX9" fmla="*/ 334490 w 4167910"/>
              <a:gd name="csY9" fmla="*/ 2367509 h 4279112"/>
              <a:gd name="csX10" fmla="*/ 191293 w 4167910"/>
              <a:gd name="csY10" fmla="*/ 803821 h 4279112"/>
              <a:gd name="csX11" fmla="*/ 1016097 w 4167910"/>
              <a:gd name="csY11" fmla="*/ 259676 h 4279112"/>
              <a:gd name="csX12" fmla="*/ 1738202 w 4167910"/>
              <a:gd name="csY12" fmla="*/ 14914 h 42791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167910" h="4279112">
                <a:moveTo>
                  <a:pt x="1793195" y="0"/>
                </a:moveTo>
                <a:lnTo>
                  <a:pt x="4167910" y="0"/>
                </a:lnTo>
                <a:lnTo>
                  <a:pt x="4167910" y="3900078"/>
                </a:lnTo>
                <a:lnTo>
                  <a:pt x="4044751" y="3969231"/>
                </a:lnTo>
                <a:cubicBezTo>
                  <a:pt x="3947569" y="4018276"/>
                  <a:pt x="3848496" y="4062934"/>
                  <a:pt x="3748260" y="4103029"/>
                </a:cubicBezTo>
                <a:cubicBezTo>
                  <a:pt x="3444688" y="4223313"/>
                  <a:pt x="3112474" y="4309232"/>
                  <a:pt x="2785988" y="4269140"/>
                </a:cubicBezTo>
                <a:cubicBezTo>
                  <a:pt x="2459502" y="4229041"/>
                  <a:pt x="2133023" y="4051480"/>
                  <a:pt x="1989826" y="3753637"/>
                </a:cubicBezTo>
                <a:cubicBezTo>
                  <a:pt x="1880993" y="3535977"/>
                  <a:pt x="1938270" y="3398515"/>
                  <a:pt x="1714889" y="3312596"/>
                </a:cubicBezTo>
                <a:lnTo>
                  <a:pt x="1703432" y="3318324"/>
                </a:lnTo>
                <a:cubicBezTo>
                  <a:pt x="1199386" y="3077758"/>
                  <a:pt x="678154" y="2808550"/>
                  <a:pt x="334490" y="2367509"/>
                </a:cubicBezTo>
                <a:cubicBezTo>
                  <a:pt x="-14903" y="1926469"/>
                  <a:pt x="-135193" y="1262040"/>
                  <a:pt x="191293" y="803821"/>
                </a:cubicBezTo>
                <a:cubicBezTo>
                  <a:pt x="386039" y="534613"/>
                  <a:pt x="706796" y="379959"/>
                  <a:pt x="1016097" y="259676"/>
                </a:cubicBezTo>
                <a:cubicBezTo>
                  <a:pt x="1252369" y="167315"/>
                  <a:pt x="1493473" y="85426"/>
                  <a:pt x="1738202" y="14914"/>
                </a:cubicBezTo>
                <a:close/>
              </a:path>
            </a:pathLst>
          </a:custGeom>
          <a:solidFill>
            <a:schemeClr val="accent5">
              <a:alpha val="30000"/>
            </a:schemeClr>
          </a:solidFill>
          <a:ln w="8653"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6199" y="1600200"/>
            <a:ext cx="10515600" cy="5334000"/>
          </a:xfrm>
        </p:spPr>
        <p:txBody>
          <a:bodyPr vert="horz" lIns="91440" tIns="45720" rIns="91440" bIns="45720" rtlCol="0" anchor="b">
            <a:normAutofit/>
          </a:bodyPr>
          <a:lstStyle>
            <a:lvl1pPr>
              <a:defRPr lang="en-US" sz="8000" b="0" cap="none" baseline="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55447" y="152400"/>
            <a:ext cx="7312153" cy="1046973"/>
          </a:xfrm>
        </p:spPr>
        <p:txBody>
          <a:bodyPr vert="horz" lIns="91440" tIns="45720" rIns="91440" bIns="45720" rtlCol="0">
            <a:normAutofit/>
          </a:bodyPr>
          <a:lstStyle>
            <a:lvl1pPr marL="0" indent="0">
              <a:lnSpc>
                <a:spcPct val="90000"/>
              </a:lnSpc>
              <a:spcBef>
                <a:spcPts val="0"/>
              </a:spcBef>
              <a:buNone/>
              <a:defRPr lang="en-US" sz="2800" cap="all" baseline="0"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rot="5400000">
            <a:off x="9349115" y="2395869"/>
            <a:ext cx="4933952" cy="447013"/>
          </a:xfrm>
        </p:spPr>
        <p:txBody>
          <a:body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rot="5400000">
            <a:off x="11191872" y="5476877"/>
            <a:ext cx="1238252" cy="457198"/>
          </a:xfrm>
        </p:spPr>
        <p:txBody>
          <a:bodyPr/>
          <a:lstStyle/>
          <a:p>
            <a:fld id="{BB7C5FC6-6F71-DD41-BBD0-CAFF1BED2F55}" type="datetime1">
              <a:rPr lang="en-US" smtClean="0"/>
              <a:t>8/20/2026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592586" y="6343955"/>
            <a:ext cx="447014" cy="365125"/>
          </a:xfrm>
        </p:spPr>
        <p:txBody>
          <a:bodyPr/>
          <a:lstStyle>
            <a:lvl1pPr algn="ctr">
              <a:defRPr/>
            </a:lvl1pPr>
          </a:lstStyle>
          <a:p>
            <a:pPr algn="ctr"/>
            <a:fld id="{AEAA3239-9EA4-4A65-A281-97F994456D9F}" type="slidenum">
              <a:rPr lang="en-US" smtClean="0"/>
              <a:pPr algn="ctr"/>
              <a:t>‹#›</a:t>
            </a:fld>
            <a:endParaRPr lang="en-US"/>
          </a:p>
        </p:txBody>
      </p:sp>
    </p:spTree>
    <p:extLst>
      <p:ext uri="{BB962C8B-B14F-4D97-AF65-F5344CB8AC3E}">
        <p14:creationId xmlns:p14="http://schemas.microsoft.com/office/powerpoint/2010/main" val="73571902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38761C6-3D71-072E-DE02-A622188175F5}"/>
              </a:ext>
            </a:extLst>
          </p:cNvPr>
          <p:cNvSpPr/>
          <p:nvPr userDrawn="1"/>
        </p:nvSpPr>
        <p:spPr>
          <a:xfrm rot="5400000">
            <a:off x="-1254537" y="1254536"/>
            <a:ext cx="6108572" cy="3599500"/>
          </a:xfrm>
          <a:custGeom>
            <a:avLst/>
            <a:gdLst>
              <a:gd name="connsiteX0" fmla="*/ 0 w 6108572"/>
              <a:gd name="connsiteY0" fmla="*/ 3599500 h 3599500"/>
              <a:gd name="connsiteX1" fmla="*/ 0 w 6108572"/>
              <a:gd name="connsiteY1" fmla="*/ 1495595 h 3599500"/>
              <a:gd name="connsiteX2" fmla="*/ 57529 w 6108572"/>
              <a:gd name="connsiteY2" fmla="*/ 1342785 h 3599500"/>
              <a:gd name="connsiteX3" fmla="*/ 662589 w 6108572"/>
              <a:gd name="connsiteY3" fmla="*/ 409178 h 3599500"/>
              <a:gd name="connsiteX4" fmla="*/ 1596196 w 6108572"/>
              <a:gd name="connsiteY4" fmla="*/ 44952 h 3599500"/>
              <a:gd name="connsiteX5" fmla="*/ 4287006 w 6108572"/>
              <a:gd name="connsiteY5" fmla="*/ 195103 h 3599500"/>
              <a:gd name="connsiteX6" fmla="*/ 4380663 w 6108572"/>
              <a:gd name="connsiteY6" fmla="*/ 235243 h 3599500"/>
              <a:gd name="connsiteX7" fmla="*/ 5647275 w 6108572"/>
              <a:gd name="connsiteY7" fmla="*/ 1704037 h 3599500"/>
              <a:gd name="connsiteX8" fmla="*/ 6103674 w 6108572"/>
              <a:gd name="connsiteY8" fmla="*/ 3053903 h 3599500"/>
              <a:gd name="connsiteX9" fmla="*/ 6103674 w 6108572"/>
              <a:gd name="connsiteY9" fmla="*/ 3052416 h 3599500"/>
              <a:gd name="connsiteX10" fmla="*/ 6057497 w 6108572"/>
              <a:gd name="connsiteY10" fmla="*/ 3573597 h 3599500"/>
              <a:gd name="connsiteX11" fmla="*/ 6048766 w 6108572"/>
              <a:gd name="connsiteY11" fmla="*/ 3599500 h 359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08572" h="3599500">
                <a:moveTo>
                  <a:pt x="0" y="3599500"/>
                </a:moveTo>
                <a:lnTo>
                  <a:pt x="0" y="1495595"/>
                </a:lnTo>
                <a:lnTo>
                  <a:pt x="57529" y="1342785"/>
                </a:lnTo>
                <a:cubicBezTo>
                  <a:pt x="194298" y="993427"/>
                  <a:pt x="368235" y="642580"/>
                  <a:pt x="662589" y="409178"/>
                </a:cubicBezTo>
                <a:cubicBezTo>
                  <a:pt x="927210" y="199563"/>
                  <a:pt x="1263189" y="101445"/>
                  <a:pt x="1596196" y="44952"/>
                </a:cubicBezTo>
                <a:cubicBezTo>
                  <a:pt x="2508990" y="-109657"/>
                  <a:pt x="4217134" y="183210"/>
                  <a:pt x="4287006" y="195103"/>
                </a:cubicBezTo>
                <a:lnTo>
                  <a:pt x="4380663" y="235243"/>
                </a:lnTo>
                <a:cubicBezTo>
                  <a:pt x="5063028" y="557842"/>
                  <a:pt x="5390088" y="1155470"/>
                  <a:pt x="5647275" y="1704037"/>
                </a:cubicBezTo>
                <a:cubicBezTo>
                  <a:pt x="5856891" y="2144081"/>
                  <a:pt x="6067994" y="2590072"/>
                  <a:pt x="6103674" y="3053903"/>
                </a:cubicBezTo>
                <a:lnTo>
                  <a:pt x="6103674" y="3052416"/>
                </a:lnTo>
                <a:cubicBezTo>
                  <a:pt x="6117053" y="3226352"/>
                  <a:pt x="6103464" y="3402587"/>
                  <a:pt x="6057497" y="3573597"/>
                </a:cubicBezTo>
                <a:lnTo>
                  <a:pt x="6048766" y="3599500"/>
                </a:lnTo>
                <a:close/>
              </a:path>
            </a:pathLst>
          </a:custGeom>
          <a:solidFill>
            <a:schemeClr val="accent3">
              <a:alpha val="20000"/>
            </a:schemeClr>
          </a:solidFill>
          <a:ln w="8653" cap="flat">
            <a:noFill/>
            <a:prstDash val="solid"/>
            <a:miter/>
          </a:ln>
        </p:spPr>
        <p:txBody>
          <a:bodyPr wrap="square" rtlCol="0" anchor="ctr">
            <a:noAutofit/>
          </a:bodyPr>
          <a:lstStyle/>
          <a:p>
            <a:endParaRPr lang="en-US"/>
          </a:p>
        </p:txBody>
      </p:sp>
      <p:sp>
        <p:nvSpPr>
          <p:cNvPr id="18" name="Freeform 17">
            <a:extLst>
              <a:ext uri="{FF2B5EF4-FFF2-40B4-BE49-F238E27FC236}">
                <a16:creationId xmlns:a16="http://schemas.microsoft.com/office/drawing/2014/main" id="{6B5CBB8B-DDB6-3A2B-568C-9CCAE77BB968}"/>
              </a:ext>
            </a:extLst>
          </p:cNvPr>
          <p:cNvSpPr/>
          <p:nvPr userDrawn="1"/>
        </p:nvSpPr>
        <p:spPr>
          <a:xfrm rot="9917080">
            <a:off x="991045" y="2611852"/>
            <a:ext cx="12101299" cy="5526261"/>
          </a:xfrm>
          <a:custGeom>
            <a:avLst/>
            <a:gdLst>
              <a:gd name="connsiteX0" fmla="*/ 0 w 12101299"/>
              <a:gd name="connsiteY0" fmla="*/ 5526261 h 5526261"/>
              <a:gd name="connsiteX1" fmla="*/ 1451369 w 12101299"/>
              <a:gd name="connsiteY1" fmla="*/ 0 h 5526261"/>
              <a:gd name="connsiteX2" fmla="*/ 11190749 w 12101299"/>
              <a:gd name="connsiteY2" fmla="*/ 2557865 h 5526261"/>
              <a:gd name="connsiteX3" fmla="*/ 11277708 w 12101299"/>
              <a:gd name="connsiteY3" fmla="*/ 2659413 h 5526261"/>
              <a:gd name="connsiteX4" fmla="*/ 11521920 w 12101299"/>
              <a:gd name="connsiteY4" fmla="*/ 2966293 h 5526261"/>
              <a:gd name="connsiteX5" fmla="*/ 11858728 w 12101299"/>
              <a:gd name="connsiteY5" fmla="*/ 5037003 h 5526261"/>
              <a:gd name="connsiteX6" fmla="*/ 10523984 w 12101299"/>
              <a:gd name="connsiteY6" fmla="*/ 5436174 h 5526261"/>
              <a:gd name="connsiteX7" fmla="*/ 879522 w 12101299"/>
              <a:gd name="connsiteY7" fmla="*/ 5516868 h 552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01299" h="5526261">
                <a:moveTo>
                  <a:pt x="0" y="5526261"/>
                </a:moveTo>
                <a:lnTo>
                  <a:pt x="1451369" y="0"/>
                </a:lnTo>
                <a:lnTo>
                  <a:pt x="11190749" y="2557865"/>
                </a:lnTo>
                <a:lnTo>
                  <a:pt x="11277708" y="2659413"/>
                </a:lnTo>
                <a:cubicBezTo>
                  <a:pt x="11360974" y="2760274"/>
                  <a:pt x="11442397" y="2862602"/>
                  <a:pt x="11521920" y="2966293"/>
                </a:cubicBezTo>
                <a:cubicBezTo>
                  <a:pt x="11983469" y="3577532"/>
                  <a:pt x="12370165" y="4475664"/>
                  <a:pt x="11858728" y="5037003"/>
                </a:cubicBezTo>
                <a:cubicBezTo>
                  <a:pt x="11534395" y="5386271"/>
                  <a:pt x="10998009" y="5423698"/>
                  <a:pt x="10523984" y="5436174"/>
                </a:cubicBezTo>
                <a:cubicBezTo>
                  <a:pt x="7277593" y="5501670"/>
                  <a:pt x="4094342" y="5489974"/>
                  <a:pt x="879522" y="5516868"/>
                </a:cubicBezTo>
                <a:close/>
              </a:path>
            </a:pathLst>
          </a:custGeom>
          <a:solidFill>
            <a:schemeClr val="accent2">
              <a:alpha val="40000"/>
            </a:schemeClr>
          </a:solidFill>
          <a:ln w="8653" cap="flat">
            <a:noFill/>
            <a:prstDash val="solid"/>
            <a:miter/>
          </a:ln>
        </p:spPr>
        <p:txBody>
          <a:bodyPr wrap="square" rtlCol="0" anchor="ctr">
            <a:noAutofit/>
          </a:bodyPr>
          <a:lstStyle/>
          <a:p>
            <a:endParaRPr lang="en-US"/>
          </a:p>
        </p:txBody>
      </p:sp>
      <p:sp>
        <p:nvSpPr>
          <p:cNvPr id="23" name="Freeform 22">
            <a:extLst>
              <a:ext uri="{FF2B5EF4-FFF2-40B4-BE49-F238E27FC236}">
                <a16:creationId xmlns:a16="http://schemas.microsoft.com/office/drawing/2014/main" id="{F21E7477-15AE-433E-6263-B44E7E2B6CDA}"/>
              </a:ext>
            </a:extLst>
          </p:cNvPr>
          <p:cNvSpPr/>
          <p:nvPr userDrawn="1"/>
        </p:nvSpPr>
        <p:spPr>
          <a:xfrm rot="4926458">
            <a:off x="5159462" y="-2141726"/>
            <a:ext cx="5010969" cy="8132292"/>
          </a:xfrm>
          <a:custGeom>
            <a:avLst/>
            <a:gdLst>
              <a:gd name="connsiteX0" fmla="*/ 0 w 5010969"/>
              <a:gd name="connsiteY0" fmla="*/ 8125005 h 8132292"/>
              <a:gd name="connsiteX1" fmla="*/ 1126334 w 5010969"/>
              <a:gd name="connsiteY1" fmla="*/ 0 h 8132292"/>
              <a:gd name="connsiteX2" fmla="*/ 1530486 w 5010969"/>
              <a:gd name="connsiteY2" fmla="*/ 1250 h 8132292"/>
              <a:gd name="connsiteX3" fmla="*/ 3582433 w 5010969"/>
              <a:gd name="connsiteY3" fmla="*/ 580650 h 8132292"/>
              <a:gd name="connsiteX4" fmla="*/ 4809109 w 5010969"/>
              <a:gd name="connsiteY4" fmla="*/ 4700238 h 8132292"/>
              <a:gd name="connsiteX5" fmla="*/ 1578862 w 5010969"/>
              <a:gd name="connsiteY5" fmla="*/ 7818041 h 8132292"/>
              <a:gd name="connsiteX6" fmla="*/ 80372 w 5010969"/>
              <a:gd name="connsiteY6" fmla="*/ 8131105 h 813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10969" h="8132292">
                <a:moveTo>
                  <a:pt x="0" y="8125005"/>
                </a:moveTo>
                <a:lnTo>
                  <a:pt x="1126334" y="0"/>
                </a:lnTo>
                <a:lnTo>
                  <a:pt x="1530486" y="1250"/>
                </a:lnTo>
                <a:cubicBezTo>
                  <a:pt x="2260723" y="28004"/>
                  <a:pt x="2975486" y="184530"/>
                  <a:pt x="3582433" y="580650"/>
                </a:cubicBezTo>
                <a:cubicBezTo>
                  <a:pt x="4870449" y="1429097"/>
                  <a:pt x="5310008" y="3248671"/>
                  <a:pt x="4809109" y="4700238"/>
                </a:cubicBezTo>
                <a:cubicBezTo>
                  <a:pt x="4308222" y="6151805"/>
                  <a:pt x="3009982" y="7245590"/>
                  <a:pt x="1578862" y="7818041"/>
                </a:cubicBezTo>
                <a:cubicBezTo>
                  <a:pt x="1104804" y="8005875"/>
                  <a:pt x="591609" y="8146754"/>
                  <a:pt x="80372" y="8131105"/>
                </a:cubicBezTo>
                <a:close/>
              </a:path>
            </a:pathLst>
          </a:custGeom>
          <a:solidFill>
            <a:schemeClr val="accent5">
              <a:alpha val="30000"/>
            </a:schemeClr>
          </a:solidFill>
          <a:ln w="8653"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09600" y="1180735"/>
            <a:ext cx="10966702" cy="4496530"/>
          </a:xfrm>
        </p:spPr>
        <p:txBody>
          <a:bodyPr anchor="ctr">
            <a:normAutofit/>
          </a:bodyPr>
          <a:lstStyle>
            <a:lvl1pPr algn="ctr">
              <a:defRPr sz="8000" b="0" cap="none" baseline="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09599" y="5943600"/>
            <a:ext cx="10966702" cy="931054"/>
          </a:xfrm>
        </p:spPr>
        <p:txBody>
          <a:bodyPr anchor="b">
            <a:normAutofit/>
          </a:bodyPr>
          <a:lstStyle>
            <a:lvl1pPr marL="0" indent="0" algn="ctr">
              <a:buNone/>
              <a:defRPr sz="28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152400" y="152400"/>
            <a:ext cx="4577325" cy="382831"/>
          </a:xfrm>
        </p:spPr>
        <p:txBody>
          <a:body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5141366" y="170106"/>
            <a:ext cx="1903170" cy="365125"/>
          </a:xfrm>
        </p:spPr>
        <p:txBody>
          <a:bodyPr/>
          <a:lstStyle>
            <a:lvl1pPr algn="ctr">
              <a:defRPr/>
            </a:lvl1pPr>
          </a:lstStyle>
          <a:p>
            <a:pPr algn="ctr"/>
            <a:fld id="{A747D3C8-83FA-C440-91E4-B3E51CD5DBA8}" type="datetime1">
              <a:rPr lang="en-US" smtClean="0"/>
              <a:t>8/20/2026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576302" y="152400"/>
            <a:ext cx="463297" cy="365125"/>
          </a:xfrm>
        </p:spPr>
        <p:txBody>
          <a:bodyPr anchor="ctr"/>
          <a:lstStyle>
            <a:lvl1pPr algn="ctr">
              <a:defRPr/>
            </a:lvl1pPr>
          </a:lstStyle>
          <a:p>
            <a:pPr algn="ctr"/>
            <a:fld id="{AEAA3239-9EA4-4A65-A281-97F994456D9F}" type="slidenum">
              <a:rPr lang="en-US" smtClean="0"/>
              <a:pPr algn="ctr"/>
              <a:t>‹#›</a:t>
            </a:fld>
            <a:endParaRPr lang="en-US"/>
          </a:p>
        </p:txBody>
      </p:sp>
    </p:spTree>
    <p:extLst>
      <p:ext uri="{BB962C8B-B14F-4D97-AF65-F5344CB8AC3E}">
        <p14:creationId xmlns:p14="http://schemas.microsoft.com/office/powerpoint/2010/main" val="35946275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1A863E11-AAA9-10FB-6A8C-457ECAAC13EE}"/>
              </a:ext>
            </a:extLst>
          </p:cNvPr>
          <p:cNvSpPr/>
          <p:nvPr userDrawn="1"/>
        </p:nvSpPr>
        <p:spPr>
          <a:xfrm>
            <a:off x="6342631" y="1313248"/>
            <a:ext cx="5849368" cy="5544752"/>
          </a:xfrm>
          <a:custGeom>
            <a:avLst/>
            <a:gdLst>
              <a:gd name="csX0" fmla="*/ 4599004 w 5849368"/>
              <a:gd name="csY0" fmla="*/ 170 h 5544752"/>
              <a:gd name="csX1" fmla="*/ 5486588 w 5849368"/>
              <a:gd name="csY1" fmla="*/ 204743 h 5544752"/>
              <a:gd name="csX2" fmla="*/ 5848816 w 5849368"/>
              <a:gd name="csY2" fmla="*/ 456392 h 5544752"/>
              <a:gd name="csX3" fmla="*/ 5849368 w 5849368"/>
              <a:gd name="csY3" fmla="*/ 456921 h 5544752"/>
              <a:gd name="csX4" fmla="*/ 5849368 w 5849368"/>
              <a:gd name="csY4" fmla="*/ 5544752 h 5544752"/>
              <a:gd name="csX5" fmla="*/ 0 w 5849368"/>
              <a:gd name="csY5" fmla="*/ 5544752 h 5544752"/>
              <a:gd name="csX6" fmla="*/ 4522 w 5849368"/>
              <a:gd name="csY6" fmla="*/ 5419744 h 5544752"/>
              <a:gd name="csX7" fmla="*/ 712713 w 5849368"/>
              <a:gd name="csY7" fmla="*/ 4107033 h 5544752"/>
              <a:gd name="csX8" fmla="*/ 1424999 w 5849368"/>
              <a:gd name="csY8" fmla="*/ 3512924 h 5544752"/>
              <a:gd name="csX9" fmla="*/ 1412065 w 5849368"/>
              <a:gd name="csY9" fmla="*/ 3494075 h 5544752"/>
              <a:gd name="csX10" fmla="*/ 2757424 w 5849368"/>
              <a:gd name="csY10" fmla="*/ 841081 h 5544752"/>
              <a:gd name="csX11" fmla="*/ 4599004 w 5849368"/>
              <a:gd name="csY11" fmla="*/ 170 h 55447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849368" h="5544752">
                <a:moveTo>
                  <a:pt x="4599004" y="170"/>
                </a:moveTo>
                <a:cubicBezTo>
                  <a:pt x="4905407" y="-3732"/>
                  <a:pt x="5208451" y="59474"/>
                  <a:pt x="5486588" y="204743"/>
                </a:cubicBezTo>
                <a:cubicBezTo>
                  <a:pt x="5617494" y="274317"/>
                  <a:pt x="5737674" y="359568"/>
                  <a:pt x="5848816" y="456392"/>
                </a:cubicBezTo>
                <a:lnTo>
                  <a:pt x="5849368" y="456921"/>
                </a:lnTo>
                <a:lnTo>
                  <a:pt x="5849368" y="5544752"/>
                </a:lnTo>
                <a:lnTo>
                  <a:pt x="0" y="5544752"/>
                </a:lnTo>
                <a:lnTo>
                  <a:pt x="4522" y="5419744"/>
                </a:lnTo>
                <a:cubicBezTo>
                  <a:pt x="49896" y="4903257"/>
                  <a:pt x="282712" y="4392396"/>
                  <a:pt x="712713" y="4107033"/>
                </a:cubicBezTo>
                <a:cubicBezTo>
                  <a:pt x="1070817" y="3861301"/>
                  <a:pt x="1327854" y="3928868"/>
                  <a:pt x="1424999" y="3512924"/>
                </a:cubicBezTo>
                <a:lnTo>
                  <a:pt x="1412065" y="3494075"/>
                </a:lnTo>
                <a:cubicBezTo>
                  <a:pt x="1713812" y="2544079"/>
                  <a:pt x="2061980" y="1556685"/>
                  <a:pt x="2757424" y="841081"/>
                </a:cubicBezTo>
                <a:cubicBezTo>
                  <a:pt x="3234577" y="342141"/>
                  <a:pt x="3924919" y="8754"/>
                  <a:pt x="4599004" y="170"/>
                </a:cubicBezTo>
                <a:close/>
              </a:path>
            </a:pathLst>
          </a:custGeom>
          <a:solidFill>
            <a:schemeClr val="accent3">
              <a:alpha val="20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7" name="Freeform: Shape 6">
            <a:extLst>
              <a:ext uri="{FF2B5EF4-FFF2-40B4-BE49-F238E27FC236}">
                <a16:creationId xmlns:a16="http://schemas.microsoft.com/office/drawing/2014/main" id="{935C8107-1553-E2F5-9FAD-E874DC4EB89C}"/>
              </a:ext>
            </a:extLst>
          </p:cNvPr>
          <p:cNvSpPr/>
          <p:nvPr userDrawn="1"/>
        </p:nvSpPr>
        <p:spPr>
          <a:xfrm>
            <a:off x="1" y="0"/>
            <a:ext cx="9993555" cy="3103201"/>
          </a:xfrm>
          <a:custGeom>
            <a:avLst/>
            <a:gdLst>
              <a:gd name="csX0" fmla="*/ 0 w 9993555"/>
              <a:gd name="csY0" fmla="*/ 0 h 3103201"/>
              <a:gd name="csX1" fmla="*/ 1998710 w 9993555"/>
              <a:gd name="csY1" fmla="*/ 0 h 3103201"/>
              <a:gd name="csX2" fmla="*/ 9993555 w 9993555"/>
              <a:gd name="csY2" fmla="*/ 0 h 3103201"/>
              <a:gd name="csX3" fmla="*/ 9835504 w 9993555"/>
              <a:gd name="csY3" fmla="*/ 214077 h 3103201"/>
              <a:gd name="csX4" fmla="*/ 8814187 w 9993555"/>
              <a:gd name="csY4" fmla="*/ 1281646 h 3103201"/>
              <a:gd name="csX5" fmla="*/ 3009402 w 9993555"/>
              <a:gd name="csY5" fmla="*/ 3057472 h 3103201"/>
              <a:gd name="csX6" fmla="*/ 36551 w 9993555"/>
              <a:gd name="csY6" fmla="*/ 2173834 h 3103201"/>
              <a:gd name="csX7" fmla="*/ 0 w 9993555"/>
              <a:gd name="csY7" fmla="*/ 2154873 h 31032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993555" h="3103201">
                <a:moveTo>
                  <a:pt x="0" y="0"/>
                </a:moveTo>
                <a:lnTo>
                  <a:pt x="1998710" y="0"/>
                </a:lnTo>
                <a:lnTo>
                  <a:pt x="9993555" y="0"/>
                </a:lnTo>
                <a:lnTo>
                  <a:pt x="9835504" y="214077"/>
                </a:lnTo>
                <a:cubicBezTo>
                  <a:pt x="9544235" y="584432"/>
                  <a:pt x="9200428" y="932405"/>
                  <a:pt x="8814187" y="1281646"/>
                </a:cubicBezTo>
                <a:cubicBezTo>
                  <a:pt x="7269239" y="2678618"/>
                  <a:pt x="5079265" y="3281917"/>
                  <a:pt x="3009402" y="3057472"/>
                </a:cubicBezTo>
                <a:cubicBezTo>
                  <a:pt x="1974479" y="2945248"/>
                  <a:pt x="971066" y="2635328"/>
                  <a:pt x="36551" y="2173834"/>
                </a:cubicBezTo>
                <a:lnTo>
                  <a:pt x="0" y="2154873"/>
                </a:lnTo>
                <a:close/>
              </a:path>
            </a:pathLst>
          </a:custGeom>
          <a:solidFill>
            <a:schemeClr val="accent4">
              <a:alpha val="10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52400" y="533400"/>
            <a:ext cx="8369808" cy="6324599"/>
          </a:xfrm>
        </p:spPr>
        <p:txBody>
          <a:bodyPr vert="horz" lIns="91440" tIns="45720" rIns="91440" bIns="45720" rtlCol="0" anchor="b">
            <a:normAutofit/>
          </a:bodyPr>
          <a:lstStyle>
            <a:lvl1pPr>
              <a:defRPr lang="en-US" sz="6000" b="0" dirty="0"/>
            </a:lvl1pPr>
          </a:lstStyle>
          <a:p>
            <a:pPr lvl="0"/>
            <a:r>
              <a:rPr lang="en-US"/>
              <a:t>Section Header</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rot="5400000">
            <a:off x="9344022" y="2390776"/>
            <a:ext cx="4933952" cy="457199"/>
          </a:xfrm>
        </p:spPr>
        <p:txBody>
          <a:body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rot="5400000">
            <a:off x="11197313" y="5482317"/>
            <a:ext cx="1238251" cy="446317"/>
          </a:xfrm>
        </p:spPr>
        <p:txBody>
          <a:bodyPr/>
          <a:lstStyle/>
          <a:p>
            <a:fld id="{0A3B2D8C-92BE-8141-9C78-2CEAD05A7EEA}" type="datetime1">
              <a:rPr lang="en-US" smtClean="0"/>
              <a:t>8/20/2026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582400" y="6324600"/>
            <a:ext cx="457200" cy="381000"/>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670965262"/>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178421" y="152399"/>
            <a:ext cx="10963655" cy="974067"/>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152401" y="1371598"/>
            <a:ext cx="10989676" cy="497235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rot="5400000">
            <a:off x="9307843" y="2423479"/>
            <a:ext cx="5006314" cy="457200"/>
          </a:xfrm>
          <a:prstGeom prst="rect">
            <a:avLst/>
          </a:prstGeom>
        </p:spPr>
        <p:txBody>
          <a:bodyPr vert="horz" lIns="91440" tIns="45720" rIns="91440" bIns="45720" rtlCol="0" anchor="ctr"/>
          <a:lstStyle>
            <a:lvl1pPr algn="l" rtl="0">
              <a:defRPr sz="800" cap="all" spc="100" baseline="0">
                <a:solidFill>
                  <a:schemeClr val="tx1"/>
                </a:solidFill>
                <a:latin typeface="+mj-lt"/>
                <a:ea typeface="Batang" panose="02030600000101010101" pitchFamily="18" charset="-127"/>
              </a:defRPr>
            </a:lvl1pPr>
          </a:lstStyle>
          <a:p>
            <a:r>
              <a:rPr lang="en-US"/>
              <a:t>Sample Footer Text</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rot="5400000">
            <a:off x="11216640" y="5520994"/>
            <a:ext cx="1188720" cy="457200"/>
          </a:xfrm>
          <a:prstGeom prst="rect">
            <a:avLst/>
          </a:prstGeom>
        </p:spPr>
        <p:txBody>
          <a:bodyPr vert="horz" lIns="91440" tIns="45720" rIns="91440" bIns="45720" rtlCol="0" anchor="ctr"/>
          <a:lstStyle>
            <a:lvl1pPr algn="r" rtl="0">
              <a:defRPr sz="800" cap="all" spc="100" baseline="0">
                <a:solidFill>
                  <a:schemeClr val="tx1"/>
                </a:solidFill>
                <a:latin typeface="+mj-lt"/>
                <a:ea typeface="Batang" panose="02030600000101010101" pitchFamily="18" charset="-127"/>
              </a:defRPr>
            </a:lvl1pPr>
          </a:lstStyle>
          <a:p>
            <a:fld id="{C68ED682-407A-6149-BE9D-7A7B8255FDB2}" type="datetime1">
              <a:rPr lang="en-US" smtClean="0"/>
              <a:pPr/>
              <a:t>8/20/2026</a:t>
            </a:fld>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582400" y="6343955"/>
            <a:ext cx="457200" cy="365125"/>
          </a:xfrm>
          <a:prstGeom prst="rect">
            <a:avLst/>
          </a:prstGeom>
        </p:spPr>
        <p:txBody>
          <a:bodyPr vert="horz" lIns="91440" tIns="45720" rIns="91440" bIns="45720" rtlCol="0" anchor="b"/>
          <a:lstStyle>
            <a:lvl1pPr algn="ctr" rtl="0">
              <a:defRPr sz="800" b="1" i="0" cap="all" spc="100" baseline="0">
                <a:solidFill>
                  <a:schemeClr val="tx1"/>
                </a:solidFill>
                <a:latin typeface="+mj-lt"/>
                <a:ea typeface="Batang" panose="02030600000101010101" pitchFamily="18" charset="-127"/>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335085557"/>
      </p:ext>
    </p:extLst>
  </p:cSld>
  <p:clrMap bg1="lt1" tx1="dk1" bg2="lt2" tx2="dk2" accent1="accent1" accent2="accent2" accent3="accent3" accent4="accent4" accent5="accent5" accent6="accent6" hlink="hlink" folHlink="folHlink"/>
  <p:sldLayoutIdLst>
    <p:sldLayoutId id="2147483898" r:id="rId1"/>
    <p:sldLayoutId id="2147483894" r:id="rId2"/>
    <p:sldLayoutId id="2147483893" r:id="rId3"/>
    <p:sldLayoutId id="2147483895" r:id="rId4"/>
    <p:sldLayoutId id="2147483896" r:id="rId5"/>
    <p:sldLayoutId id="2147483897" r:id="rId6"/>
    <p:sldLayoutId id="2147483899" r:id="rId7"/>
    <p:sldLayoutId id="2147483900" r:id="rId8"/>
    <p:sldLayoutId id="2147483901" r:id="rId9"/>
    <p:sldLayoutId id="2147483947" r:id="rId10"/>
    <p:sldLayoutId id="2147483954" r:id="rId11"/>
    <p:sldLayoutId id="2147483902" r:id="rId12"/>
    <p:sldLayoutId id="2147483903" r:id="rId13"/>
    <p:sldLayoutId id="2147483950" r:id="rId14"/>
    <p:sldLayoutId id="2147483904" r:id="rId15"/>
    <p:sldLayoutId id="2147483955" r:id="rId16"/>
    <p:sldLayoutId id="2147483905" r:id="rId17"/>
    <p:sldLayoutId id="2147483906" r:id="rId18"/>
    <p:sldLayoutId id="2147483907" r:id="rId19"/>
    <p:sldLayoutId id="2147483908" r:id="rId20"/>
    <p:sldLayoutId id="2147483909" r:id="rId21"/>
    <p:sldLayoutId id="2147483910" r:id="rId22"/>
    <p:sldLayoutId id="2147483911" r:id="rId23"/>
    <p:sldLayoutId id="2147483912" r:id="rId24"/>
    <p:sldLayoutId id="2147483913" r:id="rId25"/>
    <p:sldLayoutId id="2147483914" r:id="rId26"/>
    <p:sldLayoutId id="2147483915" r:id="rId27"/>
    <p:sldLayoutId id="2147483916" r:id="rId28"/>
    <p:sldLayoutId id="2147483917" r:id="rId29"/>
    <p:sldLayoutId id="2147483918" r:id="rId30"/>
    <p:sldLayoutId id="2147483959" r:id="rId31"/>
    <p:sldLayoutId id="2147483960" r:id="rId32"/>
    <p:sldLayoutId id="2147483919" r:id="rId33"/>
    <p:sldLayoutId id="2147483920" r:id="rId34"/>
    <p:sldLayoutId id="2147483921" r:id="rId35"/>
    <p:sldLayoutId id="2147483922" r:id="rId36"/>
    <p:sldLayoutId id="2147483923" r:id="rId37"/>
    <p:sldLayoutId id="2147483924" r:id="rId38"/>
    <p:sldLayoutId id="2147483956" r:id="rId39"/>
    <p:sldLayoutId id="2147483925" r:id="rId40"/>
    <p:sldLayoutId id="2147483957" r:id="rId41"/>
    <p:sldLayoutId id="2147483926" r:id="rId42"/>
    <p:sldLayoutId id="2147483958" r:id="rId43"/>
    <p:sldLayoutId id="2147483927" r:id="rId44"/>
    <p:sldLayoutId id="2147483928" r:id="rId45"/>
    <p:sldLayoutId id="2147483929" r:id="rId46"/>
    <p:sldLayoutId id="2147483931" r:id="rId47"/>
    <p:sldLayoutId id="2147483932" r:id="rId48"/>
    <p:sldLayoutId id="2147483961" r:id="rId49"/>
    <p:sldLayoutId id="2147483936" r:id="rId50"/>
    <p:sldLayoutId id="2147483937" r:id="rId51"/>
    <p:sldLayoutId id="2147483938" r:id="rId52"/>
    <p:sldLayoutId id="2147483939" r:id="rId53"/>
    <p:sldLayoutId id="2147483940" r:id="rId54"/>
    <p:sldLayoutId id="2147483941" r:id="rId55"/>
    <p:sldLayoutId id="2147483942" r:id="rId56"/>
    <p:sldLayoutId id="2147483943" r:id="rId57"/>
    <p:sldLayoutId id="2147483944" r:id="rId58"/>
    <p:sldLayoutId id="2147483945" r:id="rId59"/>
    <p:sldLayoutId id="2147483953" r:id="rId60"/>
  </p:sldLayoutIdLst>
  <p:hf hdr="0"/>
  <p:txStyles>
    <p:titleStyle>
      <a:lvl1pPr algn="l" defTabSz="914400" rtl="0" eaLnBrk="1" latinLnBrk="0" hangingPunct="1">
        <a:lnSpc>
          <a:spcPct val="80000"/>
        </a:lnSpc>
        <a:spcBef>
          <a:spcPct val="0"/>
        </a:spcBef>
        <a:buNone/>
        <a:defRPr sz="3600" b="0" i="0" kern="1200" cap="none" spc="0" baseline="0">
          <a:solidFill>
            <a:schemeClr val="tx1"/>
          </a:solidFill>
          <a:latin typeface="+mj-lt"/>
          <a:ea typeface="Batang" panose="02030600000101010101" pitchFamily="18" charset="-127"/>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b="0" i="0" kern="1200">
          <a:solidFill>
            <a:schemeClr val="tx1"/>
          </a:solidFill>
          <a:latin typeface="+mn-lt"/>
          <a:ea typeface="Batang" panose="02030600000101010101" pitchFamily="18" charset="-127"/>
          <a:cs typeface="Kalinga" panose="020B0502040204020203" pitchFamily="34" charset="0"/>
        </a:defRPr>
      </a:lvl1pPr>
      <a:lvl2pPr marL="4572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Batang" panose="02030600000101010101" pitchFamily="18" charset="-127"/>
          <a:cs typeface="Kalinga" panose="020B0502040204020203" pitchFamily="34" charset="0"/>
        </a:defRPr>
      </a:lvl2pPr>
      <a:lvl3pPr marL="6858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Batang" panose="02030600000101010101" pitchFamily="18" charset="-127"/>
          <a:cs typeface="Kalinga" panose="020B0502040204020203" pitchFamily="34" charset="0"/>
        </a:defRPr>
      </a:lvl3pPr>
      <a:lvl4pPr marL="9144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Batang" panose="02030600000101010101" pitchFamily="18" charset="-127"/>
          <a:cs typeface="Kalinga" panose="020B0502040204020203" pitchFamily="34" charset="0"/>
        </a:defRPr>
      </a:lvl4pPr>
      <a:lvl5pPr marL="11430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Batang" panose="02030600000101010101" pitchFamily="18" charset="-127"/>
          <a:cs typeface="Kalinga"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3" orient="horz" pos="2160" userDrawn="1">
          <p15:clr>
            <a:srgbClr val="F26B43"/>
          </p15:clr>
        </p15:guide>
        <p15:guide id="24" pos="3840" userDrawn="1">
          <p15:clr>
            <a:srgbClr val="F26B43"/>
          </p15:clr>
        </p15:guide>
        <p15:guide id="25" pos="7296" userDrawn="1">
          <p15:clr>
            <a:srgbClr val="F26B43"/>
          </p15:clr>
        </p15:guide>
        <p15:guide id="26" pos="384" userDrawn="1">
          <p15:clr>
            <a:srgbClr val="F26B43"/>
          </p15:clr>
        </p15:guide>
        <p15:guide id="27" pos="7584" userDrawn="1">
          <p15:clr>
            <a:srgbClr val="F26B43"/>
          </p15:clr>
        </p15:guide>
        <p15:guide id="28" pos="96" userDrawn="1">
          <p15:clr>
            <a:srgbClr val="F26B43"/>
          </p15:clr>
        </p15:guide>
        <p15:guide id="29" orient="horz" pos="4224" userDrawn="1">
          <p15:clr>
            <a:srgbClr val="F26B43"/>
          </p15:clr>
        </p15:guide>
        <p15:guide id="30" orient="horz" pos="96" userDrawn="1">
          <p15:clr>
            <a:srgbClr val="F26B43"/>
          </p15:clr>
        </p15:guide>
        <p15:guide id="31" orient="horz" pos="3984" userDrawn="1">
          <p15:clr>
            <a:srgbClr val="F26B43"/>
          </p15:clr>
        </p15:guide>
        <p15:guide id="32" orient="horz" pos="33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5.png"/><Relationship Id="rId2" Type="http://schemas.openxmlformats.org/officeDocument/2006/relationships/diagramData" Target="../diagrams/data4.xml"/><Relationship Id="rId1" Type="http://schemas.openxmlformats.org/officeDocument/2006/relationships/slideLayout" Target="../slideLayouts/slideLayout5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7AA7F-4A4D-B98F-DA2E-10E00EC515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FC3021-09CF-E226-5E0B-1157CE061D3E}"/>
              </a:ext>
            </a:extLst>
          </p:cNvPr>
          <p:cNvSpPr>
            <a:spLocks noGrp="1"/>
          </p:cNvSpPr>
          <p:nvPr>
            <p:ph type="ctrTitle"/>
          </p:nvPr>
        </p:nvSpPr>
        <p:spPr>
          <a:xfrm>
            <a:off x="325580" y="464127"/>
            <a:ext cx="11430000" cy="2235679"/>
          </a:xfrm>
        </p:spPr>
        <p:txBody>
          <a:bodyPr/>
          <a:lstStyle/>
          <a:p>
            <a:pPr algn="ctr"/>
            <a:r>
              <a:rPr lang="en-US" b="1"/>
              <a:t>Siskiyou County </a:t>
            </a:r>
            <a:br>
              <a:rPr lang="en-US" b="1"/>
            </a:br>
            <a:r>
              <a:rPr lang="en-US" b="1"/>
              <a:t>Behavioral Health</a:t>
            </a:r>
            <a:endParaRPr lang="en-US"/>
          </a:p>
        </p:txBody>
      </p:sp>
      <p:sp>
        <p:nvSpPr>
          <p:cNvPr id="3" name="Subtitle 2">
            <a:extLst>
              <a:ext uri="{FF2B5EF4-FFF2-40B4-BE49-F238E27FC236}">
                <a16:creationId xmlns:a16="http://schemas.microsoft.com/office/drawing/2014/main" id="{AF82E112-FCBE-B3EB-6DEA-27B8B544E529}"/>
              </a:ext>
            </a:extLst>
          </p:cNvPr>
          <p:cNvSpPr>
            <a:spLocks noGrp="1"/>
          </p:cNvSpPr>
          <p:nvPr>
            <p:ph type="subTitle" idx="1"/>
          </p:nvPr>
        </p:nvSpPr>
        <p:spPr>
          <a:xfrm>
            <a:off x="868216" y="3110912"/>
            <a:ext cx="10344727" cy="1239545"/>
          </a:xfrm>
        </p:spPr>
        <p:txBody>
          <a:bodyPr>
            <a:normAutofit lnSpcReduction="10000"/>
          </a:bodyPr>
          <a:lstStyle/>
          <a:p>
            <a:pPr algn="ctr"/>
            <a:r>
              <a:rPr lang="en-US" sz="4400" b="1" dirty="0">
                <a:solidFill>
                  <a:schemeClr val="accent2">
                    <a:lumMod val="50000"/>
                  </a:schemeClr>
                </a:solidFill>
                <a:latin typeface="+mj-lt"/>
              </a:rPr>
              <a:t>Behavioral health housing</a:t>
            </a:r>
          </a:p>
          <a:p>
            <a:pPr algn="ctr"/>
            <a:r>
              <a:rPr lang="en-US" sz="4400" b="1" dirty="0">
                <a:solidFill>
                  <a:schemeClr val="accent2">
                    <a:lumMod val="50000"/>
                  </a:schemeClr>
                </a:solidFill>
                <a:latin typeface="+mj-lt"/>
              </a:rPr>
              <a:t>Continuum</a:t>
            </a:r>
          </a:p>
        </p:txBody>
      </p:sp>
      <p:sp>
        <p:nvSpPr>
          <p:cNvPr id="5" name="TextBox 4">
            <a:extLst>
              <a:ext uri="{FF2B5EF4-FFF2-40B4-BE49-F238E27FC236}">
                <a16:creationId xmlns:a16="http://schemas.microsoft.com/office/drawing/2014/main" id="{112A5FC0-47DF-1A39-A3EB-FD9A47F64DD4}"/>
              </a:ext>
            </a:extLst>
          </p:cNvPr>
          <p:cNvSpPr txBox="1"/>
          <p:nvPr/>
        </p:nvSpPr>
        <p:spPr>
          <a:xfrm>
            <a:off x="2533290" y="4761563"/>
            <a:ext cx="7125419" cy="1384995"/>
          </a:xfrm>
          <a:prstGeom prst="rect">
            <a:avLst/>
          </a:prstGeom>
          <a:noFill/>
        </p:spPr>
        <p:txBody>
          <a:bodyPr wrap="square">
            <a:spAutoFit/>
          </a:bodyPr>
          <a:lstStyle/>
          <a:p>
            <a:pPr algn="ctr"/>
            <a:r>
              <a:rPr lang="en-US" sz="4400" b="1" dirty="0">
                <a:solidFill>
                  <a:schemeClr val="accent2">
                    <a:lumMod val="50000"/>
                  </a:schemeClr>
                </a:solidFill>
                <a:latin typeface="+mj-lt"/>
              </a:rPr>
              <a:t> </a:t>
            </a:r>
            <a:r>
              <a:rPr lang="en-US" sz="4000" b="1" dirty="0">
                <a:solidFill>
                  <a:schemeClr val="accent2">
                    <a:lumMod val="50000"/>
                  </a:schemeClr>
                </a:solidFill>
                <a:latin typeface="+mj-lt"/>
              </a:rPr>
              <a:t>Funding, Legal Obligations and County Fiscal Impact</a:t>
            </a:r>
            <a:endParaRPr lang="en-US" sz="4400" dirty="0">
              <a:solidFill>
                <a:schemeClr val="accent2">
                  <a:lumMod val="50000"/>
                </a:schemeClr>
              </a:solidFill>
              <a:latin typeface="+mj-lt"/>
            </a:endParaRPr>
          </a:p>
        </p:txBody>
      </p:sp>
    </p:spTree>
    <p:extLst>
      <p:ext uri="{BB962C8B-B14F-4D97-AF65-F5344CB8AC3E}">
        <p14:creationId xmlns:p14="http://schemas.microsoft.com/office/powerpoint/2010/main" val="5952832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6150B-3312-17CD-EDD2-004E1FE1B1DC}"/>
              </a:ext>
            </a:extLst>
          </p:cNvPr>
          <p:cNvSpPr>
            <a:spLocks noGrp="1"/>
          </p:cNvSpPr>
          <p:nvPr>
            <p:ph type="title"/>
          </p:nvPr>
        </p:nvSpPr>
        <p:spPr>
          <a:xfrm>
            <a:off x="346612" y="676564"/>
            <a:ext cx="3595634" cy="1651000"/>
          </a:xfrm>
        </p:spPr>
        <p:txBody>
          <a:bodyPr anchor="t">
            <a:normAutofit fontScale="90000"/>
          </a:bodyPr>
          <a:lstStyle/>
          <a:p>
            <a:r>
              <a:rPr lang="en-US"/>
              <a:t>Fiscal Stewardship</a:t>
            </a:r>
            <a:br>
              <a:rPr lang="en-US"/>
            </a:br>
            <a:r>
              <a:rPr lang="en-US"/>
              <a:t>and</a:t>
            </a:r>
            <a:br>
              <a:rPr lang="en-US"/>
            </a:br>
            <a:r>
              <a:rPr lang="en-US"/>
              <a:t>Cost Avoidance</a:t>
            </a:r>
            <a:br>
              <a:rPr lang="en-US" sz="2800" b="1"/>
            </a:br>
            <a:br>
              <a:rPr lang="en-US" sz="2800"/>
            </a:br>
            <a:endParaRPr lang="en-US" sz="2800"/>
          </a:p>
        </p:txBody>
      </p:sp>
      <p:sp>
        <p:nvSpPr>
          <p:cNvPr id="6" name="Slide Number Placeholder 5">
            <a:extLst>
              <a:ext uri="{FF2B5EF4-FFF2-40B4-BE49-F238E27FC236}">
                <a16:creationId xmlns:a16="http://schemas.microsoft.com/office/drawing/2014/main" id="{5D0AC058-66DA-CF25-7716-6901D7E795AC}"/>
              </a:ext>
            </a:extLst>
          </p:cNvPr>
          <p:cNvSpPr>
            <a:spLocks noGrp="1"/>
          </p:cNvSpPr>
          <p:nvPr>
            <p:ph type="sldNum" sz="quarter" idx="12"/>
          </p:nvPr>
        </p:nvSpPr>
        <p:spPr>
          <a:xfrm>
            <a:off x="11582400" y="6343955"/>
            <a:ext cx="457200" cy="365125"/>
          </a:xfrm>
        </p:spPr>
        <p:txBody>
          <a:bodyPr anchor="b">
            <a:normAutofit/>
          </a:bodyPr>
          <a:lstStyle/>
          <a:p>
            <a:pPr>
              <a:spcAft>
                <a:spcPts val="600"/>
              </a:spcAft>
            </a:pPr>
            <a:fld id="{AEAA3239-9EA4-4A65-A281-97F994456D9F}" type="slidenum">
              <a:rPr lang="en-US" smtClean="0"/>
              <a:pPr>
                <a:spcAft>
                  <a:spcPts val="600"/>
                </a:spcAft>
              </a:pPr>
              <a:t>10</a:t>
            </a:fld>
            <a:endParaRPr lang="en-US"/>
          </a:p>
        </p:txBody>
      </p:sp>
      <p:graphicFrame>
        <p:nvGraphicFramePr>
          <p:cNvPr id="8" name="Content Placeholder 2">
            <a:extLst>
              <a:ext uri="{FF2B5EF4-FFF2-40B4-BE49-F238E27FC236}">
                <a16:creationId xmlns:a16="http://schemas.microsoft.com/office/drawing/2014/main" id="{571D37CE-452B-4AAA-C617-4AEB77552136}"/>
              </a:ext>
            </a:extLst>
          </p:cNvPr>
          <p:cNvGraphicFramePr>
            <a:graphicFrameLocks noGrp="1"/>
          </p:cNvGraphicFramePr>
          <p:nvPr>
            <p:ph idx="1"/>
            <p:extLst>
              <p:ext uri="{D42A27DB-BD31-4B8C-83A1-F6EECF244321}">
                <p14:modId xmlns:p14="http://schemas.microsoft.com/office/powerpoint/2010/main" val="1027264111"/>
              </p:ext>
            </p:extLst>
          </p:nvPr>
        </p:nvGraphicFramePr>
        <p:xfrm>
          <a:off x="4495800" y="152400"/>
          <a:ext cx="7086600" cy="6705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Picture 10">
            <a:extLst>
              <a:ext uri="{FF2B5EF4-FFF2-40B4-BE49-F238E27FC236}">
                <a16:creationId xmlns:a16="http://schemas.microsoft.com/office/drawing/2014/main" id="{3B17DB15-849B-AAC9-4B6C-8FFD03BC84A3}"/>
              </a:ext>
            </a:extLst>
          </p:cNvPr>
          <p:cNvPicPr>
            <a:picLocks noChangeAspect="1"/>
          </p:cNvPicPr>
          <p:nvPr/>
        </p:nvPicPr>
        <p:blipFill>
          <a:blip r:embed="rId7"/>
          <a:stretch>
            <a:fillRect/>
          </a:stretch>
        </p:blipFill>
        <p:spPr>
          <a:xfrm>
            <a:off x="511741" y="4061708"/>
            <a:ext cx="2876951" cy="1819529"/>
          </a:xfrm>
          <a:prstGeom prst="rect">
            <a:avLst/>
          </a:prstGeom>
        </p:spPr>
      </p:pic>
    </p:spTree>
    <p:extLst>
      <p:ext uri="{BB962C8B-B14F-4D97-AF65-F5344CB8AC3E}">
        <p14:creationId xmlns:p14="http://schemas.microsoft.com/office/powerpoint/2010/main" val="1265122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D52D6DC-3D0B-B2AE-D7ED-E2B9285E33C8}"/>
              </a:ext>
            </a:extLst>
          </p:cNvPr>
          <p:cNvSpPr>
            <a:spLocks noGrp="1"/>
          </p:cNvSpPr>
          <p:nvPr>
            <p:ph type="sldNum" sz="quarter" idx="12"/>
          </p:nvPr>
        </p:nvSpPr>
        <p:spPr/>
        <p:txBody>
          <a:bodyPr/>
          <a:lstStyle/>
          <a:p>
            <a:fld id="{AEAA3239-9EA4-4A65-A281-97F994456D9F}" type="slidenum">
              <a:rPr lang="en-US" smtClean="0"/>
              <a:t>11</a:t>
            </a:fld>
            <a:endParaRPr lang="en-US"/>
          </a:p>
        </p:txBody>
      </p:sp>
      <p:graphicFrame>
        <p:nvGraphicFramePr>
          <p:cNvPr id="8" name="Chart 7">
            <a:extLst>
              <a:ext uri="{FF2B5EF4-FFF2-40B4-BE49-F238E27FC236}">
                <a16:creationId xmlns:a16="http://schemas.microsoft.com/office/drawing/2014/main" id="{EC95066E-0777-8CDD-17BC-6F460A3CD0A8}"/>
              </a:ext>
            </a:extLst>
          </p:cNvPr>
          <p:cNvGraphicFramePr/>
          <p:nvPr>
            <p:extLst>
              <p:ext uri="{D42A27DB-BD31-4B8C-83A1-F6EECF244321}">
                <p14:modId xmlns:p14="http://schemas.microsoft.com/office/powerpoint/2010/main" val="998091032"/>
              </p:ext>
            </p:extLst>
          </p:nvPr>
        </p:nvGraphicFramePr>
        <p:xfrm>
          <a:off x="1108460" y="959556"/>
          <a:ext cx="10187613" cy="58984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41998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4086A-9247-88D3-9E15-EB43E90220FD}"/>
              </a:ext>
            </a:extLst>
          </p:cNvPr>
          <p:cNvSpPr>
            <a:spLocks noGrp="1"/>
          </p:cNvSpPr>
          <p:nvPr>
            <p:ph type="ctrTitle"/>
          </p:nvPr>
        </p:nvSpPr>
        <p:spPr>
          <a:xfrm>
            <a:off x="1463571" y="1547631"/>
            <a:ext cx="9543612" cy="3163111"/>
          </a:xfrm>
        </p:spPr>
        <p:txBody>
          <a:bodyPr anchor="b">
            <a:normAutofit/>
          </a:bodyPr>
          <a:lstStyle/>
          <a:p>
            <a:pPr algn="ctr"/>
            <a:r>
              <a:rPr lang="en-US"/>
              <a:t>Thank you for your time.</a:t>
            </a:r>
            <a:br>
              <a:rPr lang="en-US"/>
            </a:br>
            <a:br>
              <a:rPr lang="en-US"/>
            </a:br>
            <a:r>
              <a:rPr lang="en-US"/>
              <a:t>Questions?</a:t>
            </a:r>
          </a:p>
        </p:txBody>
      </p:sp>
      <p:sp>
        <p:nvSpPr>
          <p:cNvPr id="6" name="Slide Number Placeholder 5">
            <a:extLst>
              <a:ext uri="{FF2B5EF4-FFF2-40B4-BE49-F238E27FC236}">
                <a16:creationId xmlns:a16="http://schemas.microsoft.com/office/drawing/2014/main" id="{1BAC35D6-05AB-E54E-1311-596A7475A099}"/>
              </a:ext>
            </a:extLst>
          </p:cNvPr>
          <p:cNvSpPr>
            <a:spLocks noGrp="1"/>
          </p:cNvSpPr>
          <p:nvPr>
            <p:ph type="sldNum" sz="quarter" idx="12"/>
          </p:nvPr>
        </p:nvSpPr>
        <p:spPr>
          <a:xfrm>
            <a:off x="11582400" y="6324600"/>
            <a:ext cx="457200" cy="381000"/>
          </a:xfrm>
        </p:spPr>
        <p:txBody>
          <a:bodyPr anchor="b">
            <a:normAutofit/>
          </a:bodyPr>
          <a:lstStyle/>
          <a:p>
            <a:pPr>
              <a:spcAft>
                <a:spcPts val="600"/>
              </a:spcAft>
            </a:pPr>
            <a:fld id="{AEAA3239-9EA4-4A65-A281-97F994456D9F}" type="slidenum">
              <a:rPr lang="en-US" smtClean="0"/>
              <a:pPr>
                <a:spcAft>
                  <a:spcPts val="600"/>
                </a:spcAft>
              </a:pPr>
              <a:t>12</a:t>
            </a:fld>
            <a:endParaRPr lang="en-US"/>
          </a:p>
        </p:txBody>
      </p:sp>
    </p:spTree>
    <p:extLst>
      <p:ext uri="{BB962C8B-B14F-4D97-AF65-F5344CB8AC3E}">
        <p14:creationId xmlns:p14="http://schemas.microsoft.com/office/powerpoint/2010/main" val="2232534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17AF2825-D386-3F42-38B2-E47ED6C02576}"/>
              </a:ext>
            </a:extLst>
          </p:cNvPr>
          <p:cNvSpPr>
            <a:spLocks noGrp="1"/>
          </p:cNvSpPr>
          <p:nvPr>
            <p:ph type="ctrTitle"/>
          </p:nvPr>
        </p:nvSpPr>
        <p:spPr>
          <a:xfrm>
            <a:off x="1371600" y="2389516"/>
            <a:ext cx="9220198" cy="4319563"/>
          </a:xfrm>
        </p:spPr>
        <p:txBody>
          <a:bodyPr anchor="b">
            <a:normAutofit fontScale="90000"/>
          </a:bodyPr>
          <a:lstStyle/>
          <a:p>
            <a:pPr marL="342900" indent="-342900">
              <a:buFont typeface="Wingdings" panose="05000000000000000000" pitchFamily="2" charset="2"/>
              <a:buChar char="Ø"/>
            </a:pPr>
            <a:r>
              <a:rPr lang="en-US" sz="2600" b="1">
                <a:latin typeface="+mn-lt"/>
              </a:rPr>
              <a:t>Primary statutory authority:</a:t>
            </a:r>
          </a:p>
          <a:p>
            <a:pPr marL="228600" lvl="1" indent="0" algn="l">
              <a:buNone/>
            </a:pPr>
            <a:br>
              <a:rPr lang="en-US" sz="2600">
                <a:solidFill>
                  <a:schemeClr val="tx1"/>
                </a:solidFill>
                <a:latin typeface="+mn-lt"/>
              </a:rPr>
            </a:br>
            <a:r>
              <a:rPr lang="en-US" sz="2600" b="1">
                <a:solidFill>
                  <a:schemeClr val="tx1"/>
                </a:solidFill>
                <a:latin typeface="+mn-lt"/>
              </a:rPr>
              <a:t>Welfare &amp; Institutions Code § 5600.2(a)(4)</a:t>
            </a:r>
          </a:p>
          <a:p>
            <a:pPr marL="228600" lvl="1" indent="0" algn="l">
              <a:buNone/>
            </a:pPr>
            <a:br>
              <a:rPr lang="en-US" sz="2600">
                <a:solidFill>
                  <a:schemeClr val="tx1"/>
                </a:solidFill>
                <a:latin typeface="+mn-lt"/>
              </a:rPr>
            </a:br>
            <a:r>
              <a:rPr lang="en-US" sz="2600">
                <a:solidFill>
                  <a:schemeClr val="tx1"/>
                </a:solidFill>
                <a:latin typeface="+mn-lt"/>
              </a:rPr>
              <a:t>Under the </a:t>
            </a:r>
            <a:r>
              <a:rPr lang="en-US" sz="2600" err="1">
                <a:solidFill>
                  <a:schemeClr val="tx1"/>
                </a:solidFill>
                <a:latin typeface="+mn-lt"/>
              </a:rPr>
              <a:t>Bronzan</a:t>
            </a:r>
            <a:r>
              <a:rPr lang="en-US" sz="2600">
                <a:solidFill>
                  <a:schemeClr val="tx1"/>
                </a:solidFill>
                <a:latin typeface="+mn-lt"/>
              </a:rPr>
              <a:t>-McCorquodale Act, California establishes the policy that people with mental disabilities should receive treatment and rehabilitation in the most appropriate and least restrictive environment, preferably in their own communities.</a:t>
            </a:r>
            <a:br>
              <a:rPr lang="en-US" sz="2600">
                <a:solidFill>
                  <a:schemeClr val="tx1"/>
                </a:solidFill>
                <a:latin typeface="+mn-lt"/>
              </a:rPr>
            </a:br>
            <a:r>
              <a:rPr lang="en-US" sz="2600">
                <a:solidFill>
                  <a:schemeClr val="tx1"/>
                </a:solidFill>
                <a:latin typeface="+mn-lt"/>
              </a:rPr>
              <a:t>This means that, when clinically and legally appropriate, community-based treatment is preferred over more restrictive institutional settings.</a:t>
            </a:r>
            <a:br>
              <a:rPr lang="en-US" sz="2600">
                <a:solidFill>
                  <a:schemeClr val="tx1"/>
                </a:solidFill>
                <a:latin typeface="+mn-lt"/>
              </a:rPr>
            </a:br>
            <a:endParaRPr lang="en-US" sz="2600">
              <a:solidFill>
                <a:schemeClr val="tx1"/>
              </a:solidFill>
              <a:latin typeface="+mn-lt"/>
            </a:endParaRPr>
          </a:p>
        </p:txBody>
      </p:sp>
      <p:sp>
        <p:nvSpPr>
          <p:cNvPr id="19" name="Date Placeholder 4">
            <a:extLst>
              <a:ext uri="{FF2B5EF4-FFF2-40B4-BE49-F238E27FC236}">
                <a16:creationId xmlns:a16="http://schemas.microsoft.com/office/drawing/2014/main" id="{22754353-A23B-A1F7-F8BB-DB6E88972728}"/>
              </a:ext>
            </a:extLst>
          </p:cNvPr>
          <p:cNvSpPr>
            <a:spLocks noGrp="1"/>
          </p:cNvSpPr>
          <p:nvPr>
            <p:ph type="dt" sz="half" idx="10"/>
          </p:nvPr>
        </p:nvSpPr>
        <p:spPr>
          <a:xfrm rot="5400000">
            <a:off x="11191872" y="5476877"/>
            <a:ext cx="1238252" cy="457198"/>
          </a:xfrm>
        </p:spPr>
        <p:txBody>
          <a:bodyPr/>
          <a:lstStyle/>
          <a:p>
            <a:pPr>
              <a:spcAft>
                <a:spcPts val="600"/>
              </a:spcAft>
            </a:pPr>
            <a:fld id="{BB7C5FC6-6F71-DD41-BBD0-CAFF1BED2F55}" type="datetime1">
              <a:rPr lang="en-US" smtClean="0"/>
              <a:pPr>
                <a:spcAft>
                  <a:spcPts val="600"/>
                </a:spcAft>
              </a:pPr>
              <a:t>8/20/2026</a:t>
            </a:fld>
            <a:endParaRPr lang="en-US"/>
          </a:p>
        </p:txBody>
      </p:sp>
      <p:sp>
        <p:nvSpPr>
          <p:cNvPr id="7" name="Slide Number Placeholder 6">
            <a:extLst>
              <a:ext uri="{FF2B5EF4-FFF2-40B4-BE49-F238E27FC236}">
                <a16:creationId xmlns:a16="http://schemas.microsoft.com/office/drawing/2014/main" id="{DA3A914A-7E0D-2654-22F9-62A2B8BC7E1C}"/>
              </a:ext>
            </a:extLst>
          </p:cNvPr>
          <p:cNvSpPr>
            <a:spLocks noGrp="1"/>
          </p:cNvSpPr>
          <p:nvPr>
            <p:ph type="sldNum" sz="quarter" idx="12"/>
          </p:nvPr>
        </p:nvSpPr>
        <p:spPr>
          <a:xfrm>
            <a:off x="11592586" y="6343955"/>
            <a:ext cx="447014" cy="365125"/>
          </a:xfrm>
        </p:spPr>
        <p:txBody>
          <a:bodyPr anchor="b">
            <a:normAutofit/>
          </a:bodyPr>
          <a:lstStyle/>
          <a:p>
            <a:pPr>
              <a:spcAft>
                <a:spcPts val="600"/>
              </a:spcAft>
            </a:pPr>
            <a:fld id="{AEAA3239-9EA4-4A65-A281-97F994456D9F}" type="slidenum">
              <a:rPr lang="en-US" smtClean="0"/>
              <a:pPr>
                <a:spcAft>
                  <a:spcPts val="600"/>
                </a:spcAft>
              </a:pPr>
              <a:t>2</a:t>
            </a:fld>
            <a:endParaRPr lang="en-US"/>
          </a:p>
        </p:txBody>
      </p:sp>
      <p:sp>
        <p:nvSpPr>
          <p:cNvPr id="21" name="TextBox 20">
            <a:extLst>
              <a:ext uri="{FF2B5EF4-FFF2-40B4-BE49-F238E27FC236}">
                <a16:creationId xmlns:a16="http://schemas.microsoft.com/office/drawing/2014/main" id="{8DAC2C60-60F1-A209-AD82-E68AACFBE7F6}"/>
              </a:ext>
            </a:extLst>
          </p:cNvPr>
          <p:cNvSpPr txBox="1"/>
          <p:nvPr/>
        </p:nvSpPr>
        <p:spPr>
          <a:xfrm>
            <a:off x="474452" y="303283"/>
            <a:ext cx="11336545" cy="1815882"/>
          </a:xfrm>
          <a:prstGeom prst="rect">
            <a:avLst/>
          </a:prstGeom>
          <a:noFill/>
        </p:spPr>
        <p:txBody>
          <a:bodyPr wrap="square">
            <a:spAutoFit/>
          </a:bodyPr>
          <a:lstStyle/>
          <a:p>
            <a:r>
              <a:rPr lang="en-US" sz="2800">
                <a:latin typeface="+mj-lt"/>
              </a:rPr>
              <a:t>California law establishes a longstanding policy that individuals with mental health disabilities should receive treatment and rehabilitation in the </a:t>
            </a:r>
            <a:r>
              <a:rPr lang="en-US" sz="2800" b="1">
                <a:latin typeface="+mj-lt"/>
              </a:rPr>
              <a:t>most appropriate and least restrictive environment</a:t>
            </a:r>
            <a:r>
              <a:rPr lang="en-US" sz="2800">
                <a:latin typeface="+mj-lt"/>
              </a:rPr>
              <a:t>, preferably in their own communities.</a:t>
            </a:r>
            <a:endParaRPr lang="en-US" sz="2400">
              <a:latin typeface="+mj-lt"/>
            </a:endParaRPr>
          </a:p>
        </p:txBody>
      </p:sp>
    </p:spTree>
    <p:extLst>
      <p:ext uri="{BB962C8B-B14F-4D97-AF65-F5344CB8AC3E}">
        <p14:creationId xmlns:p14="http://schemas.microsoft.com/office/powerpoint/2010/main" val="249314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3DDE2-7D72-A356-8888-FCBE1BF30EC4}"/>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EA1B636-3916-DCDD-E60C-A4598E03BFD0}"/>
              </a:ext>
            </a:extLst>
          </p:cNvPr>
          <p:cNvSpPr>
            <a:spLocks noGrp="1"/>
          </p:cNvSpPr>
          <p:nvPr>
            <p:ph type="sldNum" sz="quarter" idx="12"/>
          </p:nvPr>
        </p:nvSpPr>
        <p:spPr>
          <a:xfrm>
            <a:off x="11582400" y="6343955"/>
            <a:ext cx="457200" cy="365125"/>
          </a:xfrm>
        </p:spPr>
        <p:txBody>
          <a:bodyPr anchor="b">
            <a:normAutofit/>
          </a:bodyPr>
          <a:lstStyle/>
          <a:p>
            <a:pPr>
              <a:spcAft>
                <a:spcPts val="600"/>
              </a:spcAft>
            </a:pPr>
            <a:fld id="{AEAA3239-9EA4-4A65-A281-97F994456D9F}" type="slidenum">
              <a:rPr lang="en-US" smtClean="0"/>
              <a:pPr>
                <a:spcAft>
                  <a:spcPts val="600"/>
                </a:spcAft>
              </a:pPr>
              <a:t>3</a:t>
            </a:fld>
            <a:endParaRPr lang="en-US"/>
          </a:p>
        </p:txBody>
      </p:sp>
      <p:sp>
        <p:nvSpPr>
          <p:cNvPr id="5" name="Title 1">
            <a:extLst>
              <a:ext uri="{FF2B5EF4-FFF2-40B4-BE49-F238E27FC236}">
                <a16:creationId xmlns:a16="http://schemas.microsoft.com/office/drawing/2014/main" id="{D68675F0-A68C-1C4E-04A1-2CEDEA5E993B}"/>
              </a:ext>
            </a:extLst>
          </p:cNvPr>
          <p:cNvSpPr>
            <a:spLocks noGrp="1"/>
          </p:cNvSpPr>
          <p:nvPr>
            <p:ph type="title"/>
          </p:nvPr>
        </p:nvSpPr>
        <p:spPr>
          <a:xfrm>
            <a:off x="99344" y="313254"/>
            <a:ext cx="5041999" cy="2697366"/>
          </a:xfrm>
        </p:spPr>
        <p:txBody>
          <a:bodyPr>
            <a:normAutofit/>
          </a:bodyPr>
          <a:lstStyle/>
          <a:p>
            <a:r>
              <a:rPr lang="en-US" sz="3600"/>
              <a:t>It is embedded in California’s Behavioral Health framework.</a:t>
            </a:r>
          </a:p>
        </p:txBody>
      </p:sp>
      <p:graphicFrame>
        <p:nvGraphicFramePr>
          <p:cNvPr id="6" name="TextBox 13">
            <a:extLst>
              <a:ext uri="{FF2B5EF4-FFF2-40B4-BE49-F238E27FC236}">
                <a16:creationId xmlns:a16="http://schemas.microsoft.com/office/drawing/2014/main" id="{D9D9903C-8885-A4AB-443C-E72B82B44850}"/>
              </a:ext>
            </a:extLst>
          </p:cNvPr>
          <p:cNvGraphicFramePr/>
          <p:nvPr>
            <p:extLst>
              <p:ext uri="{D42A27DB-BD31-4B8C-83A1-F6EECF244321}">
                <p14:modId xmlns:p14="http://schemas.microsoft.com/office/powerpoint/2010/main" val="1863856965"/>
              </p:ext>
            </p:extLst>
          </p:nvPr>
        </p:nvGraphicFramePr>
        <p:xfrm>
          <a:off x="5452871" y="1440611"/>
          <a:ext cx="6451582" cy="46323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Picture 11">
            <a:extLst>
              <a:ext uri="{FF2B5EF4-FFF2-40B4-BE49-F238E27FC236}">
                <a16:creationId xmlns:a16="http://schemas.microsoft.com/office/drawing/2014/main" id="{96EE5243-0E83-75EA-9FB2-C83D51114179}"/>
              </a:ext>
            </a:extLst>
          </p:cNvPr>
          <p:cNvPicPr>
            <a:picLocks noChangeAspect="1"/>
          </p:cNvPicPr>
          <p:nvPr/>
        </p:nvPicPr>
        <p:blipFill>
          <a:blip r:embed="rId7"/>
          <a:stretch>
            <a:fillRect/>
          </a:stretch>
        </p:blipFill>
        <p:spPr>
          <a:xfrm>
            <a:off x="1197244" y="2688722"/>
            <a:ext cx="2353003" cy="3724795"/>
          </a:xfrm>
          <a:prstGeom prst="rect">
            <a:avLst/>
          </a:prstGeom>
        </p:spPr>
      </p:pic>
    </p:spTree>
    <p:extLst>
      <p:ext uri="{BB962C8B-B14F-4D97-AF65-F5344CB8AC3E}">
        <p14:creationId xmlns:p14="http://schemas.microsoft.com/office/powerpoint/2010/main" val="818010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80A02-018D-C6FB-B6EF-75BAD01D830C}"/>
              </a:ext>
            </a:extLst>
          </p:cNvPr>
          <p:cNvSpPr>
            <a:spLocks noGrp="1"/>
          </p:cNvSpPr>
          <p:nvPr>
            <p:ph type="title"/>
          </p:nvPr>
        </p:nvSpPr>
        <p:spPr>
          <a:xfrm>
            <a:off x="152400" y="152400"/>
            <a:ext cx="3595634" cy="1757505"/>
          </a:xfrm>
        </p:spPr>
        <p:txBody>
          <a:bodyPr vert="horz" lIns="91440" tIns="45720" rIns="91440" bIns="45720" rtlCol="0" anchor="t">
            <a:normAutofit fontScale="90000"/>
          </a:bodyPr>
          <a:lstStyle/>
          <a:p>
            <a:r>
              <a:rPr lang="en-US" sz="4400">
                <a:ea typeface="Batang"/>
              </a:rPr>
              <a:t>New BHSA Housing </a:t>
            </a:r>
            <a:r>
              <a:rPr lang="en-US" sz="4400" err="1">
                <a:ea typeface="Batang"/>
              </a:rPr>
              <a:t>Requ</a:t>
            </a:r>
            <a:r>
              <a:rPr lang="en-US" sz="4400">
                <a:ea typeface="Batang"/>
              </a:rPr>
              <a:t>irements</a:t>
            </a:r>
            <a:endParaRPr lang="en-US" sz="4400"/>
          </a:p>
        </p:txBody>
      </p:sp>
      <p:sp>
        <p:nvSpPr>
          <p:cNvPr id="9" name="TextBox 8">
            <a:extLst>
              <a:ext uri="{FF2B5EF4-FFF2-40B4-BE49-F238E27FC236}">
                <a16:creationId xmlns:a16="http://schemas.microsoft.com/office/drawing/2014/main" id="{ABC7069B-EDCF-E2CE-B4BF-B666409A37D0}"/>
              </a:ext>
            </a:extLst>
          </p:cNvPr>
          <p:cNvSpPr txBox="1"/>
          <p:nvPr/>
        </p:nvSpPr>
        <p:spPr>
          <a:xfrm>
            <a:off x="152400" y="2338543"/>
            <a:ext cx="3595634" cy="3713584"/>
          </a:xfrm>
          <a:prstGeom prst="rect">
            <a:avLst/>
          </a:prstGeom>
        </p:spPr>
        <p:txBody>
          <a:bodyPr vert="horz" lIns="91440" tIns="45720" rIns="91440" bIns="45720" rtlCol="0" anchor="b">
            <a:normAutofit/>
          </a:bodyPr>
          <a:lstStyle/>
          <a:p>
            <a:pPr>
              <a:lnSpc>
                <a:spcPct val="120000"/>
              </a:lnSpc>
              <a:spcBef>
                <a:spcPts val="1000"/>
              </a:spcBef>
            </a:pPr>
            <a:r>
              <a:rPr lang="en-US" sz="2400" b="0" i="0" kern="1200">
                <a:latin typeface="+mn-lt"/>
                <a:ea typeface="Batang"/>
                <a:cs typeface="Kalinga"/>
              </a:rPr>
              <a:t>At least </a:t>
            </a:r>
            <a:r>
              <a:rPr lang="en-US" sz="2400">
                <a:ea typeface="Batang"/>
                <a:cs typeface="Kalinga"/>
              </a:rPr>
              <a:t>30</a:t>
            </a:r>
            <a:r>
              <a:rPr lang="en-US" sz="2400" b="0" i="0" kern="1200">
                <a:latin typeface="+mn-lt"/>
                <a:ea typeface="Batang"/>
                <a:cs typeface="Kalinga"/>
              </a:rPr>
              <a:t>% of </a:t>
            </a:r>
            <a:r>
              <a:rPr lang="en-US" sz="2400">
                <a:ea typeface="Batang"/>
                <a:cs typeface="Kalinga"/>
              </a:rPr>
              <a:t>BHSA must be spent on direct housing costs for behavioral health clients</a:t>
            </a:r>
            <a:r>
              <a:rPr lang="en-US" sz="2400" b="0" i="0" kern="1200">
                <a:latin typeface="+mn-lt"/>
                <a:ea typeface="Batang"/>
                <a:cs typeface="Kalinga"/>
              </a:rPr>
              <a:t>.</a:t>
            </a:r>
            <a:r>
              <a:rPr lang="en-US" sz="2400">
                <a:ea typeface="Batang"/>
                <a:cs typeface="Kalinga"/>
              </a:rPr>
              <a:t>  </a:t>
            </a:r>
          </a:p>
          <a:p>
            <a:pPr>
              <a:lnSpc>
                <a:spcPct val="120000"/>
              </a:lnSpc>
              <a:spcBef>
                <a:spcPts val="1000"/>
              </a:spcBef>
            </a:pPr>
            <a:r>
              <a:rPr lang="en-US" sz="2400">
                <a:ea typeface="Batang"/>
                <a:cs typeface="Kalinga"/>
              </a:rPr>
              <a:t>51% of above on chronically homeless</a:t>
            </a:r>
          </a:p>
        </p:txBody>
      </p:sp>
      <p:sp>
        <p:nvSpPr>
          <p:cNvPr id="6" name="Slide Number Placeholder 5">
            <a:extLst>
              <a:ext uri="{FF2B5EF4-FFF2-40B4-BE49-F238E27FC236}">
                <a16:creationId xmlns:a16="http://schemas.microsoft.com/office/drawing/2014/main" id="{1C69E02F-5FE4-B500-6C9E-81B3DA04F0FD}"/>
              </a:ext>
            </a:extLst>
          </p:cNvPr>
          <p:cNvSpPr>
            <a:spLocks noGrp="1"/>
          </p:cNvSpPr>
          <p:nvPr>
            <p:ph type="sldNum" sz="quarter" idx="12"/>
          </p:nvPr>
        </p:nvSpPr>
        <p:spPr>
          <a:xfrm>
            <a:off x="11582400" y="6343955"/>
            <a:ext cx="457200" cy="365125"/>
          </a:xfrm>
        </p:spPr>
        <p:txBody>
          <a:bodyPr vert="horz" lIns="91440" tIns="45720" rIns="91440" bIns="45720" rtlCol="0" anchor="b">
            <a:normAutofit/>
          </a:bodyPr>
          <a:lstStyle/>
          <a:p>
            <a:pPr>
              <a:spcAft>
                <a:spcPts val="600"/>
              </a:spcAft>
            </a:pPr>
            <a:fld id="{AEAA3239-9EA4-4A65-A281-97F994456D9F}" type="slidenum">
              <a:rPr lang="en-US" smtClean="0"/>
              <a:pPr>
                <a:spcAft>
                  <a:spcPts val="600"/>
                </a:spcAft>
              </a:pPr>
              <a:t>4</a:t>
            </a:fld>
            <a:endParaRPr lang="en-US"/>
          </a:p>
        </p:txBody>
      </p:sp>
      <p:sp>
        <p:nvSpPr>
          <p:cNvPr id="7" name="Content Placeholder 2">
            <a:extLst>
              <a:ext uri="{FF2B5EF4-FFF2-40B4-BE49-F238E27FC236}">
                <a16:creationId xmlns:a16="http://schemas.microsoft.com/office/drawing/2014/main" id="{7FF146A8-0E0B-1304-D4EC-C4A88C16E2FD}"/>
              </a:ext>
            </a:extLst>
          </p:cNvPr>
          <p:cNvSpPr txBox="1">
            <a:spLocks/>
          </p:cNvSpPr>
          <p:nvPr/>
        </p:nvSpPr>
        <p:spPr>
          <a:xfrm>
            <a:off x="963689" y="5232398"/>
            <a:ext cx="10264622" cy="126538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400" b="0" i="0" kern="1200">
                <a:solidFill>
                  <a:schemeClr val="tx1"/>
                </a:solidFill>
                <a:latin typeface="+mn-lt"/>
                <a:ea typeface="Batang" panose="02030600000101010101" pitchFamily="18" charset="-127"/>
                <a:cs typeface="Kalinga" panose="020B0502040204020203" pitchFamily="34" charset="0"/>
              </a:defRPr>
            </a:lvl1pPr>
            <a:lvl2pPr marL="4572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Batang" panose="02030600000101010101" pitchFamily="18" charset="-127"/>
                <a:cs typeface="Kalinga" panose="020B0502040204020203" pitchFamily="34" charset="0"/>
              </a:defRPr>
            </a:lvl2pPr>
            <a:lvl3pPr marL="6858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Batang" panose="02030600000101010101" pitchFamily="18" charset="-127"/>
                <a:cs typeface="Kalinga" panose="020B0502040204020203" pitchFamily="34" charset="0"/>
              </a:defRPr>
            </a:lvl3pPr>
            <a:lvl4pPr marL="9144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Batang" panose="02030600000101010101" pitchFamily="18" charset="-127"/>
                <a:cs typeface="Kalinga" panose="020B0502040204020203" pitchFamily="34" charset="0"/>
              </a:defRPr>
            </a:lvl4pPr>
            <a:lvl5pPr marL="11430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Batang" panose="02030600000101010101" pitchFamily="18" charset="-127"/>
                <a:cs typeface="Kalinga"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p>
        </p:txBody>
      </p:sp>
      <p:graphicFrame>
        <p:nvGraphicFramePr>
          <p:cNvPr id="11" name="Content Placeholder 2">
            <a:extLst>
              <a:ext uri="{FF2B5EF4-FFF2-40B4-BE49-F238E27FC236}">
                <a16:creationId xmlns:a16="http://schemas.microsoft.com/office/drawing/2014/main" id="{CAD1C2F4-E098-B81D-7476-789D0BB67458}"/>
              </a:ext>
            </a:extLst>
          </p:cNvPr>
          <p:cNvGraphicFramePr>
            <a:graphicFrameLocks noGrp="1"/>
          </p:cNvGraphicFramePr>
          <p:nvPr>
            <p:ph idx="1"/>
            <p:extLst>
              <p:ext uri="{D42A27DB-BD31-4B8C-83A1-F6EECF244321}">
                <p14:modId xmlns:p14="http://schemas.microsoft.com/office/powerpoint/2010/main" val="3615569323"/>
              </p:ext>
            </p:extLst>
          </p:nvPr>
        </p:nvGraphicFramePr>
        <p:xfrm>
          <a:off x="4495800" y="152400"/>
          <a:ext cx="7086600" cy="655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2020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76579-520F-48CC-9CEE-95C75D8D7CC7}"/>
              </a:ext>
            </a:extLst>
          </p:cNvPr>
          <p:cNvSpPr>
            <a:spLocks noGrp="1"/>
          </p:cNvSpPr>
          <p:nvPr>
            <p:ph type="title"/>
          </p:nvPr>
        </p:nvSpPr>
        <p:spPr>
          <a:xfrm>
            <a:off x="183085" y="514477"/>
            <a:ext cx="11399315" cy="745593"/>
          </a:xfrm>
        </p:spPr>
        <p:txBody>
          <a:bodyPr anchor="t">
            <a:normAutofit/>
          </a:bodyPr>
          <a:lstStyle/>
          <a:p>
            <a:r>
              <a:rPr lang="en-US">
                <a:ea typeface="Batang"/>
              </a:rPr>
              <a:t>Behavioral Health Housing/Treatment Continuum</a:t>
            </a:r>
            <a:endParaRPr lang="en-US"/>
          </a:p>
        </p:txBody>
      </p:sp>
      <p:sp>
        <p:nvSpPr>
          <p:cNvPr id="3" name="Content Placeholder 2">
            <a:extLst>
              <a:ext uri="{FF2B5EF4-FFF2-40B4-BE49-F238E27FC236}">
                <a16:creationId xmlns:a16="http://schemas.microsoft.com/office/drawing/2014/main" id="{D9892A58-BD7A-3C99-4C55-CC221689FB7C}"/>
              </a:ext>
            </a:extLst>
          </p:cNvPr>
          <p:cNvSpPr>
            <a:spLocks noGrp="1"/>
          </p:cNvSpPr>
          <p:nvPr>
            <p:ph sz="quarter" idx="13"/>
          </p:nvPr>
        </p:nvSpPr>
        <p:spPr>
          <a:xfrm>
            <a:off x="1047636" y="1215691"/>
            <a:ext cx="9670212" cy="4978075"/>
          </a:xfrm>
        </p:spPr>
        <p:txBody>
          <a:bodyPr anchor="b">
            <a:normAutofit/>
          </a:bodyPr>
          <a:lstStyle/>
          <a:p>
            <a:pPr>
              <a:lnSpc>
                <a:spcPct val="110000"/>
              </a:lnSpc>
              <a:buSzPct val="150000"/>
              <a:buBlip>
                <a:blip>
                  <a:extLst>
                    <a:ext uri="{96DAC541-7B7A-43D3-8B79-37D633B846F1}">
                      <asvg:svgBlip xmlns:asvg="http://schemas.microsoft.com/office/drawing/2016/SVG/main" r:embed="rId2"/>
                    </a:ext>
                  </a:extLst>
                </a:blip>
              </a:buBlip>
            </a:pPr>
            <a:r>
              <a:rPr lang="en-US" sz="2400" dirty="0">
                <a:latin typeface="+mj-lt"/>
                <a:ea typeface="Batang"/>
                <a:cs typeface="Kalinga"/>
              </a:rPr>
              <a:t>Congregate and non-Congregate Shelters (Hotels/Basecamp)</a:t>
            </a:r>
          </a:p>
          <a:p>
            <a:pPr>
              <a:lnSpc>
                <a:spcPct val="110000"/>
              </a:lnSpc>
              <a:buSzPct val="150000"/>
              <a:buBlip>
                <a:blip>
                  <a:extLst>
                    <a:ext uri="{96DAC541-7B7A-43D3-8B79-37D633B846F1}">
                      <asvg:svgBlip xmlns:asvg="http://schemas.microsoft.com/office/drawing/2016/SVG/main" r:embed="rId2"/>
                    </a:ext>
                  </a:extLst>
                </a:blip>
              </a:buBlip>
            </a:pPr>
            <a:r>
              <a:rPr lang="en-US" sz="2400" dirty="0">
                <a:latin typeface="+mj-lt"/>
              </a:rPr>
              <a:t>Interim/Transitional Housing (Siskiyou Village/Hotels)</a:t>
            </a:r>
          </a:p>
          <a:p>
            <a:pPr>
              <a:lnSpc>
                <a:spcPct val="110000"/>
              </a:lnSpc>
              <a:buSzPct val="150000"/>
              <a:buBlip>
                <a:blip>
                  <a:extLst>
                    <a:ext uri="{96DAC541-7B7A-43D3-8B79-37D633B846F1}">
                      <asvg:svgBlip xmlns:asvg="http://schemas.microsoft.com/office/drawing/2016/SVG/main" r:embed="rId2"/>
                    </a:ext>
                  </a:extLst>
                </a:blip>
              </a:buBlip>
            </a:pPr>
            <a:r>
              <a:rPr lang="en-US" sz="2400" dirty="0">
                <a:latin typeface="+mj-lt"/>
              </a:rPr>
              <a:t>Diversion/Shared Housing</a:t>
            </a:r>
          </a:p>
          <a:p>
            <a:pPr>
              <a:lnSpc>
                <a:spcPct val="110000"/>
              </a:lnSpc>
              <a:buSzPct val="150000"/>
              <a:buBlip>
                <a:blip>
                  <a:extLst>
                    <a:ext uri="{96DAC541-7B7A-43D3-8B79-37D633B846F1}">
                      <asvg:svgBlip xmlns:asvg="http://schemas.microsoft.com/office/drawing/2016/SVG/main" r:embed="rId2"/>
                    </a:ext>
                  </a:extLst>
                </a:blip>
              </a:buBlip>
            </a:pPr>
            <a:r>
              <a:rPr lang="en-US" sz="2400" dirty="0">
                <a:latin typeface="+mj-lt"/>
              </a:rPr>
              <a:t>Board and Care</a:t>
            </a:r>
          </a:p>
          <a:p>
            <a:pPr>
              <a:lnSpc>
                <a:spcPct val="110000"/>
              </a:lnSpc>
              <a:buSzPct val="150000"/>
              <a:buBlip>
                <a:blip>
                  <a:extLst>
                    <a:ext uri="{96DAC541-7B7A-43D3-8B79-37D633B846F1}">
                      <asvg:svgBlip xmlns:asvg="http://schemas.microsoft.com/office/drawing/2016/SVG/main" r:embed="rId2"/>
                    </a:ext>
                  </a:extLst>
                </a:blip>
              </a:buBlip>
            </a:pPr>
            <a:r>
              <a:rPr lang="en-US" sz="2400" dirty="0">
                <a:latin typeface="+mj-lt"/>
                <a:ea typeface="Batang"/>
                <a:cs typeface="Kalinga"/>
              </a:rPr>
              <a:t>Residential Treatment Centers (SUD)</a:t>
            </a:r>
          </a:p>
          <a:p>
            <a:pPr>
              <a:lnSpc>
                <a:spcPct val="110000"/>
              </a:lnSpc>
              <a:buSzPct val="150000"/>
              <a:buBlip>
                <a:blip>
                  <a:extLst>
                    <a:ext uri="{96DAC541-7B7A-43D3-8B79-37D633B846F1}">
                      <asvg:svgBlip xmlns:asvg="http://schemas.microsoft.com/office/drawing/2016/SVG/main" r:embed="rId2"/>
                    </a:ext>
                  </a:extLst>
                </a:blip>
              </a:buBlip>
            </a:pPr>
            <a:r>
              <a:rPr lang="en-US" sz="2400" dirty="0">
                <a:latin typeface="+mj-lt"/>
                <a:ea typeface="Batang"/>
                <a:cs typeface="Kalinga"/>
              </a:rPr>
              <a:t>Acute Psychiatric Hospitals</a:t>
            </a:r>
          </a:p>
          <a:p>
            <a:pPr>
              <a:lnSpc>
                <a:spcPct val="110000"/>
              </a:lnSpc>
              <a:buSzPct val="150000"/>
              <a:buBlip>
                <a:blip>
                  <a:extLst>
                    <a:ext uri="{96DAC541-7B7A-43D3-8B79-37D633B846F1}">
                      <asvg:svgBlip xmlns:asvg="http://schemas.microsoft.com/office/drawing/2016/SVG/main" r:embed="rId2"/>
                    </a:ext>
                  </a:extLst>
                </a:blip>
              </a:buBlip>
            </a:pPr>
            <a:r>
              <a:rPr lang="en-US" sz="2400" dirty="0">
                <a:latin typeface="+mj-lt"/>
                <a:ea typeface="Batang"/>
                <a:cs typeface="Kalinga"/>
              </a:rPr>
              <a:t>Institutes of Mental Disease (IMD)</a:t>
            </a:r>
          </a:p>
          <a:p>
            <a:pPr>
              <a:lnSpc>
                <a:spcPct val="110000"/>
              </a:lnSpc>
              <a:buSzPct val="150000"/>
              <a:buBlip>
                <a:blip>
                  <a:extLst>
                    <a:ext uri="{96DAC541-7B7A-43D3-8B79-37D633B846F1}">
                      <asvg:svgBlip xmlns:asvg="http://schemas.microsoft.com/office/drawing/2016/SVG/main" r:embed="rId2"/>
                    </a:ext>
                  </a:extLst>
                </a:blip>
              </a:buBlip>
            </a:pPr>
            <a:r>
              <a:rPr lang="en-US" sz="2400" dirty="0">
                <a:latin typeface="+mj-lt"/>
                <a:ea typeface="Batang"/>
                <a:cs typeface="Kalinga"/>
              </a:rPr>
              <a:t>State Hospitals</a:t>
            </a:r>
          </a:p>
          <a:p>
            <a:pPr marL="0" indent="0">
              <a:lnSpc>
                <a:spcPct val="110000"/>
              </a:lnSpc>
              <a:buSzPct val="150000"/>
              <a:buNone/>
            </a:pPr>
            <a:endParaRPr lang="en-US" sz="2400" dirty="0">
              <a:latin typeface="+mj-lt"/>
              <a:ea typeface="Batang"/>
              <a:cs typeface="Kalinga"/>
            </a:endParaRPr>
          </a:p>
        </p:txBody>
      </p:sp>
      <p:sp>
        <p:nvSpPr>
          <p:cNvPr id="6" name="Slide Number Placeholder 5">
            <a:extLst>
              <a:ext uri="{FF2B5EF4-FFF2-40B4-BE49-F238E27FC236}">
                <a16:creationId xmlns:a16="http://schemas.microsoft.com/office/drawing/2014/main" id="{13D421FF-1823-4345-F4D3-9B1E76D9A654}"/>
              </a:ext>
            </a:extLst>
          </p:cNvPr>
          <p:cNvSpPr>
            <a:spLocks noGrp="1"/>
          </p:cNvSpPr>
          <p:nvPr>
            <p:ph type="sldNum" sz="quarter" idx="12"/>
          </p:nvPr>
        </p:nvSpPr>
        <p:spPr>
          <a:xfrm>
            <a:off x="11582400" y="6343955"/>
            <a:ext cx="457200" cy="365125"/>
          </a:xfrm>
        </p:spPr>
        <p:txBody>
          <a:bodyPr anchor="b">
            <a:normAutofit/>
          </a:bodyPr>
          <a:lstStyle/>
          <a:p>
            <a:pPr>
              <a:spcAft>
                <a:spcPts val="600"/>
              </a:spcAft>
            </a:pPr>
            <a:fld id="{AEAA3239-9EA4-4A65-A281-97F994456D9F}" type="slidenum">
              <a:rPr lang="en-US" smtClean="0"/>
              <a:pPr>
                <a:spcAft>
                  <a:spcPts val="600"/>
                </a:spcAft>
              </a:pPr>
              <a:t>5</a:t>
            </a:fld>
            <a:endParaRPr lang="en-US"/>
          </a:p>
        </p:txBody>
      </p:sp>
    </p:spTree>
    <p:extLst>
      <p:ext uri="{BB962C8B-B14F-4D97-AF65-F5344CB8AC3E}">
        <p14:creationId xmlns:p14="http://schemas.microsoft.com/office/powerpoint/2010/main" val="3680713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3CB5DD3-3486-01B2-BA29-60DDF5B41856}"/>
              </a:ext>
            </a:extLst>
          </p:cNvPr>
          <p:cNvSpPr>
            <a:spLocks noGrp="1"/>
          </p:cNvSpPr>
          <p:nvPr>
            <p:ph type="title"/>
          </p:nvPr>
        </p:nvSpPr>
        <p:spPr>
          <a:xfrm>
            <a:off x="601710" y="893704"/>
            <a:ext cx="10991273" cy="697347"/>
          </a:xfrm>
        </p:spPr>
        <p:txBody>
          <a:bodyPr vert="horz" lIns="91440" tIns="45720" rIns="91440" bIns="45720" rtlCol="0" anchor="t">
            <a:normAutofit fontScale="90000"/>
          </a:bodyPr>
          <a:lstStyle/>
          <a:p>
            <a:pPr algn="ctr"/>
            <a:r>
              <a:rPr lang="en-US" b="0" i="0" kern="1200" cap="none" spc="0" baseline="0">
                <a:latin typeface="+mj-lt"/>
                <a:ea typeface="Batang" panose="02030600000101010101" pitchFamily="18" charset="-127"/>
                <a:cs typeface="+mj-cs"/>
              </a:rPr>
              <a:t>Siskiyou County Behavioral Health Housing FY 25/26</a:t>
            </a:r>
          </a:p>
        </p:txBody>
      </p:sp>
      <p:sp>
        <p:nvSpPr>
          <p:cNvPr id="5" name="Slide Number Placeholder 4">
            <a:extLst>
              <a:ext uri="{FF2B5EF4-FFF2-40B4-BE49-F238E27FC236}">
                <a16:creationId xmlns:a16="http://schemas.microsoft.com/office/drawing/2014/main" id="{9F908AFE-59B2-3F52-F57C-1283D0CEF092}"/>
              </a:ext>
            </a:extLst>
          </p:cNvPr>
          <p:cNvSpPr>
            <a:spLocks noGrp="1"/>
          </p:cNvSpPr>
          <p:nvPr>
            <p:ph type="sldNum" sz="quarter" idx="12"/>
          </p:nvPr>
        </p:nvSpPr>
        <p:spPr>
          <a:xfrm>
            <a:off x="11582400" y="6343955"/>
            <a:ext cx="457200" cy="365125"/>
          </a:xfrm>
        </p:spPr>
        <p:txBody>
          <a:bodyPr vert="horz" lIns="91440" tIns="45720" rIns="91440" bIns="45720" rtlCol="0" anchor="b">
            <a:normAutofit/>
          </a:bodyPr>
          <a:lstStyle/>
          <a:p>
            <a:pPr>
              <a:spcAft>
                <a:spcPts val="600"/>
              </a:spcAft>
            </a:pPr>
            <a:fld id="{AEAA3239-9EA4-4A65-A281-97F994456D9F}" type="slidenum">
              <a:rPr lang="en-US" smtClean="0"/>
              <a:pPr>
                <a:spcAft>
                  <a:spcPts val="600"/>
                </a:spcAft>
              </a:pPr>
              <a:t>6</a:t>
            </a:fld>
            <a:endParaRPr lang="en-US"/>
          </a:p>
        </p:txBody>
      </p:sp>
      <p:sp>
        <p:nvSpPr>
          <p:cNvPr id="9" name="Rectangle: Rounded Corners 8">
            <a:extLst>
              <a:ext uri="{FF2B5EF4-FFF2-40B4-BE49-F238E27FC236}">
                <a16:creationId xmlns:a16="http://schemas.microsoft.com/office/drawing/2014/main" id="{1C461A87-571B-649B-2C3B-2E0600F21A3B}"/>
              </a:ext>
            </a:extLst>
          </p:cNvPr>
          <p:cNvSpPr/>
          <p:nvPr/>
        </p:nvSpPr>
        <p:spPr>
          <a:xfrm>
            <a:off x="3735987" y="3475653"/>
            <a:ext cx="2108064" cy="109681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600" dirty="0"/>
          </a:p>
          <a:p>
            <a:pPr algn="ctr"/>
            <a:r>
              <a:rPr lang="en-US" sz="1600" dirty="0"/>
              <a:t>Day Rate: </a:t>
            </a:r>
            <a:r>
              <a:rPr lang="en-US" sz="1600" dirty="0">
                <a:cs typeface="Kalinga"/>
              </a:rPr>
              <a:t>$86.51</a:t>
            </a:r>
          </a:p>
          <a:p>
            <a:pPr algn="ctr"/>
            <a:r>
              <a:rPr lang="en-US" sz="1600" dirty="0">
                <a:cs typeface="Kalinga"/>
              </a:rPr>
              <a:t>$473,623 Annually</a:t>
            </a:r>
          </a:p>
          <a:p>
            <a:pPr algn="ctr"/>
            <a:endParaRPr lang="en-US" sz="1600" dirty="0">
              <a:cs typeface="Kalinga"/>
            </a:endParaRPr>
          </a:p>
        </p:txBody>
      </p:sp>
      <p:sp>
        <p:nvSpPr>
          <p:cNvPr id="12" name="Rectangle: Rounded Corners 11">
            <a:extLst>
              <a:ext uri="{FF2B5EF4-FFF2-40B4-BE49-F238E27FC236}">
                <a16:creationId xmlns:a16="http://schemas.microsoft.com/office/drawing/2014/main" id="{90B2DA1F-1A55-8792-A4AE-499D656619C6}"/>
              </a:ext>
            </a:extLst>
          </p:cNvPr>
          <p:cNvSpPr/>
          <p:nvPr/>
        </p:nvSpPr>
        <p:spPr>
          <a:xfrm>
            <a:off x="3736278" y="2127693"/>
            <a:ext cx="2108064" cy="1096818"/>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en-US" sz="1500" dirty="0">
                <a:cs typeface="Kalinga"/>
              </a:rPr>
              <a:t>Interim/Transitional</a:t>
            </a:r>
            <a:r>
              <a:rPr lang="en-US" sz="1600" dirty="0">
                <a:cs typeface="Kalinga"/>
              </a:rPr>
              <a:t> Housing </a:t>
            </a:r>
            <a:endParaRPr lang="en-US" sz="1600" dirty="0"/>
          </a:p>
          <a:p>
            <a:pPr algn="ctr"/>
            <a:r>
              <a:rPr lang="en-US" sz="1600" dirty="0">
                <a:cs typeface="Kalinga"/>
              </a:rPr>
              <a:t> (Siskiyou Village)</a:t>
            </a:r>
          </a:p>
          <a:p>
            <a:pPr algn="ctr"/>
            <a:r>
              <a:rPr lang="en-US" sz="1400" i="1" dirty="0">
                <a:cs typeface="Kalinga"/>
              </a:rPr>
              <a:t>Beds: 15 + Hotels</a:t>
            </a:r>
            <a:endParaRPr lang="en-US" sz="1400" i="1" dirty="0"/>
          </a:p>
        </p:txBody>
      </p:sp>
      <p:sp>
        <p:nvSpPr>
          <p:cNvPr id="18" name="Rectangle: Rounded Corners 17">
            <a:extLst>
              <a:ext uri="{FF2B5EF4-FFF2-40B4-BE49-F238E27FC236}">
                <a16:creationId xmlns:a16="http://schemas.microsoft.com/office/drawing/2014/main" id="{9AB4ACA3-FE6A-2983-0B1D-72FA8C9A8AA1}"/>
              </a:ext>
            </a:extLst>
          </p:cNvPr>
          <p:cNvSpPr/>
          <p:nvPr/>
        </p:nvSpPr>
        <p:spPr>
          <a:xfrm>
            <a:off x="6192680" y="3474886"/>
            <a:ext cx="2108064" cy="109681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dirty="0"/>
              <a:t>Day Rate Diversion:</a:t>
            </a:r>
            <a:endParaRPr lang="en-US" sz="1600" dirty="0">
              <a:cs typeface="Kalinga"/>
            </a:endParaRPr>
          </a:p>
          <a:p>
            <a:pPr algn="ctr"/>
            <a:r>
              <a:rPr lang="en-US" sz="1600" dirty="0"/>
              <a:t>$32.88</a:t>
            </a:r>
            <a:endParaRPr lang="en-US" sz="1600" dirty="0">
              <a:cs typeface="Kalinga"/>
            </a:endParaRPr>
          </a:p>
          <a:p>
            <a:pPr algn="ctr"/>
            <a:r>
              <a:rPr lang="en-US" sz="1600" i="1" dirty="0"/>
              <a:t>11 Beds</a:t>
            </a:r>
            <a:endParaRPr lang="en-US" sz="1600" i="1" dirty="0">
              <a:cs typeface="Kalinga"/>
            </a:endParaRPr>
          </a:p>
        </p:txBody>
      </p:sp>
      <p:sp>
        <p:nvSpPr>
          <p:cNvPr id="20" name="Rectangle: Rounded Corners 19">
            <a:extLst>
              <a:ext uri="{FF2B5EF4-FFF2-40B4-BE49-F238E27FC236}">
                <a16:creationId xmlns:a16="http://schemas.microsoft.com/office/drawing/2014/main" id="{4E2D2EE6-4879-7FCC-F360-650520C4C940}"/>
              </a:ext>
            </a:extLst>
          </p:cNvPr>
          <p:cNvSpPr/>
          <p:nvPr/>
        </p:nvSpPr>
        <p:spPr>
          <a:xfrm>
            <a:off x="6192680" y="2126926"/>
            <a:ext cx="2108064" cy="1096818"/>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en-US" sz="1600" dirty="0"/>
              <a:t>Diversion/Shared Housing</a:t>
            </a:r>
          </a:p>
        </p:txBody>
      </p:sp>
      <p:sp>
        <p:nvSpPr>
          <p:cNvPr id="22" name="Rectangle: Rounded Corners 21">
            <a:extLst>
              <a:ext uri="{FF2B5EF4-FFF2-40B4-BE49-F238E27FC236}">
                <a16:creationId xmlns:a16="http://schemas.microsoft.com/office/drawing/2014/main" id="{51477D7E-D7B2-87F0-977F-BD4C1D9FD756}"/>
              </a:ext>
            </a:extLst>
          </p:cNvPr>
          <p:cNvSpPr/>
          <p:nvPr/>
        </p:nvSpPr>
        <p:spPr>
          <a:xfrm>
            <a:off x="6192680" y="4778827"/>
            <a:ext cx="2108064" cy="1096818"/>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lIns="91440" tIns="45720" rIns="91440" bIns="45720" rtlCol="0" anchor="ctr"/>
          <a:lstStyle/>
          <a:p>
            <a:pPr algn="ctr"/>
            <a:r>
              <a:rPr lang="en-US" sz="1600" dirty="0"/>
              <a:t>Day Rate Shared:</a:t>
            </a:r>
          </a:p>
          <a:p>
            <a:pPr algn="ctr"/>
            <a:r>
              <a:rPr lang="en-US" sz="1600" dirty="0"/>
              <a:t>$20.44</a:t>
            </a:r>
          </a:p>
          <a:p>
            <a:pPr algn="ctr"/>
            <a:r>
              <a:rPr lang="en-US" sz="1600" i="1" dirty="0"/>
              <a:t>9 Beds</a:t>
            </a:r>
          </a:p>
        </p:txBody>
      </p:sp>
      <p:sp>
        <p:nvSpPr>
          <p:cNvPr id="24" name="Rectangle: Rounded Corners 23">
            <a:extLst>
              <a:ext uri="{FF2B5EF4-FFF2-40B4-BE49-F238E27FC236}">
                <a16:creationId xmlns:a16="http://schemas.microsoft.com/office/drawing/2014/main" id="{84516E7E-E531-F954-885B-461912A6D14F}"/>
              </a:ext>
            </a:extLst>
          </p:cNvPr>
          <p:cNvSpPr/>
          <p:nvPr/>
        </p:nvSpPr>
        <p:spPr>
          <a:xfrm>
            <a:off x="8723456" y="3479718"/>
            <a:ext cx="2108064" cy="109681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dirty="0"/>
              <a:t>Day Rate:</a:t>
            </a:r>
          </a:p>
          <a:p>
            <a:pPr algn="ctr"/>
            <a:r>
              <a:rPr lang="en-US" sz="1600" dirty="0">
                <a:cs typeface="Kalinga"/>
              </a:rPr>
              <a:t>$13.00 - $48.00 </a:t>
            </a:r>
          </a:p>
          <a:p>
            <a:pPr algn="ctr"/>
            <a:r>
              <a:rPr lang="en-US" sz="1600" dirty="0">
                <a:cs typeface="Kalinga"/>
              </a:rPr>
              <a:t>Patch</a:t>
            </a:r>
          </a:p>
        </p:txBody>
      </p:sp>
      <p:sp>
        <p:nvSpPr>
          <p:cNvPr id="47" name="Rectangle: Rounded Corners 46">
            <a:extLst>
              <a:ext uri="{FF2B5EF4-FFF2-40B4-BE49-F238E27FC236}">
                <a16:creationId xmlns:a16="http://schemas.microsoft.com/office/drawing/2014/main" id="{2CE9AD23-BEF2-756D-A684-5FCEEC93A2A2}"/>
              </a:ext>
            </a:extLst>
          </p:cNvPr>
          <p:cNvSpPr/>
          <p:nvPr/>
        </p:nvSpPr>
        <p:spPr>
          <a:xfrm>
            <a:off x="8723456" y="2126926"/>
            <a:ext cx="2108064" cy="1096818"/>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en-US" sz="1600" dirty="0"/>
              <a:t>Board &amp; Care</a:t>
            </a:r>
          </a:p>
        </p:txBody>
      </p:sp>
      <p:sp>
        <p:nvSpPr>
          <p:cNvPr id="2" name="Rectangle: Rounded Corners 1">
            <a:extLst>
              <a:ext uri="{FF2B5EF4-FFF2-40B4-BE49-F238E27FC236}">
                <a16:creationId xmlns:a16="http://schemas.microsoft.com/office/drawing/2014/main" id="{FC9E8054-B0ED-FC11-8172-8E7DBFCBBC71}"/>
              </a:ext>
            </a:extLst>
          </p:cNvPr>
          <p:cNvSpPr/>
          <p:nvPr/>
        </p:nvSpPr>
        <p:spPr>
          <a:xfrm>
            <a:off x="1194628" y="3475653"/>
            <a:ext cx="2108064" cy="109681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t>Congregate Shelter Day Rate: $37.12</a:t>
            </a:r>
          </a:p>
          <a:p>
            <a:pPr algn="ctr"/>
            <a:r>
              <a:rPr lang="en-US" sz="1600" dirty="0"/>
              <a:t>$474,189 Annually</a:t>
            </a:r>
          </a:p>
        </p:txBody>
      </p:sp>
      <p:sp>
        <p:nvSpPr>
          <p:cNvPr id="4" name="Rectangle: Rounded Corners 3">
            <a:extLst>
              <a:ext uri="{FF2B5EF4-FFF2-40B4-BE49-F238E27FC236}">
                <a16:creationId xmlns:a16="http://schemas.microsoft.com/office/drawing/2014/main" id="{A9518865-8CD5-7926-6E9A-58826204DCED}"/>
              </a:ext>
            </a:extLst>
          </p:cNvPr>
          <p:cNvSpPr/>
          <p:nvPr/>
        </p:nvSpPr>
        <p:spPr>
          <a:xfrm>
            <a:off x="1194919" y="2127693"/>
            <a:ext cx="2108064" cy="1096818"/>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en-US" sz="1600" dirty="0">
                <a:cs typeface="Kalinga"/>
              </a:rPr>
              <a:t>Congregate &amp; non-Congregate Shelters</a:t>
            </a:r>
          </a:p>
          <a:p>
            <a:pPr algn="ctr"/>
            <a:r>
              <a:rPr lang="en-US" sz="1400" i="1" dirty="0">
                <a:cs typeface="Kalinga"/>
              </a:rPr>
              <a:t>Beds: 32 + Hotels</a:t>
            </a:r>
          </a:p>
        </p:txBody>
      </p:sp>
      <p:sp>
        <p:nvSpPr>
          <p:cNvPr id="7" name="Rectangle: Rounded Corners 6">
            <a:extLst>
              <a:ext uri="{FF2B5EF4-FFF2-40B4-BE49-F238E27FC236}">
                <a16:creationId xmlns:a16="http://schemas.microsoft.com/office/drawing/2014/main" id="{EA639EBE-A0E8-3D25-3A7E-33AF87381460}"/>
              </a:ext>
            </a:extLst>
          </p:cNvPr>
          <p:cNvSpPr/>
          <p:nvPr/>
        </p:nvSpPr>
        <p:spPr>
          <a:xfrm>
            <a:off x="1194919" y="4778827"/>
            <a:ext cx="2108064" cy="1096818"/>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lIns="91440" tIns="45720" rIns="91440" bIns="45720" rtlCol="0" anchor="ctr"/>
          <a:lstStyle/>
          <a:p>
            <a:pPr algn="ctr"/>
            <a:r>
              <a:rPr lang="en-US" sz="1600" dirty="0"/>
              <a:t>Number of Individuals Served:</a:t>
            </a:r>
            <a:r>
              <a:rPr lang="en-US" sz="1600" dirty="0">
                <a:cs typeface="Kalinga"/>
              </a:rPr>
              <a:t> 81</a:t>
            </a:r>
          </a:p>
        </p:txBody>
      </p:sp>
      <p:sp>
        <p:nvSpPr>
          <p:cNvPr id="10" name="Rectangle: Rounded Corners 9">
            <a:extLst>
              <a:ext uri="{FF2B5EF4-FFF2-40B4-BE49-F238E27FC236}">
                <a16:creationId xmlns:a16="http://schemas.microsoft.com/office/drawing/2014/main" id="{A611A861-3D68-A9E8-B9E3-06D6CDE4E58B}"/>
              </a:ext>
            </a:extLst>
          </p:cNvPr>
          <p:cNvSpPr/>
          <p:nvPr/>
        </p:nvSpPr>
        <p:spPr>
          <a:xfrm>
            <a:off x="3736278" y="4778827"/>
            <a:ext cx="2108064" cy="1096818"/>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lIns="91440" tIns="45720" rIns="91440" bIns="45720" rtlCol="0" anchor="ctr"/>
          <a:lstStyle/>
          <a:p>
            <a:pPr algn="ctr"/>
            <a:r>
              <a:rPr lang="en-US" sz="1600" dirty="0"/>
              <a:t>Number of Individuals Served:</a:t>
            </a:r>
          </a:p>
          <a:p>
            <a:pPr algn="ctr"/>
            <a:r>
              <a:rPr lang="en-US" sz="1600" dirty="0"/>
              <a:t> 27 </a:t>
            </a:r>
            <a:endParaRPr lang="en-US" sz="1600" dirty="0">
              <a:cs typeface="Kalinga"/>
            </a:endParaRPr>
          </a:p>
        </p:txBody>
      </p:sp>
      <p:sp>
        <p:nvSpPr>
          <p:cNvPr id="3" name="Rectangle: Rounded Corners 2">
            <a:extLst>
              <a:ext uri="{FF2B5EF4-FFF2-40B4-BE49-F238E27FC236}">
                <a16:creationId xmlns:a16="http://schemas.microsoft.com/office/drawing/2014/main" id="{5500CA6B-D487-DEFF-8183-710041D24E2F}"/>
              </a:ext>
            </a:extLst>
          </p:cNvPr>
          <p:cNvSpPr/>
          <p:nvPr/>
        </p:nvSpPr>
        <p:spPr>
          <a:xfrm>
            <a:off x="8722096" y="4778827"/>
            <a:ext cx="2108064" cy="1096818"/>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lIns="91440" tIns="45720" rIns="91440" bIns="45720" rtlCol="0" anchor="ctr"/>
          <a:lstStyle/>
          <a:p>
            <a:pPr algn="ctr"/>
            <a:r>
              <a:rPr lang="en-US" sz="1600"/>
              <a:t>+ </a:t>
            </a:r>
            <a:endParaRPr lang="en-US">
              <a:cs typeface="Kalinga"/>
            </a:endParaRPr>
          </a:p>
          <a:p>
            <a:pPr algn="ctr"/>
            <a:r>
              <a:rPr lang="en-US" sz="1600" dirty="0">
                <a:cs typeface="Kalinga"/>
              </a:rPr>
              <a:t>Client Social </a:t>
            </a:r>
            <a:r>
              <a:rPr lang="en-US" sz="1600">
                <a:cs typeface="Kalinga"/>
              </a:rPr>
              <a:t>Security Benefit</a:t>
            </a:r>
            <a:endParaRPr lang="en-US" sz="1600" dirty="0">
              <a:cs typeface="Kalinga"/>
            </a:endParaRPr>
          </a:p>
        </p:txBody>
      </p:sp>
    </p:spTree>
    <p:extLst>
      <p:ext uri="{BB962C8B-B14F-4D97-AF65-F5344CB8AC3E}">
        <p14:creationId xmlns:p14="http://schemas.microsoft.com/office/powerpoint/2010/main" val="3044243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FE7EB-51F8-0C63-05C9-28FE8A0E481F}"/>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D941EE6-EF37-2124-38CA-F12CFE3D3351}"/>
              </a:ext>
            </a:extLst>
          </p:cNvPr>
          <p:cNvSpPr>
            <a:spLocks noGrp="1"/>
          </p:cNvSpPr>
          <p:nvPr>
            <p:ph type="title"/>
          </p:nvPr>
        </p:nvSpPr>
        <p:spPr>
          <a:xfrm>
            <a:off x="601710" y="893704"/>
            <a:ext cx="10991273" cy="697347"/>
          </a:xfrm>
        </p:spPr>
        <p:txBody>
          <a:bodyPr vert="horz" lIns="91440" tIns="45720" rIns="91440" bIns="45720" rtlCol="0" anchor="t">
            <a:normAutofit fontScale="90000"/>
          </a:bodyPr>
          <a:lstStyle/>
          <a:p>
            <a:pPr algn="ctr"/>
            <a:r>
              <a:rPr lang="en-US" b="0" i="0" kern="1200" cap="none" spc="0" baseline="0">
                <a:latin typeface="+mj-lt"/>
                <a:ea typeface="Batang" panose="02030600000101010101" pitchFamily="18" charset="-127"/>
                <a:cs typeface="+mj-cs"/>
              </a:rPr>
              <a:t>Siskiyou County Behavioral Health Housing FY 25/26</a:t>
            </a:r>
          </a:p>
        </p:txBody>
      </p:sp>
      <p:sp>
        <p:nvSpPr>
          <p:cNvPr id="5" name="Slide Number Placeholder 4">
            <a:extLst>
              <a:ext uri="{FF2B5EF4-FFF2-40B4-BE49-F238E27FC236}">
                <a16:creationId xmlns:a16="http://schemas.microsoft.com/office/drawing/2014/main" id="{8FEF6FA4-EDFC-958F-37BE-10C8FD238C5C}"/>
              </a:ext>
            </a:extLst>
          </p:cNvPr>
          <p:cNvSpPr>
            <a:spLocks noGrp="1"/>
          </p:cNvSpPr>
          <p:nvPr>
            <p:ph type="sldNum" sz="quarter" idx="12"/>
          </p:nvPr>
        </p:nvSpPr>
        <p:spPr>
          <a:xfrm>
            <a:off x="11582400" y="6343955"/>
            <a:ext cx="457200" cy="365125"/>
          </a:xfrm>
        </p:spPr>
        <p:txBody>
          <a:bodyPr vert="horz" lIns="91440" tIns="45720" rIns="91440" bIns="45720" rtlCol="0" anchor="b">
            <a:normAutofit/>
          </a:bodyPr>
          <a:lstStyle/>
          <a:p>
            <a:pPr>
              <a:spcAft>
                <a:spcPts val="600"/>
              </a:spcAft>
            </a:pPr>
            <a:fld id="{AEAA3239-9EA4-4A65-A281-97F994456D9F}" type="slidenum">
              <a:rPr lang="en-US" smtClean="0"/>
              <a:pPr>
                <a:spcAft>
                  <a:spcPts val="600"/>
                </a:spcAft>
              </a:pPr>
              <a:t>7</a:t>
            </a:fld>
            <a:endParaRPr lang="en-US"/>
          </a:p>
        </p:txBody>
      </p:sp>
      <p:sp>
        <p:nvSpPr>
          <p:cNvPr id="9" name="Rectangle: Rounded Corners 8">
            <a:extLst>
              <a:ext uri="{FF2B5EF4-FFF2-40B4-BE49-F238E27FC236}">
                <a16:creationId xmlns:a16="http://schemas.microsoft.com/office/drawing/2014/main" id="{55435493-CF71-F14C-9218-E9C228FA8E14}"/>
              </a:ext>
            </a:extLst>
          </p:cNvPr>
          <p:cNvSpPr/>
          <p:nvPr/>
        </p:nvSpPr>
        <p:spPr>
          <a:xfrm>
            <a:off x="3817898" y="3381703"/>
            <a:ext cx="2108064" cy="109681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dirty="0"/>
              <a:t>Day Rate:</a:t>
            </a:r>
          </a:p>
          <a:p>
            <a:pPr algn="ctr"/>
            <a:r>
              <a:rPr lang="en-US" sz="1600" dirty="0"/>
              <a:t>$1,275 - $2,132</a:t>
            </a:r>
          </a:p>
        </p:txBody>
      </p:sp>
      <p:sp>
        <p:nvSpPr>
          <p:cNvPr id="12" name="Rectangle: Rounded Corners 11">
            <a:extLst>
              <a:ext uri="{FF2B5EF4-FFF2-40B4-BE49-F238E27FC236}">
                <a16:creationId xmlns:a16="http://schemas.microsoft.com/office/drawing/2014/main" id="{861F39D9-50FA-B793-023B-5058A89B56B1}"/>
              </a:ext>
            </a:extLst>
          </p:cNvPr>
          <p:cNvSpPr/>
          <p:nvPr/>
        </p:nvSpPr>
        <p:spPr>
          <a:xfrm>
            <a:off x="3818189" y="1980826"/>
            <a:ext cx="2108064" cy="1096818"/>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en-US" sz="1600">
                <a:cs typeface="Kalinga"/>
              </a:rPr>
              <a:t>Acute Psychiatric Hospitals</a:t>
            </a:r>
          </a:p>
        </p:txBody>
      </p:sp>
      <p:sp>
        <p:nvSpPr>
          <p:cNvPr id="15" name="Rectangle: Rounded Corners 14">
            <a:extLst>
              <a:ext uri="{FF2B5EF4-FFF2-40B4-BE49-F238E27FC236}">
                <a16:creationId xmlns:a16="http://schemas.microsoft.com/office/drawing/2014/main" id="{469ABCB8-C685-1B2E-F5C9-C94C1D25038D}"/>
              </a:ext>
            </a:extLst>
          </p:cNvPr>
          <p:cNvSpPr/>
          <p:nvPr/>
        </p:nvSpPr>
        <p:spPr>
          <a:xfrm>
            <a:off x="3817898" y="4744312"/>
            <a:ext cx="2108064" cy="1096818"/>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1600" dirty="0"/>
              <a:t>+</a:t>
            </a:r>
          </a:p>
          <a:p>
            <a:pPr algn="ctr"/>
            <a:r>
              <a:rPr lang="en-US" sz="1600" dirty="0"/>
              <a:t>$210 Ancillary Rate May Apply</a:t>
            </a:r>
          </a:p>
        </p:txBody>
      </p:sp>
      <p:sp>
        <p:nvSpPr>
          <p:cNvPr id="18" name="Rectangle: Rounded Corners 17">
            <a:extLst>
              <a:ext uri="{FF2B5EF4-FFF2-40B4-BE49-F238E27FC236}">
                <a16:creationId xmlns:a16="http://schemas.microsoft.com/office/drawing/2014/main" id="{E459F418-C891-94C8-CC5B-0F0B95F3BAEC}"/>
              </a:ext>
            </a:extLst>
          </p:cNvPr>
          <p:cNvSpPr/>
          <p:nvPr/>
        </p:nvSpPr>
        <p:spPr>
          <a:xfrm>
            <a:off x="6306341" y="3380936"/>
            <a:ext cx="2108064" cy="109681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dirty="0"/>
              <a:t>Day Rate:</a:t>
            </a:r>
          </a:p>
          <a:p>
            <a:pPr algn="ctr"/>
            <a:r>
              <a:rPr lang="en-US" sz="1600" dirty="0"/>
              <a:t>$257 - $325  </a:t>
            </a:r>
          </a:p>
          <a:p>
            <a:pPr algn="ctr"/>
            <a:endParaRPr lang="en-US" sz="1600" dirty="0">
              <a:cs typeface="Kalinga"/>
            </a:endParaRPr>
          </a:p>
        </p:txBody>
      </p:sp>
      <p:sp>
        <p:nvSpPr>
          <p:cNvPr id="20" name="Rectangle: Rounded Corners 19">
            <a:extLst>
              <a:ext uri="{FF2B5EF4-FFF2-40B4-BE49-F238E27FC236}">
                <a16:creationId xmlns:a16="http://schemas.microsoft.com/office/drawing/2014/main" id="{5908C9A4-C4BE-C66C-C3CB-547C19ED1464}"/>
              </a:ext>
            </a:extLst>
          </p:cNvPr>
          <p:cNvSpPr/>
          <p:nvPr/>
        </p:nvSpPr>
        <p:spPr>
          <a:xfrm>
            <a:off x="6306341" y="1980059"/>
            <a:ext cx="2108064" cy="1096818"/>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en-US" sz="1600" dirty="0"/>
              <a:t>Institutes of Mental Disease (IMD)</a:t>
            </a:r>
          </a:p>
        </p:txBody>
      </p:sp>
      <p:sp>
        <p:nvSpPr>
          <p:cNvPr id="24" name="Rectangle: Rounded Corners 23">
            <a:extLst>
              <a:ext uri="{FF2B5EF4-FFF2-40B4-BE49-F238E27FC236}">
                <a16:creationId xmlns:a16="http://schemas.microsoft.com/office/drawing/2014/main" id="{FEEE3CDE-9632-8E06-1FD6-775BA8FCD566}"/>
              </a:ext>
            </a:extLst>
          </p:cNvPr>
          <p:cNvSpPr/>
          <p:nvPr/>
        </p:nvSpPr>
        <p:spPr>
          <a:xfrm>
            <a:off x="8773617" y="3375185"/>
            <a:ext cx="2108064" cy="109681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dirty="0"/>
              <a:t>Day Rate: </a:t>
            </a:r>
          </a:p>
          <a:p>
            <a:pPr algn="ctr"/>
            <a:r>
              <a:rPr lang="en-US" sz="1600" dirty="0"/>
              <a:t>$589</a:t>
            </a:r>
          </a:p>
          <a:p>
            <a:pPr algn="ctr"/>
            <a:endParaRPr lang="en-US" sz="500" dirty="0"/>
          </a:p>
          <a:p>
            <a:pPr algn="ctr"/>
            <a:r>
              <a:rPr lang="en-US" sz="1600" dirty="0"/>
              <a:t>$215,</a:t>
            </a:r>
            <a:r>
              <a:rPr lang="en-US" sz="1600" dirty="0">
                <a:cs typeface="Kalinga"/>
              </a:rPr>
              <a:t>000 Annually</a:t>
            </a:r>
          </a:p>
        </p:txBody>
      </p:sp>
      <p:sp>
        <p:nvSpPr>
          <p:cNvPr id="47" name="Rectangle: Rounded Corners 46">
            <a:extLst>
              <a:ext uri="{FF2B5EF4-FFF2-40B4-BE49-F238E27FC236}">
                <a16:creationId xmlns:a16="http://schemas.microsoft.com/office/drawing/2014/main" id="{AD366108-6FC4-73C1-BFBC-D6F4EF4F9D07}"/>
              </a:ext>
            </a:extLst>
          </p:cNvPr>
          <p:cNvSpPr/>
          <p:nvPr/>
        </p:nvSpPr>
        <p:spPr>
          <a:xfrm>
            <a:off x="8773617" y="1980059"/>
            <a:ext cx="2108064" cy="1096818"/>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en-US" sz="1600"/>
              <a:t>State Hospitals</a:t>
            </a:r>
          </a:p>
        </p:txBody>
      </p:sp>
      <p:sp>
        <p:nvSpPr>
          <p:cNvPr id="2" name="Rectangle: Rounded Corners 1">
            <a:extLst>
              <a:ext uri="{FF2B5EF4-FFF2-40B4-BE49-F238E27FC236}">
                <a16:creationId xmlns:a16="http://schemas.microsoft.com/office/drawing/2014/main" id="{2D0D392D-AB64-7310-69DB-1F14DE26DA09}"/>
              </a:ext>
            </a:extLst>
          </p:cNvPr>
          <p:cNvSpPr/>
          <p:nvPr/>
        </p:nvSpPr>
        <p:spPr>
          <a:xfrm>
            <a:off x="1350622" y="3381703"/>
            <a:ext cx="2108064" cy="109681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dirty="0"/>
              <a:t>Residential Treatment </a:t>
            </a:r>
            <a:endParaRPr lang="en-US" dirty="0"/>
          </a:p>
          <a:p>
            <a:pPr algn="ctr"/>
            <a:r>
              <a:rPr lang="en-US" sz="1600" dirty="0"/>
              <a:t>Day Rate </a:t>
            </a:r>
            <a:endParaRPr lang="en-US" sz="1600" dirty="0">
              <a:cs typeface="Kalinga"/>
            </a:endParaRPr>
          </a:p>
          <a:p>
            <a:pPr algn="ctr"/>
            <a:r>
              <a:rPr lang="en-US" sz="1600" dirty="0">
                <a:cs typeface="Kalinga"/>
              </a:rPr>
              <a:t> $170.00</a:t>
            </a:r>
          </a:p>
        </p:txBody>
      </p:sp>
      <p:sp>
        <p:nvSpPr>
          <p:cNvPr id="4" name="Rectangle: Rounded Corners 3">
            <a:extLst>
              <a:ext uri="{FF2B5EF4-FFF2-40B4-BE49-F238E27FC236}">
                <a16:creationId xmlns:a16="http://schemas.microsoft.com/office/drawing/2014/main" id="{A6AEBFDF-7D12-3E87-D702-BC699ED29461}"/>
              </a:ext>
            </a:extLst>
          </p:cNvPr>
          <p:cNvSpPr/>
          <p:nvPr/>
        </p:nvSpPr>
        <p:spPr>
          <a:xfrm>
            <a:off x="1350913" y="1980826"/>
            <a:ext cx="2108064" cy="1096818"/>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en-US" sz="1600" dirty="0">
                <a:cs typeface="Kalinga"/>
              </a:rPr>
              <a:t>Residential Treatment Centers (SUD)</a:t>
            </a:r>
            <a:endParaRPr lang="en-US" sz="1600" dirty="0"/>
          </a:p>
        </p:txBody>
      </p:sp>
      <p:sp>
        <p:nvSpPr>
          <p:cNvPr id="30" name="Rectangle: Rounded Corners 29">
            <a:extLst>
              <a:ext uri="{FF2B5EF4-FFF2-40B4-BE49-F238E27FC236}">
                <a16:creationId xmlns:a16="http://schemas.microsoft.com/office/drawing/2014/main" id="{AFEC2EFC-9317-25D0-4676-23C9B310BA88}"/>
              </a:ext>
            </a:extLst>
          </p:cNvPr>
          <p:cNvSpPr/>
          <p:nvPr/>
        </p:nvSpPr>
        <p:spPr>
          <a:xfrm>
            <a:off x="6306341" y="4744312"/>
            <a:ext cx="2108064" cy="1096818"/>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1600" dirty="0"/>
              <a:t>+</a:t>
            </a:r>
          </a:p>
          <a:p>
            <a:pPr algn="ctr"/>
            <a:r>
              <a:rPr lang="en-US" sz="1600" dirty="0"/>
              <a:t>  $25 Ancillary  Rate May Apply</a:t>
            </a:r>
          </a:p>
        </p:txBody>
      </p:sp>
      <p:sp>
        <p:nvSpPr>
          <p:cNvPr id="3" name="Rectangle: Rounded Corners 2">
            <a:extLst>
              <a:ext uri="{FF2B5EF4-FFF2-40B4-BE49-F238E27FC236}">
                <a16:creationId xmlns:a16="http://schemas.microsoft.com/office/drawing/2014/main" id="{8D31EE76-C349-BF5B-2BF0-840AE38C2DB7}"/>
              </a:ext>
            </a:extLst>
          </p:cNvPr>
          <p:cNvSpPr/>
          <p:nvPr/>
        </p:nvSpPr>
        <p:spPr>
          <a:xfrm>
            <a:off x="8772257" y="4744311"/>
            <a:ext cx="2108064" cy="1096818"/>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lIns="91440" tIns="45720" rIns="91440" bIns="45720" rtlCol="0" anchor="ctr"/>
          <a:lstStyle/>
          <a:p>
            <a:pPr algn="ctr"/>
            <a:r>
              <a:rPr lang="en-US" sz="1600" dirty="0"/>
              <a:t>+</a:t>
            </a:r>
          </a:p>
          <a:p>
            <a:pPr algn="ctr"/>
            <a:r>
              <a:rPr lang="en-US" sz="1600" dirty="0"/>
              <a:t>$30 -  Ancillary Rate May Apply</a:t>
            </a:r>
          </a:p>
        </p:txBody>
      </p:sp>
      <p:sp>
        <p:nvSpPr>
          <p:cNvPr id="8" name="Rectangle: Rounded Corners 7">
            <a:extLst>
              <a:ext uri="{FF2B5EF4-FFF2-40B4-BE49-F238E27FC236}">
                <a16:creationId xmlns:a16="http://schemas.microsoft.com/office/drawing/2014/main" id="{CCDAAE75-8FD2-6BE4-ADD3-EFF277E1963D}"/>
              </a:ext>
            </a:extLst>
          </p:cNvPr>
          <p:cNvSpPr/>
          <p:nvPr/>
        </p:nvSpPr>
        <p:spPr>
          <a:xfrm>
            <a:off x="1345513" y="4747078"/>
            <a:ext cx="2108064" cy="1096818"/>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lIns="91440" tIns="45720" rIns="91440" bIns="45720" rtlCol="0" anchor="ctr"/>
          <a:lstStyle/>
          <a:p>
            <a:pPr algn="ctr"/>
            <a:endParaRPr lang="en-US" sz="1600" dirty="0"/>
          </a:p>
          <a:p>
            <a:pPr algn="ctr"/>
            <a:r>
              <a:rPr lang="en-US" sz="1600" dirty="0"/>
              <a:t>Sober Living </a:t>
            </a:r>
            <a:endParaRPr lang="en-US" dirty="0">
              <a:cs typeface="Kalinga"/>
            </a:endParaRPr>
          </a:p>
          <a:p>
            <a:pPr algn="ctr"/>
            <a:r>
              <a:rPr lang="en-US" sz="1600" dirty="0"/>
              <a:t>Day Rate:</a:t>
            </a:r>
            <a:endParaRPr lang="en-US" dirty="0"/>
          </a:p>
          <a:p>
            <a:pPr algn="ctr"/>
            <a:r>
              <a:rPr lang="en-US" sz="1600" dirty="0"/>
              <a:t>$800 - $1,000</a:t>
            </a:r>
            <a:endParaRPr lang="en-US" dirty="0"/>
          </a:p>
          <a:p>
            <a:pPr algn="ctr"/>
            <a:endParaRPr lang="en-US" sz="1600" dirty="0">
              <a:cs typeface="Kalinga"/>
            </a:endParaRPr>
          </a:p>
        </p:txBody>
      </p:sp>
    </p:spTree>
    <p:extLst>
      <p:ext uri="{BB962C8B-B14F-4D97-AF65-F5344CB8AC3E}">
        <p14:creationId xmlns:p14="http://schemas.microsoft.com/office/powerpoint/2010/main" val="2906313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C77B907F-1E66-6858-6E00-3DCD98AB6CB5}"/>
              </a:ext>
            </a:extLst>
          </p:cNvPr>
          <p:cNvSpPr>
            <a:spLocks noGrp="1"/>
          </p:cNvSpPr>
          <p:nvPr>
            <p:ph type="title"/>
          </p:nvPr>
        </p:nvSpPr>
        <p:spPr>
          <a:xfrm>
            <a:off x="1431635" y="969659"/>
            <a:ext cx="9199419" cy="1392800"/>
          </a:xfrm>
        </p:spPr>
        <p:txBody>
          <a:bodyPr>
            <a:noAutofit/>
          </a:bodyPr>
          <a:lstStyle/>
          <a:p>
            <a:pPr algn="ctr"/>
            <a:r>
              <a:rPr lang="en-US" sz="4000" dirty="0"/>
              <a:t>What Does Diversion Housing Cost Siskiyou County vs. Incarceration?</a:t>
            </a:r>
          </a:p>
        </p:txBody>
      </p:sp>
      <p:sp>
        <p:nvSpPr>
          <p:cNvPr id="6" name="Slide Number Placeholder 5">
            <a:extLst>
              <a:ext uri="{FF2B5EF4-FFF2-40B4-BE49-F238E27FC236}">
                <a16:creationId xmlns:a16="http://schemas.microsoft.com/office/drawing/2014/main" id="{178E978B-9557-9D61-8339-63771DE20B6B}"/>
              </a:ext>
            </a:extLst>
          </p:cNvPr>
          <p:cNvSpPr>
            <a:spLocks noGrp="1"/>
          </p:cNvSpPr>
          <p:nvPr>
            <p:ph type="sldNum" sz="quarter" idx="12"/>
          </p:nvPr>
        </p:nvSpPr>
        <p:spPr>
          <a:xfrm>
            <a:off x="11582400" y="6343955"/>
            <a:ext cx="457200" cy="365125"/>
          </a:xfrm>
        </p:spPr>
        <p:txBody>
          <a:bodyPr anchor="b">
            <a:normAutofit/>
          </a:bodyPr>
          <a:lstStyle/>
          <a:p>
            <a:pPr>
              <a:spcAft>
                <a:spcPts val="600"/>
              </a:spcAft>
            </a:pPr>
            <a:fld id="{AEAA3239-9EA4-4A65-A281-97F994456D9F}" type="slidenum">
              <a:rPr lang="en-US" smtClean="0"/>
              <a:pPr>
                <a:spcAft>
                  <a:spcPts val="600"/>
                </a:spcAft>
              </a:pPr>
              <a:t>8</a:t>
            </a:fld>
            <a:endParaRPr lang="en-US"/>
          </a:p>
        </p:txBody>
      </p:sp>
      <p:graphicFrame>
        <p:nvGraphicFramePr>
          <p:cNvPr id="12" name="Table 11">
            <a:extLst>
              <a:ext uri="{FF2B5EF4-FFF2-40B4-BE49-F238E27FC236}">
                <a16:creationId xmlns:a16="http://schemas.microsoft.com/office/drawing/2014/main" id="{16567840-F46A-C650-3717-E41CC9795458}"/>
              </a:ext>
            </a:extLst>
          </p:cNvPr>
          <p:cNvGraphicFramePr>
            <a:graphicFrameLocks noGrp="1"/>
          </p:cNvGraphicFramePr>
          <p:nvPr>
            <p:extLst>
              <p:ext uri="{D42A27DB-BD31-4B8C-83A1-F6EECF244321}">
                <p14:modId xmlns:p14="http://schemas.microsoft.com/office/powerpoint/2010/main" val="3925320640"/>
              </p:ext>
            </p:extLst>
          </p:nvPr>
        </p:nvGraphicFramePr>
        <p:xfrm>
          <a:off x="2235200" y="2362459"/>
          <a:ext cx="7352144" cy="2173258"/>
        </p:xfrm>
        <a:graphic>
          <a:graphicData uri="http://schemas.openxmlformats.org/drawingml/2006/table">
            <a:tbl>
              <a:tblPr firstRow="1" bandRow="1">
                <a:tableStyleId>{5C22544A-7EE6-4342-B048-85BDC9FD1C3A}</a:tableStyleId>
              </a:tblPr>
              <a:tblGrid>
                <a:gridCol w="1838036">
                  <a:extLst>
                    <a:ext uri="{9D8B030D-6E8A-4147-A177-3AD203B41FA5}">
                      <a16:colId xmlns:a16="http://schemas.microsoft.com/office/drawing/2014/main" val="3833543592"/>
                    </a:ext>
                  </a:extLst>
                </a:gridCol>
                <a:gridCol w="1817150">
                  <a:extLst>
                    <a:ext uri="{9D8B030D-6E8A-4147-A177-3AD203B41FA5}">
                      <a16:colId xmlns:a16="http://schemas.microsoft.com/office/drawing/2014/main" val="4290670744"/>
                    </a:ext>
                  </a:extLst>
                </a:gridCol>
                <a:gridCol w="1858922">
                  <a:extLst>
                    <a:ext uri="{9D8B030D-6E8A-4147-A177-3AD203B41FA5}">
                      <a16:colId xmlns:a16="http://schemas.microsoft.com/office/drawing/2014/main" val="526279053"/>
                    </a:ext>
                  </a:extLst>
                </a:gridCol>
                <a:gridCol w="1838036">
                  <a:extLst>
                    <a:ext uri="{9D8B030D-6E8A-4147-A177-3AD203B41FA5}">
                      <a16:colId xmlns:a16="http://schemas.microsoft.com/office/drawing/2014/main" val="3407959878"/>
                    </a:ext>
                  </a:extLst>
                </a:gridCol>
              </a:tblGrid>
              <a:tr h="1110414">
                <a:tc>
                  <a:txBody>
                    <a:bodyPr/>
                    <a:lstStyle/>
                    <a:p>
                      <a:endParaRPr lang="en-US" dirty="0"/>
                    </a:p>
                  </a:txBody>
                  <a:tcPr>
                    <a:solidFill>
                      <a:srgbClr val="BC8F00"/>
                    </a:solidFill>
                  </a:tcPr>
                </a:tc>
                <a:tc>
                  <a:txBody>
                    <a:bodyPr/>
                    <a:lstStyle/>
                    <a:p>
                      <a:r>
                        <a:rPr lang="en-US" dirty="0"/>
                        <a:t>Per Day</a:t>
                      </a:r>
                    </a:p>
                  </a:txBody>
                  <a:tcPr>
                    <a:solidFill>
                      <a:srgbClr val="BC8F00"/>
                    </a:solidFill>
                  </a:tcPr>
                </a:tc>
                <a:tc>
                  <a:txBody>
                    <a:bodyPr/>
                    <a:lstStyle/>
                    <a:p>
                      <a:r>
                        <a:rPr lang="en-US" dirty="0"/>
                        <a:t>Diversion</a:t>
                      </a:r>
                    </a:p>
                    <a:p>
                      <a:r>
                        <a:rPr lang="en-US" dirty="0"/>
                        <a:t>Bed Count</a:t>
                      </a:r>
                    </a:p>
                  </a:txBody>
                  <a:tcPr>
                    <a:solidFill>
                      <a:srgbClr val="BC8F00"/>
                    </a:solidFill>
                  </a:tcPr>
                </a:tc>
                <a:tc>
                  <a:txBody>
                    <a:bodyPr/>
                    <a:lstStyle/>
                    <a:p>
                      <a:r>
                        <a:rPr lang="en-US" dirty="0"/>
                        <a:t>Total Annual Cost</a:t>
                      </a:r>
                    </a:p>
                  </a:txBody>
                  <a:tcPr>
                    <a:solidFill>
                      <a:srgbClr val="BC8F00"/>
                    </a:solidFill>
                  </a:tcPr>
                </a:tc>
                <a:extLst>
                  <a:ext uri="{0D108BD9-81ED-4DB2-BD59-A6C34878D82A}">
                    <a16:rowId xmlns:a16="http://schemas.microsoft.com/office/drawing/2014/main" val="449226484"/>
                  </a:ext>
                </a:extLst>
              </a:tr>
              <a:tr h="531422">
                <a:tc>
                  <a:txBody>
                    <a:bodyPr/>
                    <a:lstStyle/>
                    <a:p>
                      <a:r>
                        <a:rPr lang="en-US" dirty="0"/>
                        <a:t>Diversion</a:t>
                      </a:r>
                    </a:p>
                  </a:txBody>
                  <a:tcPr>
                    <a:solidFill>
                      <a:schemeClr val="accent5">
                        <a:lumMod val="60000"/>
                        <a:lumOff val="40000"/>
                      </a:schemeClr>
                    </a:solidFill>
                  </a:tcPr>
                </a:tc>
                <a:tc>
                  <a:txBody>
                    <a:bodyPr/>
                    <a:lstStyle/>
                    <a:p>
                      <a:pPr algn="ctr"/>
                      <a:r>
                        <a:rPr lang="en-US" dirty="0"/>
                        <a:t>$32.88</a:t>
                      </a:r>
                    </a:p>
                  </a:txBody>
                  <a:tcPr>
                    <a:solidFill>
                      <a:schemeClr val="accent5">
                        <a:lumMod val="60000"/>
                        <a:lumOff val="40000"/>
                      </a:schemeClr>
                    </a:solidFill>
                  </a:tcPr>
                </a:tc>
                <a:tc>
                  <a:txBody>
                    <a:bodyPr/>
                    <a:lstStyle/>
                    <a:p>
                      <a:pPr algn="ctr"/>
                      <a:r>
                        <a:rPr lang="en-US" dirty="0"/>
                        <a:t> 11</a:t>
                      </a:r>
                    </a:p>
                  </a:txBody>
                  <a:tcPr>
                    <a:solidFill>
                      <a:schemeClr val="accent5">
                        <a:lumMod val="60000"/>
                        <a:lumOff val="40000"/>
                      </a:schemeClr>
                    </a:solidFill>
                  </a:tcPr>
                </a:tc>
                <a:tc>
                  <a:txBody>
                    <a:bodyPr/>
                    <a:lstStyle/>
                    <a:p>
                      <a:pPr algn="ctr"/>
                      <a:r>
                        <a:rPr lang="en-US" dirty="0"/>
                        <a:t>$132,000</a:t>
                      </a:r>
                    </a:p>
                  </a:txBody>
                  <a:tcPr>
                    <a:solidFill>
                      <a:schemeClr val="accent5">
                        <a:lumMod val="60000"/>
                        <a:lumOff val="40000"/>
                      </a:schemeClr>
                    </a:solidFill>
                  </a:tcPr>
                </a:tc>
                <a:extLst>
                  <a:ext uri="{0D108BD9-81ED-4DB2-BD59-A6C34878D82A}">
                    <a16:rowId xmlns:a16="http://schemas.microsoft.com/office/drawing/2014/main" val="61147005"/>
                  </a:ext>
                </a:extLst>
              </a:tr>
              <a:tr h="531422">
                <a:tc>
                  <a:txBody>
                    <a:bodyPr/>
                    <a:lstStyle/>
                    <a:p>
                      <a:r>
                        <a:rPr lang="en-US" dirty="0"/>
                        <a:t>Incarceration</a:t>
                      </a:r>
                    </a:p>
                  </a:txBody>
                  <a:tcPr>
                    <a:solidFill>
                      <a:schemeClr val="accent5">
                        <a:lumMod val="20000"/>
                        <a:lumOff val="80000"/>
                      </a:schemeClr>
                    </a:solidFill>
                  </a:tcPr>
                </a:tc>
                <a:tc>
                  <a:txBody>
                    <a:bodyPr/>
                    <a:lstStyle/>
                    <a:p>
                      <a:pPr algn="ctr"/>
                      <a:r>
                        <a:rPr lang="en-US" dirty="0"/>
                        <a:t>$233.37</a:t>
                      </a:r>
                    </a:p>
                  </a:txBody>
                  <a:tcPr>
                    <a:solidFill>
                      <a:schemeClr val="accent5">
                        <a:lumMod val="20000"/>
                        <a:lumOff val="80000"/>
                      </a:schemeClr>
                    </a:solidFill>
                  </a:tcPr>
                </a:tc>
                <a:tc>
                  <a:txBody>
                    <a:bodyPr/>
                    <a:lstStyle/>
                    <a:p>
                      <a:pPr algn="ctr"/>
                      <a:r>
                        <a:rPr lang="en-US" dirty="0"/>
                        <a:t> 11</a:t>
                      </a:r>
                    </a:p>
                  </a:txBody>
                  <a:tcPr>
                    <a:solidFill>
                      <a:schemeClr val="accent5">
                        <a:lumMod val="20000"/>
                        <a:lumOff val="80000"/>
                      </a:schemeClr>
                    </a:solidFill>
                  </a:tcPr>
                </a:tc>
                <a:tc>
                  <a:txBody>
                    <a:bodyPr/>
                    <a:lstStyle/>
                    <a:p>
                      <a:pPr algn="ctr"/>
                      <a:r>
                        <a:rPr lang="en-US" dirty="0"/>
                        <a:t>$936,981</a:t>
                      </a:r>
                    </a:p>
                  </a:txBody>
                  <a:tcPr>
                    <a:solidFill>
                      <a:schemeClr val="accent5">
                        <a:lumMod val="20000"/>
                        <a:lumOff val="80000"/>
                      </a:schemeClr>
                    </a:solidFill>
                  </a:tcPr>
                </a:tc>
                <a:extLst>
                  <a:ext uri="{0D108BD9-81ED-4DB2-BD59-A6C34878D82A}">
                    <a16:rowId xmlns:a16="http://schemas.microsoft.com/office/drawing/2014/main" val="2489805352"/>
                  </a:ext>
                </a:extLst>
              </a:tr>
            </a:tbl>
          </a:graphicData>
        </a:graphic>
      </p:graphicFrame>
      <p:pic>
        <p:nvPicPr>
          <p:cNvPr id="7" name="Picture 6">
            <a:extLst>
              <a:ext uri="{FF2B5EF4-FFF2-40B4-BE49-F238E27FC236}">
                <a16:creationId xmlns:a16="http://schemas.microsoft.com/office/drawing/2014/main" id="{6BA00647-4189-8F35-8093-56320BF99E94}"/>
              </a:ext>
            </a:extLst>
          </p:cNvPr>
          <p:cNvPicPr>
            <a:picLocks noChangeAspect="1"/>
          </p:cNvPicPr>
          <p:nvPr/>
        </p:nvPicPr>
        <p:blipFill>
          <a:blip r:embed="rId2"/>
          <a:stretch>
            <a:fillRect/>
          </a:stretch>
        </p:blipFill>
        <p:spPr>
          <a:xfrm>
            <a:off x="782769" y="4830187"/>
            <a:ext cx="1556354" cy="1513768"/>
          </a:xfrm>
          <a:prstGeom prst="rect">
            <a:avLst/>
          </a:prstGeom>
        </p:spPr>
      </p:pic>
      <p:pic>
        <p:nvPicPr>
          <p:cNvPr id="14" name="Picture 13">
            <a:extLst>
              <a:ext uri="{FF2B5EF4-FFF2-40B4-BE49-F238E27FC236}">
                <a16:creationId xmlns:a16="http://schemas.microsoft.com/office/drawing/2014/main" id="{A7F35E5F-01E7-AC9D-C78B-26A1B078A7CA}"/>
              </a:ext>
            </a:extLst>
          </p:cNvPr>
          <p:cNvPicPr>
            <a:picLocks noChangeAspect="1"/>
          </p:cNvPicPr>
          <p:nvPr/>
        </p:nvPicPr>
        <p:blipFill>
          <a:blip r:embed="rId3"/>
          <a:stretch>
            <a:fillRect/>
          </a:stretch>
        </p:blipFill>
        <p:spPr>
          <a:xfrm>
            <a:off x="10020876" y="4735659"/>
            <a:ext cx="1790124" cy="1513768"/>
          </a:xfrm>
          <a:prstGeom prst="rect">
            <a:avLst/>
          </a:prstGeom>
        </p:spPr>
      </p:pic>
    </p:spTree>
    <p:extLst>
      <p:ext uri="{BB962C8B-B14F-4D97-AF65-F5344CB8AC3E}">
        <p14:creationId xmlns:p14="http://schemas.microsoft.com/office/powerpoint/2010/main" val="2778214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2032FCB-38B1-449A-4ED7-EFA5705C7925}"/>
              </a:ext>
            </a:extLst>
          </p:cNvPr>
          <p:cNvSpPr>
            <a:spLocks noGrp="1"/>
          </p:cNvSpPr>
          <p:nvPr>
            <p:ph type="sldNum" sz="quarter" idx="12"/>
          </p:nvPr>
        </p:nvSpPr>
        <p:spPr>
          <a:xfrm>
            <a:off x="11582400" y="167640"/>
            <a:ext cx="457200" cy="365125"/>
          </a:xfrm>
        </p:spPr>
        <p:txBody>
          <a:bodyPr vert="horz" lIns="91440" tIns="45720" rIns="91440" bIns="45720" rtlCol="0" anchor="ctr">
            <a:normAutofit/>
          </a:bodyPr>
          <a:lstStyle/>
          <a:p>
            <a:pPr>
              <a:spcAft>
                <a:spcPts val="600"/>
              </a:spcAft>
            </a:pPr>
            <a:fld id="{AEAA3239-9EA4-4A65-A281-97F994456D9F}" type="slidenum">
              <a:rPr lang="en-US" smtClean="0"/>
              <a:pPr>
                <a:spcAft>
                  <a:spcPts val="600"/>
                </a:spcAft>
              </a:pPr>
              <a:t>9</a:t>
            </a:fld>
            <a:endParaRPr lang="en-US"/>
          </a:p>
        </p:txBody>
      </p:sp>
      <p:graphicFrame>
        <p:nvGraphicFramePr>
          <p:cNvPr id="13" name="TextBox 10">
            <a:extLst>
              <a:ext uri="{FF2B5EF4-FFF2-40B4-BE49-F238E27FC236}">
                <a16:creationId xmlns:a16="http://schemas.microsoft.com/office/drawing/2014/main" id="{8F0CA3CA-BE66-6576-3F9B-22B048331B7C}"/>
              </a:ext>
            </a:extLst>
          </p:cNvPr>
          <p:cNvGraphicFramePr/>
          <p:nvPr>
            <p:extLst>
              <p:ext uri="{D42A27DB-BD31-4B8C-83A1-F6EECF244321}">
                <p14:modId xmlns:p14="http://schemas.microsoft.com/office/powerpoint/2010/main" val="4168113777"/>
              </p:ext>
            </p:extLst>
          </p:nvPr>
        </p:nvGraphicFramePr>
        <p:xfrm>
          <a:off x="3419856" y="283464"/>
          <a:ext cx="8367118" cy="62240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 name="TextBox 20">
            <a:extLst>
              <a:ext uri="{FF2B5EF4-FFF2-40B4-BE49-F238E27FC236}">
                <a16:creationId xmlns:a16="http://schemas.microsoft.com/office/drawing/2014/main" id="{CF911764-0B68-87C1-EEDA-4831EDE810B5}"/>
              </a:ext>
            </a:extLst>
          </p:cNvPr>
          <p:cNvSpPr txBox="1"/>
          <p:nvPr/>
        </p:nvSpPr>
        <p:spPr>
          <a:xfrm>
            <a:off x="627888" y="1429513"/>
            <a:ext cx="2539342" cy="2862322"/>
          </a:xfrm>
          <a:prstGeom prst="rect">
            <a:avLst/>
          </a:prstGeom>
          <a:noFill/>
        </p:spPr>
        <p:txBody>
          <a:bodyPr wrap="square">
            <a:spAutoFit/>
          </a:bodyPr>
          <a:lstStyle/>
          <a:p>
            <a:r>
              <a:rPr lang="en-US" sz="3600" b="1" dirty="0"/>
              <a:t>Housing </a:t>
            </a:r>
          </a:p>
          <a:p>
            <a:r>
              <a:rPr lang="en-US" sz="3600" b="1" dirty="0"/>
              <a:t>and the </a:t>
            </a:r>
          </a:p>
          <a:p>
            <a:r>
              <a:rPr lang="en-US" sz="3600" b="1" dirty="0"/>
              <a:t>Crisis Response System</a:t>
            </a:r>
          </a:p>
        </p:txBody>
      </p:sp>
    </p:spTree>
    <p:extLst>
      <p:ext uri="{BB962C8B-B14F-4D97-AF65-F5344CB8AC3E}">
        <p14:creationId xmlns:p14="http://schemas.microsoft.com/office/powerpoint/2010/main" val="214082617"/>
      </p:ext>
    </p:extLst>
  </p:cSld>
  <p:clrMapOvr>
    <a:masterClrMapping/>
  </p:clrMapOvr>
</p:sld>
</file>

<file path=ppt/theme/theme1.xml><?xml version="1.0" encoding="utf-8"?>
<a:theme xmlns:a="http://schemas.openxmlformats.org/drawingml/2006/main" name="Neutral foundations">
  <a:themeElements>
    <a:clrScheme name="Organic Shapes">
      <a:dk1>
        <a:srgbClr val="000000"/>
      </a:dk1>
      <a:lt1>
        <a:srgbClr val="FFFFFF"/>
      </a:lt1>
      <a:dk2>
        <a:srgbClr val="0E2841"/>
      </a:dk2>
      <a:lt2>
        <a:srgbClr val="E3E1D0"/>
      </a:lt2>
      <a:accent1>
        <a:srgbClr val="828977"/>
      </a:accent1>
      <a:accent2>
        <a:srgbClr val="E6C6B7"/>
      </a:accent2>
      <a:accent3>
        <a:srgbClr val="8E5834"/>
      </a:accent3>
      <a:accent4>
        <a:srgbClr val="2E4D48"/>
      </a:accent4>
      <a:accent5>
        <a:srgbClr val="C59845"/>
      </a:accent5>
      <a:accent6>
        <a:srgbClr val="8E0A05"/>
      </a:accent6>
      <a:hlink>
        <a:srgbClr val="467886"/>
      </a:hlink>
      <a:folHlink>
        <a:srgbClr val="96607D"/>
      </a:folHlink>
    </a:clrScheme>
    <a:fontScheme name="Custom 80">
      <a:majorFont>
        <a:latin typeface="Batang"/>
        <a:ea typeface=""/>
        <a:cs typeface=""/>
      </a:majorFont>
      <a:minorFont>
        <a:latin typeface="Kaling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utral Foundations_win32_V7" id="{154BCBD9-9B89-4F00-A6CD-7FB5F784517D}" vid="{C0310F8F-844B-4478-B96F-0DE0B00DA8C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CEA26327017042A51A0DCBAEA0485C" ma:contentTypeVersion="16" ma:contentTypeDescription="Create a new document." ma:contentTypeScope="" ma:versionID="f30048fd2f58009cddfb2034b889aadf">
  <xsd:schema xmlns:xsd="http://www.w3.org/2001/XMLSchema" xmlns:xs="http://www.w3.org/2001/XMLSchema" xmlns:p="http://schemas.microsoft.com/office/2006/metadata/properties" xmlns:ns3="673b6ac5-3de0-49a0-bc6c-26a12c9a5ace" xmlns:ns4="2803eaaf-457b-4fa2-8b90-8d162d11ca16" targetNamespace="http://schemas.microsoft.com/office/2006/metadata/properties" ma:root="true" ma:fieldsID="9e592a858aa62a99d15eaf3e3d39aeb6" ns3:_="" ns4:_="">
    <xsd:import namespace="673b6ac5-3de0-49a0-bc6c-26a12c9a5ace"/>
    <xsd:import namespace="2803eaaf-457b-4fa2-8b90-8d162d11ca16"/>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OCR" minOccurs="0"/>
                <xsd:element ref="ns4:MediaServiceDateTaken" minOccurs="0"/>
                <xsd:element ref="ns4:MediaServiceLocation" minOccurs="0"/>
                <xsd:element ref="ns4:MediaLengthInSeconds" minOccurs="0"/>
                <xsd:element ref="ns4:_activity" minOccurs="0"/>
                <xsd:element ref="ns4:MediaServiceObjectDetectorVersions" minOccurs="0"/>
                <xsd:element ref="ns4:MediaServiceSearchProperties" minOccurs="0"/>
                <xsd:element ref="ns4: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3b6ac5-3de0-49a0-bc6c-26a12c9a5ac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803eaaf-457b-4fa2-8b90-8d162d11ca1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SystemTags" ma:index="23" nillable="true" ma:displayName="MediaServiceSystemTags" ma:hidden="true" ma:internalName="MediaServiceSystemTag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2803eaaf-457b-4fa2-8b90-8d162d11ca16" xsi:nil="true"/>
  </documentManagement>
</p:properties>
</file>

<file path=customXml/itemProps1.xml><?xml version="1.0" encoding="utf-8"?>
<ds:datastoreItem xmlns:ds="http://schemas.openxmlformats.org/officeDocument/2006/customXml" ds:itemID="{AFDFB99B-2104-42AB-8011-E660E70CEE13}">
  <ds:schemaRefs>
    <ds:schemaRef ds:uri="2803eaaf-457b-4fa2-8b90-8d162d11ca16"/>
    <ds:schemaRef ds:uri="673b6ac5-3de0-49a0-bc6c-26a12c9a5ac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8E339AF-67FC-4BA3-8B2E-038B3ED310D5}">
  <ds:schemaRefs>
    <ds:schemaRef ds:uri="http://schemas.microsoft.com/sharepoint/v3/contenttype/forms"/>
  </ds:schemaRefs>
</ds:datastoreItem>
</file>

<file path=customXml/itemProps3.xml><?xml version="1.0" encoding="utf-8"?>
<ds:datastoreItem xmlns:ds="http://schemas.openxmlformats.org/officeDocument/2006/customXml" ds:itemID="{4B99ED26-B189-4BA1-99D0-1112D8C2F106}">
  <ds:schemaRefs>
    <ds:schemaRef ds:uri="http://purl.org/dc/terms/"/>
    <ds:schemaRef ds:uri="http://schemas.microsoft.com/office/2006/metadata/properties"/>
    <ds:schemaRef ds:uri="http://purl.org/dc/dcmitype/"/>
    <ds:schemaRef ds:uri="http://www.w3.org/XML/1998/namespace"/>
    <ds:schemaRef ds:uri="http://schemas.openxmlformats.org/package/2006/metadata/core-properties"/>
    <ds:schemaRef ds:uri="2803eaaf-457b-4fa2-8b90-8d162d11ca16"/>
    <ds:schemaRef ds:uri="http://schemas.microsoft.com/office/2006/documentManagement/types"/>
    <ds:schemaRef ds:uri="http://purl.org/dc/elements/1.1/"/>
    <ds:schemaRef ds:uri="http://schemas.microsoft.com/office/infopath/2007/PartnerControls"/>
    <ds:schemaRef ds:uri="673b6ac5-3de0-49a0-bc6c-26a12c9a5ac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Neutral foundations</Template>
  <TotalTime>403</TotalTime>
  <Words>786</Words>
  <Application>Microsoft Office PowerPoint</Application>
  <PresentationFormat>Widescreen</PresentationFormat>
  <Paragraphs>128</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Batang</vt:lpstr>
      <vt:lpstr>Aptos</vt:lpstr>
      <vt:lpstr>Arial</vt:lpstr>
      <vt:lpstr>Kalinga</vt:lpstr>
      <vt:lpstr>Wingdings</vt:lpstr>
      <vt:lpstr>Neutral foundations</vt:lpstr>
      <vt:lpstr>Siskiyou County  Behavioral Health</vt:lpstr>
      <vt:lpstr>Primary statutory authority:  Welfare &amp; Institutions Code § 5600.2(a)(4)  Under the Bronzan-McCorquodale Act, California establishes the policy that people with mental disabilities should receive treatment and rehabilitation in the most appropriate and least restrictive environment, preferably in their own communities. This means that, when clinically and legally appropriate, community-based treatment is preferred over more restrictive institutional settings. </vt:lpstr>
      <vt:lpstr>It is embedded in California’s Behavioral Health framework.</vt:lpstr>
      <vt:lpstr>New BHSA Housing Requirements</vt:lpstr>
      <vt:lpstr>Behavioral Health Housing/Treatment Continuum</vt:lpstr>
      <vt:lpstr>Siskiyou County Behavioral Health Housing FY 25/26</vt:lpstr>
      <vt:lpstr>Siskiyou County Behavioral Health Housing FY 25/26</vt:lpstr>
      <vt:lpstr>What Does Diversion Housing Cost Siskiyou County vs. Incarceration?</vt:lpstr>
      <vt:lpstr>PowerPoint Presentation</vt:lpstr>
      <vt:lpstr>Fiscal Stewardship and Cost Avoidance  </vt:lpstr>
      <vt:lpstr>PowerPoint Presentation</vt:lpstr>
      <vt:lpstr>Thank you for your time.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Kristina Trost</dc:creator>
  <cp:lastModifiedBy>Sarah Evans</cp:lastModifiedBy>
  <cp:revision>84</cp:revision>
  <cp:lastPrinted>2026-08-20T13:51:59Z</cp:lastPrinted>
  <dcterms:created xsi:type="dcterms:W3CDTF">2026-08-12T14:43:22Z</dcterms:created>
  <dcterms:modified xsi:type="dcterms:W3CDTF">2026-08-20T17:06:42Z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0x010100A8CEA26327017042A51A0DCBAEA0485C</vt:lpwstr>
  </property>
  <property fmtid="{D5CDD505-2E9C-101B-9397-08002B2CF9AE}" pid="3" name="MediaServiceImageTags">
    <vt:lpwstr/>
  </property>
</Properties>
</file>