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A10A3D-BAC9-430E-9929-AFFC48AD87AA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BD95309-04AC-4F48-80D4-223A2E1214A2}">
      <dgm:prSet/>
      <dgm:spPr/>
      <dgm:t>
        <a:bodyPr/>
        <a:lstStyle/>
        <a:p>
          <a:r>
            <a:rPr lang="en-US"/>
            <a:t>Review</a:t>
          </a:r>
        </a:p>
      </dgm:t>
    </dgm:pt>
    <dgm:pt modelId="{D8C63197-C821-42CF-931C-EBB8BDC20E69}" type="parTrans" cxnId="{247E634F-950B-45B3-95E9-452B9DF6F535}">
      <dgm:prSet/>
      <dgm:spPr/>
      <dgm:t>
        <a:bodyPr/>
        <a:lstStyle/>
        <a:p>
          <a:endParaRPr lang="en-US"/>
        </a:p>
      </dgm:t>
    </dgm:pt>
    <dgm:pt modelId="{D36127BE-03E7-43D3-8548-CBCAA022E2F1}" type="sibTrans" cxnId="{247E634F-950B-45B3-95E9-452B9DF6F535}">
      <dgm:prSet/>
      <dgm:spPr/>
      <dgm:t>
        <a:bodyPr/>
        <a:lstStyle/>
        <a:p>
          <a:endParaRPr lang="en-US"/>
        </a:p>
      </dgm:t>
    </dgm:pt>
    <dgm:pt modelId="{15AF5E96-9436-4F93-AA00-46FE80039E9A}">
      <dgm:prSet/>
      <dgm:spPr/>
      <dgm:t>
        <a:bodyPr/>
        <a:lstStyle/>
        <a:p>
          <a:r>
            <a:rPr lang="en-US"/>
            <a:t>Review Code Enforcement authority </a:t>
          </a:r>
        </a:p>
      </dgm:t>
    </dgm:pt>
    <dgm:pt modelId="{7C96F36A-DD04-4BA9-B429-8AC6F79721D6}" type="parTrans" cxnId="{59940EB5-2480-458D-A6E5-3BBE56270F09}">
      <dgm:prSet/>
      <dgm:spPr/>
      <dgm:t>
        <a:bodyPr/>
        <a:lstStyle/>
        <a:p>
          <a:endParaRPr lang="en-US"/>
        </a:p>
      </dgm:t>
    </dgm:pt>
    <dgm:pt modelId="{FA8BC773-5FCA-4352-94AE-D3B3780BCD9C}" type="sibTrans" cxnId="{59940EB5-2480-458D-A6E5-3BBE56270F09}">
      <dgm:prSet/>
      <dgm:spPr/>
      <dgm:t>
        <a:bodyPr/>
        <a:lstStyle/>
        <a:p>
          <a:endParaRPr lang="en-US"/>
        </a:p>
      </dgm:t>
    </dgm:pt>
    <dgm:pt modelId="{6E59E90F-AA84-4CE6-8FE1-1A84FAE7799C}">
      <dgm:prSet/>
      <dgm:spPr/>
      <dgm:t>
        <a:bodyPr/>
        <a:lstStyle/>
        <a:p>
          <a:r>
            <a:rPr lang="en-US"/>
            <a:t>Clarify</a:t>
          </a:r>
        </a:p>
      </dgm:t>
    </dgm:pt>
    <dgm:pt modelId="{A1389AA0-A838-4902-AA2B-793A4EBAEEC6}" type="parTrans" cxnId="{0BB6222A-A193-43F2-8B59-E1AEB65AFC4C}">
      <dgm:prSet/>
      <dgm:spPr/>
      <dgm:t>
        <a:bodyPr/>
        <a:lstStyle/>
        <a:p>
          <a:endParaRPr lang="en-US"/>
        </a:p>
      </dgm:t>
    </dgm:pt>
    <dgm:pt modelId="{24A0FD17-C40F-4CAB-8248-BA2AEC6706BE}" type="sibTrans" cxnId="{0BB6222A-A193-43F2-8B59-E1AEB65AFC4C}">
      <dgm:prSet/>
      <dgm:spPr/>
      <dgm:t>
        <a:bodyPr/>
        <a:lstStyle/>
        <a:p>
          <a:endParaRPr lang="en-US"/>
        </a:p>
      </dgm:t>
    </dgm:pt>
    <dgm:pt modelId="{CC0A35CB-BA5C-4E13-881D-6686E6AFDEDC}">
      <dgm:prSet/>
      <dgm:spPr/>
      <dgm:t>
        <a:bodyPr/>
        <a:lstStyle/>
        <a:p>
          <a:r>
            <a:rPr lang="en-US"/>
            <a:t>Clarify what the County can—and cannot—do </a:t>
          </a:r>
        </a:p>
      </dgm:t>
    </dgm:pt>
    <dgm:pt modelId="{E358E17C-E5FE-4557-A5F3-469F3FD4E45A}" type="parTrans" cxnId="{2A687EAB-4662-472E-B769-A4A2088DD1E7}">
      <dgm:prSet/>
      <dgm:spPr/>
      <dgm:t>
        <a:bodyPr/>
        <a:lstStyle/>
        <a:p>
          <a:endParaRPr lang="en-US"/>
        </a:p>
      </dgm:t>
    </dgm:pt>
    <dgm:pt modelId="{503537A8-1F2B-410C-9A1B-32CCF94BB708}" type="sibTrans" cxnId="{2A687EAB-4662-472E-B769-A4A2088DD1E7}">
      <dgm:prSet/>
      <dgm:spPr/>
      <dgm:t>
        <a:bodyPr/>
        <a:lstStyle/>
        <a:p>
          <a:endParaRPr lang="en-US"/>
        </a:p>
      </dgm:t>
    </dgm:pt>
    <dgm:pt modelId="{338CB034-A88F-4DD1-8E6E-26480E0B5F1B}">
      <dgm:prSet/>
      <dgm:spPr/>
      <dgm:t>
        <a:bodyPr/>
        <a:lstStyle/>
        <a:p>
          <a:r>
            <a:rPr lang="en-US"/>
            <a:t>Explain</a:t>
          </a:r>
        </a:p>
      </dgm:t>
    </dgm:pt>
    <dgm:pt modelId="{69217883-7CFE-4A9B-BCE0-04F270A3FB35}" type="parTrans" cxnId="{B498893B-3B3C-4268-888D-D7EEFCBA1A9B}">
      <dgm:prSet/>
      <dgm:spPr/>
      <dgm:t>
        <a:bodyPr/>
        <a:lstStyle/>
        <a:p>
          <a:endParaRPr lang="en-US"/>
        </a:p>
      </dgm:t>
    </dgm:pt>
    <dgm:pt modelId="{5F11A256-D8AC-4E8F-B949-8542050664EE}" type="sibTrans" cxnId="{B498893B-3B3C-4268-888D-D7EEFCBA1A9B}">
      <dgm:prSet/>
      <dgm:spPr/>
      <dgm:t>
        <a:bodyPr/>
        <a:lstStyle/>
        <a:p>
          <a:endParaRPr lang="en-US"/>
        </a:p>
      </dgm:t>
    </dgm:pt>
    <dgm:pt modelId="{D03DE67F-DD6D-4CFC-9885-17E5CDD22619}">
      <dgm:prSet/>
      <dgm:spPr/>
      <dgm:t>
        <a:bodyPr/>
        <a:lstStyle/>
        <a:p>
          <a:r>
            <a:rPr lang="en-US"/>
            <a:t>Explain enforcement tools </a:t>
          </a:r>
        </a:p>
      </dgm:t>
    </dgm:pt>
    <dgm:pt modelId="{AE0C84B8-F796-4500-99D7-4B27EE8C9F32}" type="parTrans" cxnId="{2C36B3AF-3CD6-476D-9FFB-9A9E4C9C8CDC}">
      <dgm:prSet/>
      <dgm:spPr/>
      <dgm:t>
        <a:bodyPr/>
        <a:lstStyle/>
        <a:p>
          <a:endParaRPr lang="en-US"/>
        </a:p>
      </dgm:t>
    </dgm:pt>
    <dgm:pt modelId="{5ECBC709-5F13-4CF3-AC56-ED8FB60A6D1C}" type="sibTrans" cxnId="{2C36B3AF-3CD6-476D-9FFB-9A9E4C9C8CDC}">
      <dgm:prSet/>
      <dgm:spPr/>
      <dgm:t>
        <a:bodyPr/>
        <a:lstStyle/>
        <a:p>
          <a:endParaRPr lang="en-US"/>
        </a:p>
      </dgm:t>
    </dgm:pt>
    <dgm:pt modelId="{03FA2D00-D505-4C46-9605-0A9F9F8352C9}">
      <dgm:prSet/>
      <dgm:spPr/>
      <dgm:t>
        <a:bodyPr/>
        <a:lstStyle/>
        <a:p>
          <a:r>
            <a:rPr lang="en-US"/>
            <a:t>Review</a:t>
          </a:r>
        </a:p>
      </dgm:t>
    </dgm:pt>
    <dgm:pt modelId="{9CAD1C15-0E4D-4F00-9FE6-1DCFAA752007}" type="parTrans" cxnId="{161E6ECE-1F6B-4449-A518-259FEF9234BF}">
      <dgm:prSet/>
      <dgm:spPr/>
      <dgm:t>
        <a:bodyPr/>
        <a:lstStyle/>
        <a:p>
          <a:endParaRPr lang="en-US"/>
        </a:p>
      </dgm:t>
    </dgm:pt>
    <dgm:pt modelId="{1DC121C4-BC27-4453-BFE6-F4303A0E3CB4}" type="sibTrans" cxnId="{161E6ECE-1F6B-4449-A518-259FEF9234BF}">
      <dgm:prSet/>
      <dgm:spPr/>
      <dgm:t>
        <a:bodyPr/>
        <a:lstStyle/>
        <a:p>
          <a:endParaRPr lang="en-US"/>
        </a:p>
      </dgm:t>
    </dgm:pt>
    <dgm:pt modelId="{335180F1-3E02-424F-8094-988DA3647905}">
      <dgm:prSet/>
      <dgm:spPr/>
      <dgm:t>
        <a:bodyPr/>
        <a:lstStyle/>
        <a:p>
          <a:r>
            <a:rPr lang="en-US"/>
            <a:t>Review common enforcement scenarios </a:t>
          </a:r>
        </a:p>
      </dgm:t>
    </dgm:pt>
    <dgm:pt modelId="{6A4C1B03-FE03-4566-93EA-B57715A95C4F}" type="parTrans" cxnId="{AEBEFC99-526B-45D5-88F0-FE3AF9BDB855}">
      <dgm:prSet/>
      <dgm:spPr/>
      <dgm:t>
        <a:bodyPr/>
        <a:lstStyle/>
        <a:p>
          <a:endParaRPr lang="en-US"/>
        </a:p>
      </dgm:t>
    </dgm:pt>
    <dgm:pt modelId="{9A22BA71-9E7E-4579-B49B-015EBC7C5C1B}" type="sibTrans" cxnId="{AEBEFC99-526B-45D5-88F0-FE3AF9BDB855}">
      <dgm:prSet/>
      <dgm:spPr/>
      <dgm:t>
        <a:bodyPr/>
        <a:lstStyle/>
        <a:p>
          <a:endParaRPr lang="en-US"/>
        </a:p>
      </dgm:t>
    </dgm:pt>
    <dgm:pt modelId="{0D4688E9-15E8-460F-80D2-4B165957F083}">
      <dgm:prSet/>
      <dgm:spPr/>
      <dgm:t>
        <a:bodyPr/>
        <a:lstStyle/>
        <a:p>
          <a:r>
            <a:rPr lang="en-US"/>
            <a:t>Discuss</a:t>
          </a:r>
        </a:p>
      </dgm:t>
    </dgm:pt>
    <dgm:pt modelId="{5E5DF9D5-47C6-45F2-B992-56CCF18405E5}" type="parTrans" cxnId="{41B8F9C9-2243-4D8B-85D7-A91BDAB2DE34}">
      <dgm:prSet/>
      <dgm:spPr/>
      <dgm:t>
        <a:bodyPr/>
        <a:lstStyle/>
        <a:p>
          <a:endParaRPr lang="en-US"/>
        </a:p>
      </dgm:t>
    </dgm:pt>
    <dgm:pt modelId="{DA6FA04D-0565-48A4-94EE-D2AFE25E48C2}" type="sibTrans" cxnId="{41B8F9C9-2243-4D8B-85D7-A91BDAB2DE34}">
      <dgm:prSet/>
      <dgm:spPr/>
      <dgm:t>
        <a:bodyPr/>
        <a:lstStyle/>
        <a:p>
          <a:endParaRPr lang="en-US"/>
        </a:p>
      </dgm:t>
    </dgm:pt>
    <dgm:pt modelId="{8C52EC6A-B1C7-45E7-B5D6-B5A7E328C14F}">
      <dgm:prSet/>
      <dgm:spPr/>
      <dgm:t>
        <a:bodyPr/>
        <a:lstStyle/>
        <a:p>
          <a:r>
            <a:rPr lang="en-US"/>
            <a:t>Discuss legal limitations</a:t>
          </a:r>
        </a:p>
      </dgm:t>
    </dgm:pt>
    <dgm:pt modelId="{FFABF6EF-BE4F-4EC1-841D-52FE4A696DC6}" type="parTrans" cxnId="{EB2F8752-1F6A-47B9-9577-F1A199E765B2}">
      <dgm:prSet/>
      <dgm:spPr/>
      <dgm:t>
        <a:bodyPr/>
        <a:lstStyle/>
        <a:p>
          <a:endParaRPr lang="en-US"/>
        </a:p>
      </dgm:t>
    </dgm:pt>
    <dgm:pt modelId="{0275EEA9-193E-4A60-8CC6-3A5689143CC6}" type="sibTrans" cxnId="{EB2F8752-1F6A-47B9-9577-F1A199E765B2}">
      <dgm:prSet/>
      <dgm:spPr/>
      <dgm:t>
        <a:bodyPr/>
        <a:lstStyle/>
        <a:p>
          <a:endParaRPr lang="en-US"/>
        </a:p>
      </dgm:t>
    </dgm:pt>
    <dgm:pt modelId="{686AABA1-3E00-4212-9BE1-0C7373766C2D}" type="pres">
      <dgm:prSet presAssocID="{0FA10A3D-BAC9-430E-9929-AFFC48AD87AA}" presName="Name0" presStyleCnt="0">
        <dgm:presLayoutVars>
          <dgm:dir/>
          <dgm:animLvl val="lvl"/>
          <dgm:resizeHandles val="exact"/>
        </dgm:presLayoutVars>
      </dgm:prSet>
      <dgm:spPr/>
    </dgm:pt>
    <dgm:pt modelId="{18D7B8C4-C964-4225-94FD-A0035559DC90}" type="pres">
      <dgm:prSet presAssocID="{0BD95309-04AC-4F48-80D4-223A2E1214A2}" presName="linNode" presStyleCnt="0"/>
      <dgm:spPr/>
    </dgm:pt>
    <dgm:pt modelId="{1E3EAFAA-3F24-43B1-8758-6D01F63129C6}" type="pres">
      <dgm:prSet presAssocID="{0BD95309-04AC-4F48-80D4-223A2E1214A2}" presName="parentText" presStyleLbl="solidFgAcc1" presStyleIdx="0" presStyleCnt="5">
        <dgm:presLayoutVars>
          <dgm:chMax val="1"/>
          <dgm:bulletEnabled/>
        </dgm:presLayoutVars>
      </dgm:prSet>
      <dgm:spPr/>
    </dgm:pt>
    <dgm:pt modelId="{F6375BE8-8975-4AFA-AECD-5F5AF49FF674}" type="pres">
      <dgm:prSet presAssocID="{0BD95309-04AC-4F48-80D4-223A2E1214A2}" presName="descendantText" presStyleLbl="alignNode1" presStyleIdx="0" presStyleCnt="5">
        <dgm:presLayoutVars>
          <dgm:bulletEnabled/>
        </dgm:presLayoutVars>
      </dgm:prSet>
      <dgm:spPr/>
    </dgm:pt>
    <dgm:pt modelId="{FE07EDF1-D95F-4664-B8C6-079B9E2A2E0E}" type="pres">
      <dgm:prSet presAssocID="{D36127BE-03E7-43D3-8548-CBCAA022E2F1}" presName="sp" presStyleCnt="0"/>
      <dgm:spPr/>
    </dgm:pt>
    <dgm:pt modelId="{46215283-1B79-4E00-AEDD-7C09FB1CC2C5}" type="pres">
      <dgm:prSet presAssocID="{6E59E90F-AA84-4CE6-8FE1-1A84FAE7799C}" presName="linNode" presStyleCnt="0"/>
      <dgm:spPr/>
    </dgm:pt>
    <dgm:pt modelId="{AEF87558-2AE7-4B41-8C2F-2E50227883FC}" type="pres">
      <dgm:prSet presAssocID="{6E59E90F-AA84-4CE6-8FE1-1A84FAE7799C}" presName="parentText" presStyleLbl="solidFgAcc1" presStyleIdx="1" presStyleCnt="5">
        <dgm:presLayoutVars>
          <dgm:chMax val="1"/>
          <dgm:bulletEnabled/>
        </dgm:presLayoutVars>
      </dgm:prSet>
      <dgm:spPr/>
    </dgm:pt>
    <dgm:pt modelId="{D3EDDE02-282F-4EB4-AA8F-368428815A97}" type="pres">
      <dgm:prSet presAssocID="{6E59E90F-AA84-4CE6-8FE1-1A84FAE7799C}" presName="descendantText" presStyleLbl="alignNode1" presStyleIdx="1" presStyleCnt="5">
        <dgm:presLayoutVars>
          <dgm:bulletEnabled/>
        </dgm:presLayoutVars>
      </dgm:prSet>
      <dgm:spPr/>
    </dgm:pt>
    <dgm:pt modelId="{EB1530C9-ED15-47F2-B263-9729AE3C8B0A}" type="pres">
      <dgm:prSet presAssocID="{24A0FD17-C40F-4CAB-8248-BA2AEC6706BE}" presName="sp" presStyleCnt="0"/>
      <dgm:spPr/>
    </dgm:pt>
    <dgm:pt modelId="{9954275E-1CA8-4547-9CD7-8C1C52635EDD}" type="pres">
      <dgm:prSet presAssocID="{338CB034-A88F-4DD1-8E6E-26480E0B5F1B}" presName="linNode" presStyleCnt="0"/>
      <dgm:spPr/>
    </dgm:pt>
    <dgm:pt modelId="{456BDEE5-BBDF-4562-813E-4AAC61FE4451}" type="pres">
      <dgm:prSet presAssocID="{338CB034-A88F-4DD1-8E6E-26480E0B5F1B}" presName="parentText" presStyleLbl="solidFgAcc1" presStyleIdx="2" presStyleCnt="5">
        <dgm:presLayoutVars>
          <dgm:chMax val="1"/>
          <dgm:bulletEnabled/>
        </dgm:presLayoutVars>
      </dgm:prSet>
      <dgm:spPr/>
    </dgm:pt>
    <dgm:pt modelId="{FAF99B9A-0D26-4390-85D1-425EB73705B8}" type="pres">
      <dgm:prSet presAssocID="{338CB034-A88F-4DD1-8E6E-26480E0B5F1B}" presName="descendantText" presStyleLbl="alignNode1" presStyleIdx="2" presStyleCnt="5">
        <dgm:presLayoutVars>
          <dgm:bulletEnabled/>
        </dgm:presLayoutVars>
      </dgm:prSet>
      <dgm:spPr/>
    </dgm:pt>
    <dgm:pt modelId="{32F68987-DF7E-491E-9274-2928A6126F39}" type="pres">
      <dgm:prSet presAssocID="{5F11A256-D8AC-4E8F-B949-8542050664EE}" presName="sp" presStyleCnt="0"/>
      <dgm:spPr/>
    </dgm:pt>
    <dgm:pt modelId="{CF338AB8-88B9-477F-8E3B-05A478A224D6}" type="pres">
      <dgm:prSet presAssocID="{03FA2D00-D505-4C46-9605-0A9F9F8352C9}" presName="linNode" presStyleCnt="0"/>
      <dgm:spPr/>
    </dgm:pt>
    <dgm:pt modelId="{8619937D-3396-46B6-AEB5-B8953EDE5160}" type="pres">
      <dgm:prSet presAssocID="{03FA2D00-D505-4C46-9605-0A9F9F8352C9}" presName="parentText" presStyleLbl="solidFgAcc1" presStyleIdx="3" presStyleCnt="5">
        <dgm:presLayoutVars>
          <dgm:chMax val="1"/>
          <dgm:bulletEnabled/>
        </dgm:presLayoutVars>
      </dgm:prSet>
      <dgm:spPr/>
    </dgm:pt>
    <dgm:pt modelId="{BB819142-8387-41E9-B723-60904AB34674}" type="pres">
      <dgm:prSet presAssocID="{03FA2D00-D505-4C46-9605-0A9F9F8352C9}" presName="descendantText" presStyleLbl="alignNode1" presStyleIdx="3" presStyleCnt="5">
        <dgm:presLayoutVars>
          <dgm:bulletEnabled/>
        </dgm:presLayoutVars>
      </dgm:prSet>
      <dgm:spPr/>
    </dgm:pt>
    <dgm:pt modelId="{2FA229D8-1931-4229-9208-AE7936EA3F30}" type="pres">
      <dgm:prSet presAssocID="{1DC121C4-BC27-4453-BFE6-F4303A0E3CB4}" presName="sp" presStyleCnt="0"/>
      <dgm:spPr/>
    </dgm:pt>
    <dgm:pt modelId="{9B6D7BFE-8C95-4B57-A98B-C01B8C291D8B}" type="pres">
      <dgm:prSet presAssocID="{0D4688E9-15E8-460F-80D2-4B165957F083}" presName="linNode" presStyleCnt="0"/>
      <dgm:spPr/>
    </dgm:pt>
    <dgm:pt modelId="{31EE0402-ADF2-403B-8E4F-4D77060B14E8}" type="pres">
      <dgm:prSet presAssocID="{0D4688E9-15E8-460F-80D2-4B165957F083}" presName="parentText" presStyleLbl="solidFgAcc1" presStyleIdx="4" presStyleCnt="5">
        <dgm:presLayoutVars>
          <dgm:chMax val="1"/>
          <dgm:bulletEnabled/>
        </dgm:presLayoutVars>
      </dgm:prSet>
      <dgm:spPr/>
    </dgm:pt>
    <dgm:pt modelId="{CDD7709A-AD3F-4028-A29F-ED73468803B3}" type="pres">
      <dgm:prSet presAssocID="{0D4688E9-15E8-460F-80D2-4B165957F083}" presName="descendantText" presStyleLbl="alignNode1" presStyleIdx="4" presStyleCnt="5">
        <dgm:presLayoutVars>
          <dgm:bulletEnabled/>
        </dgm:presLayoutVars>
      </dgm:prSet>
      <dgm:spPr/>
    </dgm:pt>
  </dgm:ptLst>
  <dgm:cxnLst>
    <dgm:cxn modelId="{6E3A6500-5738-4397-AD84-8D711B649C41}" type="presOf" srcId="{15AF5E96-9436-4F93-AA00-46FE80039E9A}" destId="{F6375BE8-8975-4AFA-AECD-5F5AF49FF674}" srcOrd="0" destOrd="0" presId="urn:microsoft.com/office/officeart/2016/7/layout/VerticalHollowActionList"/>
    <dgm:cxn modelId="{19A67422-E57E-4FC0-855F-9C51B203F01E}" type="presOf" srcId="{8C52EC6A-B1C7-45E7-B5D6-B5A7E328C14F}" destId="{CDD7709A-AD3F-4028-A29F-ED73468803B3}" srcOrd="0" destOrd="0" presId="urn:microsoft.com/office/officeart/2016/7/layout/VerticalHollowActionList"/>
    <dgm:cxn modelId="{0BB6222A-A193-43F2-8B59-E1AEB65AFC4C}" srcId="{0FA10A3D-BAC9-430E-9929-AFFC48AD87AA}" destId="{6E59E90F-AA84-4CE6-8FE1-1A84FAE7799C}" srcOrd="1" destOrd="0" parTransId="{A1389AA0-A838-4902-AA2B-793A4EBAEEC6}" sibTransId="{24A0FD17-C40F-4CAB-8248-BA2AEC6706BE}"/>
    <dgm:cxn modelId="{F0289134-D47C-43FB-B6E6-A156BA103000}" type="presOf" srcId="{0FA10A3D-BAC9-430E-9929-AFFC48AD87AA}" destId="{686AABA1-3E00-4212-9BE1-0C7373766C2D}" srcOrd="0" destOrd="0" presId="urn:microsoft.com/office/officeart/2016/7/layout/VerticalHollowActionList"/>
    <dgm:cxn modelId="{F4D65536-1681-49B5-BF68-84042480B05C}" type="presOf" srcId="{CC0A35CB-BA5C-4E13-881D-6686E6AFDEDC}" destId="{D3EDDE02-282F-4EB4-AA8F-368428815A97}" srcOrd="0" destOrd="0" presId="urn:microsoft.com/office/officeart/2016/7/layout/VerticalHollowActionList"/>
    <dgm:cxn modelId="{B498893B-3B3C-4268-888D-D7EEFCBA1A9B}" srcId="{0FA10A3D-BAC9-430E-9929-AFFC48AD87AA}" destId="{338CB034-A88F-4DD1-8E6E-26480E0B5F1B}" srcOrd="2" destOrd="0" parTransId="{69217883-7CFE-4A9B-BCE0-04F270A3FB35}" sibTransId="{5F11A256-D8AC-4E8F-B949-8542050664EE}"/>
    <dgm:cxn modelId="{D926225B-A45F-4859-90D1-205453E9D0A0}" type="presOf" srcId="{6E59E90F-AA84-4CE6-8FE1-1A84FAE7799C}" destId="{AEF87558-2AE7-4B41-8C2F-2E50227883FC}" srcOrd="0" destOrd="0" presId="urn:microsoft.com/office/officeart/2016/7/layout/VerticalHollowActionList"/>
    <dgm:cxn modelId="{247E634F-950B-45B3-95E9-452B9DF6F535}" srcId="{0FA10A3D-BAC9-430E-9929-AFFC48AD87AA}" destId="{0BD95309-04AC-4F48-80D4-223A2E1214A2}" srcOrd="0" destOrd="0" parTransId="{D8C63197-C821-42CF-931C-EBB8BDC20E69}" sibTransId="{D36127BE-03E7-43D3-8548-CBCAA022E2F1}"/>
    <dgm:cxn modelId="{EB2F8752-1F6A-47B9-9577-F1A199E765B2}" srcId="{0D4688E9-15E8-460F-80D2-4B165957F083}" destId="{8C52EC6A-B1C7-45E7-B5D6-B5A7E328C14F}" srcOrd="0" destOrd="0" parTransId="{FFABF6EF-BE4F-4EC1-841D-52FE4A696DC6}" sibTransId="{0275EEA9-193E-4A60-8CC6-3A5689143CC6}"/>
    <dgm:cxn modelId="{28B3CC88-97D2-4957-A762-72FC116BBCFA}" type="presOf" srcId="{338CB034-A88F-4DD1-8E6E-26480E0B5F1B}" destId="{456BDEE5-BBDF-4562-813E-4AAC61FE4451}" srcOrd="0" destOrd="0" presId="urn:microsoft.com/office/officeart/2016/7/layout/VerticalHollowActionList"/>
    <dgm:cxn modelId="{D7D4E18F-BC9C-488A-80F6-CCEAD98D9B60}" type="presOf" srcId="{0D4688E9-15E8-460F-80D2-4B165957F083}" destId="{31EE0402-ADF2-403B-8E4F-4D77060B14E8}" srcOrd="0" destOrd="0" presId="urn:microsoft.com/office/officeart/2016/7/layout/VerticalHollowActionList"/>
    <dgm:cxn modelId="{AEBEFC99-526B-45D5-88F0-FE3AF9BDB855}" srcId="{03FA2D00-D505-4C46-9605-0A9F9F8352C9}" destId="{335180F1-3E02-424F-8094-988DA3647905}" srcOrd="0" destOrd="0" parTransId="{6A4C1B03-FE03-4566-93EA-B57715A95C4F}" sibTransId="{9A22BA71-9E7E-4579-B49B-015EBC7C5C1B}"/>
    <dgm:cxn modelId="{0A2E29A4-C1EA-4A8D-8D73-8833B9C64EFB}" type="presOf" srcId="{03FA2D00-D505-4C46-9605-0A9F9F8352C9}" destId="{8619937D-3396-46B6-AEB5-B8953EDE5160}" srcOrd="0" destOrd="0" presId="urn:microsoft.com/office/officeart/2016/7/layout/VerticalHollowActionList"/>
    <dgm:cxn modelId="{2A687EAB-4662-472E-B769-A4A2088DD1E7}" srcId="{6E59E90F-AA84-4CE6-8FE1-1A84FAE7799C}" destId="{CC0A35CB-BA5C-4E13-881D-6686E6AFDEDC}" srcOrd="0" destOrd="0" parTransId="{E358E17C-E5FE-4557-A5F3-469F3FD4E45A}" sibTransId="{503537A8-1F2B-410C-9A1B-32CCF94BB708}"/>
    <dgm:cxn modelId="{2C36B3AF-3CD6-476D-9FFB-9A9E4C9C8CDC}" srcId="{338CB034-A88F-4DD1-8E6E-26480E0B5F1B}" destId="{D03DE67F-DD6D-4CFC-9885-17E5CDD22619}" srcOrd="0" destOrd="0" parTransId="{AE0C84B8-F796-4500-99D7-4B27EE8C9F32}" sibTransId="{5ECBC709-5F13-4CF3-AC56-ED8FB60A6D1C}"/>
    <dgm:cxn modelId="{59940EB5-2480-458D-A6E5-3BBE56270F09}" srcId="{0BD95309-04AC-4F48-80D4-223A2E1214A2}" destId="{15AF5E96-9436-4F93-AA00-46FE80039E9A}" srcOrd="0" destOrd="0" parTransId="{7C96F36A-DD04-4BA9-B429-8AC6F79721D6}" sibTransId="{FA8BC773-5FCA-4352-94AE-D3B3780BCD9C}"/>
    <dgm:cxn modelId="{5C14DDB6-8E59-4107-AB5D-43D739F68984}" type="presOf" srcId="{335180F1-3E02-424F-8094-988DA3647905}" destId="{BB819142-8387-41E9-B723-60904AB34674}" srcOrd="0" destOrd="0" presId="urn:microsoft.com/office/officeart/2016/7/layout/VerticalHollowActionList"/>
    <dgm:cxn modelId="{41B8F9C9-2243-4D8B-85D7-A91BDAB2DE34}" srcId="{0FA10A3D-BAC9-430E-9929-AFFC48AD87AA}" destId="{0D4688E9-15E8-460F-80D2-4B165957F083}" srcOrd="4" destOrd="0" parTransId="{5E5DF9D5-47C6-45F2-B992-56CCF18405E5}" sibTransId="{DA6FA04D-0565-48A4-94EE-D2AFE25E48C2}"/>
    <dgm:cxn modelId="{161E6ECE-1F6B-4449-A518-259FEF9234BF}" srcId="{0FA10A3D-BAC9-430E-9929-AFFC48AD87AA}" destId="{03FA2D00-D505-4C46-9605-0A9F9F8352C9}" srcOrd="3" destOrd="0" parTransId="{9CAD1C15-0E4D-4F00-9FE6-1DCFAA752007}" sibTransId="{1DC121C4-BC27-4453-BFE6-F4303A0E3CB4}"/>
    <dgm:cxn modelId="{E022F7DB-BBCF-43E9-A2F9-19A644AD8FBF}" type="presOf" srcId="{D03DE67F-DD6D-4CFC-9885-17E5CDD22619}" destId="{FAF99B9A-0D26-4390-85D1-425EB73705B8}" srcOrd="0" destOrd="0" presId="urn:microsoft.com/office/officeart/2016/7/layout/VerticalHollowActionList"/>
    <dgm:cxn modelId="{988547DC-9FE8-4705-88D5-7A54582CE908}" type="presOf" srcId="{0BD95309-04AC-4F48-80D4-223A2E1214A2}" destId="{1E3EAFAA-3F24-43B1-8758-6D01F63129C6}" srcOrd="0" destOrd="0" presId="urn:microsoft.com/office/officeart/2016/7/layout/VerticalHollowActionList"/>
    <dgm:cxn modelId="{1F656150-91CA-4C68-8409-9C1251549890}" type="presParOf" srcId="{686AABA1-3E00-4212-9BE1-0C7373766C2D}" destId="{18D7B8C4-C964-4225-94FD-A0035559DC90}" srcOrd="0" destOrd="0" presId="urn:microsoft.com/office/officeart/2016/7/layout/VerticalHollowActionList"/>
    <dgm:cxn modelId="{12156719-5AB4-4568-9F12-939BB34FDE93}" type="presParOf" srcId="{18D7B8C4-C964-4225-94FD-A0035559DC90}" destId="{1E3EAFAA-3F24-43B1-8758-6D01F63129C6}" srcOrd="0" destOrd="0" presId="urn:microsoft.com/office/officeart/2016/7/layout/VerticalHollowActionList"/>
    <dgm:cxn modelId="{9E73EDA7-8A14-4294-A6D7-D0A79A11734D}" type="presParOf" srcId="{18D7B8C4-C964-4225-94FD-A0035559DC90}" destId="{F6375BE8-8975-4AFA-AECD-5F5AF49FF674}" srcOrd="1" destOrd="0" presId="urn:microsoft.com/office/officeart/2016/7/layout/VerticalHollowActionList"/>
    <dgm:cxn modelId="{9BA1CAB9-B9B4-4462-AC69-D7679597418A}" type="presParOf" srcId="{686AABA1-3E00-4212-9BE1-0C7373766C2D}" destId="{FE07EDF1-D95F-4664-B8C6-079B9E2A2E0E}" srcOrd="1" destOrd="0" presId="urn:microsoft.com/office/officeart/2016/7/layout/VerticalHollowActionList"/>
    <dgm:cxn modelId="{78A9245E-4FA3-4893-A287-981B38ABDDF3}" type="presParOf" srcId="{686AABA1-3E00-4212-9BE1-0C7373766C2D}" destId="{46215283-1B79-4E00-AEDD-7C09FB1CC2C5}" srcOrd="2" destOrd="0" presId="urn:microsoft.com/office/officeart/2016/7/layout/VerticalHollowActionList"/>
    <dgm:cxn modelId="{F3520C85-FC74-4A3C-963C-35AC808314B9}" type="presParOf" srcId="{46215283-1B79-4E00-AEDD-7C09FB1CC2C5}" destId="{AEF87558-2AE7-4B41-8C2F-2E50227883FC}" srcOrd="0" destOrd="0" presId="urn:microsoft.com/office/officeart/2016/7/layout/VerticalHollowActionList"/>
    <dgm:cxn modelId="{6F5C5576-E2B5-4CD0-87AA-446D0C8ADA55}" type="presParOf" srcId="{46215283-1B79-4E00-AEDD-7C09FB1CC2C5}" destId="{D3EDDE02-282F-4EB4-AA8F-368428815A97}" srcOrd="1" destOrd="0" presId="urn:microsoft.com/office/officeart/2016/7/layout/VerticalHollowActionList"/>
    <dgm:cxn modelId="{278D30E5-EB94-4D50-A6E2-E8474B758BB2}" type="presParOf" srcId="{686AABA1-3E00-4212-9BE1-0C7373766C2D}" destId="{EB1530C9-ED15-47F2-B263-9729AE3C8B0A}" srcOrd="3" destOrd="0" presId="urn:microsoft.com/office/officeart/2016/7/layout/VerticalHollowActionList"/>
    <dgm:cxn modelId="{186ECE77-C682-4701-B0ED-E45C34231CC3}" type="presParOf" srcId="{686AABA1-3E00-4212-9BE1-0C7373766C2D}" destId="{9954275E-1CA8-4547-9CD7-8C1C52635EDD}" srcOrd="4" destOrd="0" presId="urn:microsoft.com/office/officeart/2016/7/layout/VerticalHollowActionList"/>
    <dgm:cxn modelId="{4F5D384F-B2D5-49F5-A29E-1EA8C5CC4414}" type="presParOf" srcId="{9954275E-1CA8-4547-9CD7-8C1C52635EDD}" destId="{456BDEE5-BBDF-4562-813E-4AAC61FE4451}" srcOrd="0" destOrd="0" presId="urn:microsoft.com/office/officeart/2016/7/layout/VerticalHollowActionList"/>
    <dgm:cxn modelId="{0D70736D-65E3-429C-9DC5-C884E3B0E56B}" type="presParOf" srcId="{9954275E-1CA8-4547-9CD7-8C1C52635EDD}" destId="{FAF99B9A-0D26-4390-85D1-425EB73705B8}" srcOrd="1" destOrd="0" presId="urn:microsoft.com/office/officeart/2016/7/layout/VerticalHollowActionList"/>
    <dgm:cxn modelId="{610B1AD7-D3BB-4FF2-940E-DFED8CC494E2}" type="presParOf" srcId="{686AABA1-3E00-4212-9BE1-0C7373766C2D}" destId="{32F68987-DF7E-491E-9274-2928A6126F39}" srcOrd="5" destOrd="0" presId="urn:microsoft.com/office/officeart/2016/7/layout/VerticalHollowActionList"/>
    <dgm:cxn modelId="{11B35CC7-756F-4881-B91D-52AFD82F8252}" type="presParOf" srcId="{686AABA1-3E00-4212-9BE1-0C7373766C2D}" destId="{CF338AB8-88B9-477F-8E3B-05A478A224D6}" srcOrd="6" destOrd="0" presId="urn:microsoft.com/office/officeart/2016/7/layout/VerticalHollowActionList"/>
    <dgm:cxn modelId="{FA42C610-881E-40B1-BAA4-D017C8AA7049}" type="presParOf" srcId="{CF338AB8-88B9-477F-8E3B-05A478A224D6}" destId="{8619937D-3396-46B6-AEB5-B8953EDE5160}" srcOrd="0" destOrd="0" presId="urn:microsoft.com/office/officeart/2016/7/layout/VerticalHollowActionList"/>
    <dgm:cxn modelId="{E6645CE7-C8AB-4302-A14E-AAD9AF71B7A0}" type="presParOf" srcId="{CF338AB8-88B9-477F-8E3B-05A478A224D6}" destId="{BB819142-8387-41E9-B723-60904AB34674}" srcOrd="1" destOrd="0" presId="urn:microsoft.com/office/officeart/2016/7/layout/VerticalHollowActionList"/>
    <dgm:cxn modelId="{5B86E076-ED65-483D-B6C1-E51096E384CA}" type="presParOf" srcId="{686AABA1-3E00-4212-9BE1-0C7373766C2D}" destId="{2FA229D8-1931-4229-9208-AE7936EA3F30}" srcOrd="7" destOrd="0" presId="urn:microsoft.com/office/officeart/2016/7/layout/VerticalHollowActionList"/>
    <dgm:cxn modelId="{A47C5AD4-35CD-4FE0-9313-0ECE53C6F991}" type="presParOf" srcId="{686AABA1-3E00-4212-9BE1-0C7373766C2D}" destId="{9B6D7BFE-8C95-4B57-A98B-C01B8C291D8B}" srcOrd="8" destOrd="0" presId="urn:microsoft.com/office/officeart/2016/7/layout/VerticalHollowActionList"/>
    <dgm:cxn modelId="{B4DC7AEA-5822-4DB3-8D39-73EF6D81C84D}" type="presParOf" srcId="{9B6D7BFE-8C95-4B57-A98B-C01B8C291D8B}" destId="{31EE0402-ADF2-403B-8E4F-4D77060B14E8}" srcOrd="0" destOrd="0" presId="urn:microsoft.com/office/officeart/2016/7/layout/VerticalHollowActionList"/>
    <dgm:cxn modelId="{BE946BC7-9015-414A-BDF0-B68384EE4FBC}" type="presParOf" srcId="{9B6D7BFE-8C95-4B57-A98B-C01B8C291D8B}" destId="{CDD7709A-AD3F-4028-A29F-ED73468803B3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539151-F9A4-4D48-B106-EC1DC55E792D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0E737F0-600B-4D20-B922-18D028470D41}">
      <dgm:prSet phldrT="[Text]" phldr="0"/>
      <dgm:spPr/>
      <dgm:t>
        <a:bodyPr/>
        <a:lstStyle/>
        <a:p>
          <a:r>
            <a:rPr lang="en-US" dirty="0"/>
            <a:t>Complaint</a:t>
          </a:r>
        </a:p>
      </dgm:t>
    </dgm:pt>
    <dgm:pt modelId="{C7840D07-FEC8-4216-AD1A-CE7F51EB14E7}" type="parTrans" cxnId="{914FA8E2-7360-42DB-BBD8-7F31ABC72D0E}">
      <dgm:prSet/>
      <dgm:spPr/>
      <dgm:t>
        <a:bodyPr/>
        <a:lstStyle/>
        <a:p>
          <a:endParaRPr lang="en-US"/>
        </a:p>
      </dgm:t>
    </dgm:pt>
    <dgm:pt modelId="{A1D6290B-8431-40E4-A443-5FA1199B825F}" type="sibTrans" cxnId="{914FA8E2-7360-42DB-BBD8-7F31ABC72D0E}">
      <dgm:prSet/>
      <dgm:spPr/>
      <dgm:t>
        <a:bodyPr/>
        <a:lstStyle/>
        <a:p>
          <a:endParaRPr lang="en-US"/>
        </a:p>
      </dgm:t>
    </dgm:pt>
    <dgm:pt modelId="{95394657-7C19-4AC9-A7D5-73DBA6CE1DAA}">
      <dgm:prSet phldrT="[Text]" phldr="0"/>
      <dgm:spPr/>
      <dgm:t>
        <a:bodyPr/>
        <a:lstStyle/>
        <a:p>
          <a:r>
            <a:rPr lang="en-US" dirty="0"/>
            <a:t>Investigation</a:t>
          </a:r>
        </a:p>
      </dgm:t>
    </dgm:pt>
    <dgm:pt modelId="{F3C4BB58-B3FB-454F-9A44-B68D7CB9221F}" type="parTrans" cxnId="{4EA6AB3E-2486-44D3-BAC3-6156CC95F77B}">
      <dgm:prSet/>
      <dgm:spPr/>
      <dgm:t>
        <a:bodyPr/>
        <a:lstStyle/>
        <a:p>
          <a:endParaRPr lang="en-US"/>
        </a:p>
      </dgm:t>
    </dgm:pt>
    <dgm:pt modelId="{06BA956D-DC9A-40AC-8267-A4D8E7B2C55A}" type="sibTrans" cxnId="{4EA6AB3E-2486-44D3-BAC3-6156CC95F77B}">
      <dgm:prSet/>
      <dgm:spPr/>
      <dgm:t>
        <a:bodyPr/>
        <a:lstStyle/>
        <a:p>
          <a:endParaRPr lang="en-US"/>
        </a:p>
      </dgm:t>
    </dgm:pt>
    <dgm:pt modelId="{AC0992B2-ECF6-4691-8E08-E36440751F58}">
      <dgm:prSet phldrT="[Text]" phldr="0"/>
      <dgm:spPr/>
      <dgm:t>
        <a:bodyPr/>
        <a:lstStyle/>
        <a:p>
          <a:r>
            <a:rPr lang="en-US" dirty="0"/>
            <a:t>Voluntary Compliance</a:t>
          </a:r>
        </a:p>
      </dgm:t>
    </dgm:pt>
    <dgm:pt modelId="{E515A982-A70D-4C44-B7C2-3FFFC72A0208}" type="parTrans" cxnId="{E98350BE-34B8-43D5-8F10-E1CC97F152DE}">
      <dgm:prSet/>
      <dgm:spPr/>
      <dgm:t>
        <a:bodyPr/>
        <a:lstStyle/>
        <a:p>
          <a:endParaRPr lang="en-US"/>
        </a:p>
      </dgm:t>
    </dgm:pt>
    <dgm:pt modelId="{272DAE89-F19E-418C-B660-6EAE1F37DDDA}" type="sibTrans" cxnId="{E98350BE-34B8-43D5-8F10-E1CC97F152DE}">
      <dgm:prSet/>
      <dgm:spPr/>
      <dgm:t>
        <a:bodyPr/>
        <a:lstStyle/>
        <a:p>
          <a:endParaRPr lang="en-US"/>
        </a:p>
      </dgm:t>
    </dgm:pt>
    <dgm:pt modelId="{DA67E5D0-D222-4A15-8DD1-FA4DB36A3F64}">
      <dgm:prSet phldrT="[Text]" phldr="0"/>
      <dgm:spPr/>
      <dgm:t>
        <a:bodyPr/>
        <a:lstStyle/>
        <a:p>
          <a:r>
            <a:rPr lang="en-US" dirty="0"/>
            <a:t>Administrative Action</a:t>
          </a:r>
        </a:p>
      </dgm:t>
    </dgm:pt>
    <dgm:pt modelId="{5D49A6CE-D1CE-412B-86B8-1B35187BCB19}" type="parTrans" cxnId="{540FD04B-BC4A-49BE-AB98-285A9CD2404E}">
      <dgm:prSet/>
      <dgm:spPr/>
      <dgm:t>
        <a:bodyPr/>
        <a:lstStyle/>
        <a:p>
          <a:endParaRPr lang="en-US"/>
        </a:p>
      </dgm:t>
    </dgm:pt>
    <dgm:pt modelId="{6A4575B6-B286-450D-9DFC-AADAF569B0F3}" type="sibTrans" cxnId="{540FD04B-BC4A-49BE-AB98-285A9CD2404E}">
      <dgm:prSet/>
      <dgm:spPr/>
      <dgm:t>
        <a:bodyPr/>
        <a:lstStyle/>
        <a:p>
          <a:endParaRPr lang="en-US"/>
        </a:p>
      </dgm:t>
    </dgm:pt>
    <dgm:pt modelId="{4BAD6D7A-9F7A-474E-A0D3-59E097D93E0B}">
      <dgm:prSet phldrT="[Text]" phldr="0"/>
      <dgm:spPr/>
      <dgm:t>
        <a:bodyPr/>
        <a:lstStyle/>
        <a:p>
          <a:r>
            <a:rPr lang="en-US" dirty="0"/>
            <a:t>Civil/Criminal Remedies</a:t>
          </a:r>
        </a:p>
      </dgm:t>
    </dgm:pt>
    <dgm:pt modelId="{86C9F2B8-5ADB-4FF2-89B5-B9F1E8B8B359}" type="parTrans" cxnId="{06F28286-F47C-4A64-9F40-910175E7D5E8}">
      <dgm:prSet/>
      <dgm:spPr/>
      <dgm:t>
        <a:bodyPr/>
        <a:lstStyle/>
        <a:p>
          <a:endParaRPr lang="en-US"/>
        </a:p>
      </dgm:t>
    </dgm:pt>
    <dgm:pt modelId="{8C817AB0-1436-4830-B1A3-F43BA5B8793C}" type="sibTrans" cxnId="{06F28286-F47C-4A64-9F40-910175E7D5E8}">
      <dgm:prSet/>
      <dgm:spPr/>
      <dgm:t>
        <a:bodyPr/>
        <a:lstStyle/>
        <a:p>
          <a:endParaRPr lang="en-US"/>
        </a:p>
      </dgm:t>
    </dgm:pt>
    <dgm:pt modelId="{5516BC1A-E2B1-4227-858B-FBBD4AA79EB8}">
      <dgm:prSet phldrT="[Text]" phldr="0"/>
      <dgm:spPr/>
      <dgm:t>
        <a:bodyPr/>
        <a:lstStyle/>
        <a:p>
          <a:r>
            <a:rPr lang="en-US" dirty="0"/>
            <a:t>Abatement (when authorized)</a:t>
          </a:r>
        </a:p>
      </dgm:t>
    </dgm:pt>
    <dgm:pt modelId="{0108AEBC-4341-410A-84F2-25D68BEC5F8D}" type="parTrans" cxnId="{C1B99746-C702-4ADA-B6C7-581E7C54EE1F}">
      <dgm:prSet/>
      <dgm:spPr/>
      <dgm:t>
        <a:bodyPr/>
        <a:lstStyle/>
        <a:p>
          <a:endParaRPr lang="en-US"/>
        </a:p>
      </dgm:t>
    </dgm:pt>
    <dgm:pt modelId="{8709A9C7-2CCE-4D9A-B246-7A76BB649822}" type="sibTrans" cxnId="{C1B99746-C702-4ADA-B6C7-581E7C54EE1F}">
      <dgm:prSet/>
      <dgm:spPr/>
      <dgm:t>
        <a:bodyPr/>
        <a:lstStyle/>
        <a:p>
          <a:endParaRPr lang="en-US"/>
        </a:p>
      </dgm:t>
    </dgm:pt>
    <dgm:pt modelId="{19A68497-AE75-4E0E-8B9A-A7830B150A43}" type="pres">
      <dgm:prSet presAssocID="{2C539151-F9A4-4D48-B106-EC1DC55E792D}" presName="Name0" presStyleCnt="0">
        <dgm:presLayoutVars>
          <dgm:dir/>
          <dgm:animLvl val="lvl"/>
          <dgm:resizeHandles val="exact"/>
        </dgm:presLayoutVars>
      </dgm:prSet>
      <dgm:spPr/>
    </dgm:pt>
    <dgm:pt modelId="{9DC32A89-17C3-41D9-80F5-B78FBDA85900}" type="pres">
      <dgm:prSet presAssocID="{5516BC1A-E2B1-4227-858B-FBBD4AA79EB8}" presName="boxAndChildren" presStyleCnt="0"/>
      <dgm:spPr/>
    </dgm:pt>
    <dgm:pt modelId="{E6B88558-D383-4FCC-8511-BB019E3B4876}" type="pres">
      <dgm:prSet presAssocID="{5516BC1A-E2B1-4227-858B-FBBD4AA79EB8}" presName="parentTextBox" presStyleLbl="node1" presStyleIdx="0" presStyleCnt="6"/>
      <dgm:spPr/>
    </dgm:pt>
    <dgm:pt modelId="{8BB70A70-E6D6-487B-81E4-88DFE7ABA128}" type="pres">
      <dgm:prSet presAssocID="{8C817AB0-1436-4830-B1A3-F43BA5B8793C}" presName="sp" presStyleCnt="0"/>
      <dgm:spPr/>
    </dgm:pt>
    <dgm:pt modelId="{0B7F9E90-F502-4041-A619-D9665F9C81D7}" type="pres">
      <dgm:prSet presAssocID="{4BAD6D7A-9F7A-474E-A0D3-59E097D93E0B}" presName="arrowAndChildren" presStyleCnt="0"/>
      <dgm:spPr/>
    </dgm:pt>
    <dgm:pt modelId="{02D174A0-576F-41EF-A017-16BAEF675458}" type="pres">
      <dgm:prSet presAssocID="{4BAD6D7A-9F7A-474E-A0D3-59E097D93E0B}" presName="parentTextArrow" presStyleLbl="node1" presStyleIdx="1" presStyleCnt="6"/>
      <dgm:spPr/>
    </dgm:pt>
    <dgm:pt modelId="{768BA958-5F32-4A01-887F-B6F62DCBD093}" type="pres">
      <dgm:prSet presAssocID="{6A4575B6-B286-450D-9DFC-AADAF569B0F3}" presName="sp" presStyleCnt="0"/>
      <dgm:spPr/>
    </dgm:pt>
    <dgm:pt modelId="{BA3A3CB3-7F70-4B8A-B699-53A5AF8DB86D}" type="pres">
      <dgm:prSet presAssocID="{DA67E5D0-D222-4A15-8DD1-FA4DB36A3F64}" presName="arrowAndChildren" presStyleCnt="0"/>
      <dgm:spPr/>
    </dgm:pt>
    <dgm:pt modelId="{EB4B3CC7-2ABD-43B2-A0D9-79FD33434134}" type="pres">
      <dgm:prSet presAssocID="{DA67E5D0-D222-4A15-8DD1-FA4DB36A3F64}" presName="parentTextArrow" presStyleLbl="node1" presStyleIdx="2" presStyleCnt="6"/>
      <dgm:spPr/>
    </dgm:pt>
    <dgm:pt modelId="{39439E12-7CEE-4AA0-B706-07A53853C77A}" type="pres">
      <dgm:prSet presAssocID="{272DAE89-F19E-418C-B660-6EAE1F37DDDA}" presName="sp" presStyleCnt="0"/>
      <dgm:spPr/>
    </dgm:pt>
    <dgm:pt modelId="{5F14E05A-64A3-4813-8A7C-39329C3E0FC7}" type="pres">
      <dgm:prSet presAssocID="{AC0992B2-ECF6-4691-8E08-E36440751F58}" presName="arrowAndChildren" presStyleCnt="0"/>
      <dgm:spPr/>
    </dgm:pt>
    <dgm:pt modelId="{BF2AFB7E-5E55-4741-9FA8-AD765D729844}" type="pres">
      <dgm:prSet presAssocID="{AC0992B2-ECF6-4691-8E08-E36440751F58}" presName="parentTextArrow" presStyleLbl="node1" presStyleIdx="3" presStyleCnt="6"/>
      <dgm:spPr/>
    </dgm:pt>
    <dgm:pt modelId="{61C1A96B-8912-4675-B777-850FC9677779}" type="pres">
      <dgm:prSet presAssocID="{06BA956D-DC9A-40AC-8267-A4D8E7B2C55A}" presName="sp" presStyleCnt="0"/>
      <dgm:spPr/>
    </dgm:pt>
    <dgm:pt modelId="{07B6A101-7D3E-46D9-B768-98F33261323F}" type="pres">
      <dgm:prSet presAssocID="{95394657-7C19-4AC9-A7D5-73DBA6CE1DAA}" presName="arrowAndChildren" presStyleCnt="0"/>
      <dgm:spPr/>
    </dgm:pt>
    <dgm:pt modelId="{C05983BA-B78F-4910-855F-C7896F413183}" type="pres">
      <dgm:prSet presAssocID="{95394657-7C19-4AC9-A7D5-73DBA6CE1DAA}" presName="parentTextArrow" presStyleLbl="node1" presStyleIdx="4" presStyleCnt="6"/>
      <dgm:spPr/>
    </dgm:pt>
    <dgm:pt modelId="{E461D53E-F1E1-46CF-80BC-614173C5AC15}" type="pres">
      <dgm:prSet presAssocID="{A1D6290B-8431-40E4-A443-5FA1199B825F}" presName="sp" presStyleCnt="0"/>
      <dgm:spPr/>
    </dgm:pt>
    <dgm:pt modelId="{93A635E8-417B-44E2-BDE0-133C1A55CDC9}" type="pres">
      <dgm:prSet presAssocID="{20E737F0-600B-4D20-B922-18D028470D41}" presName="arrowAndChildren" presStyleCnt="0"/>
      <dgm:spPr/>
    </dgm:pt>
    <dgm:pt modelId="{0F5D566B-5EF5-41B0-B6CC-860A9F4C9186}" type="pres">
      <dgm:prSet presAssocID="{20E737F0-600B-4D20-B922-18D028470D41}" presName="parentTextArrow" presStyleLbl="node1" presStyleIdx="5" presStyleCnt="6"/>
      <dgm:spPr/>
    </dgm:pt>
  </dgm:ptLst>
  <dgm:cxnLst>
    <dgm:cxn modelId="{FA4DDE34-5DCF-4899-ADD2-564649732C73}" type="presOf" srcId="{AC0992B2-ECF6-4691-8E08-E36440751F58}" destId="{BF2AFB7E-5E55-4741-9FA8-AD765D729844}" srcOrd="0" destOrd="0" presId="urn:microsoft.com/office/officeart/2005/8/layout/process4"/>
    <dgm:cxn modelId="{4EA6AB3E-2486-44D3-BAC3-6156CC95F77B}" srcId="{2C539151-F9A4-4D48-B106-EC1DC55E792D}" destId="{95394657-7C19-4AC9-A7D5-73DBA6CE1DAA}" srcOrd="1" destOrd="0" parTransId="{F3C4BB58-B3FB-454F-9A44-B68D7CB9221F}" sibTransId="{06BA956D-DC9A-40AC-8267-A4D8E7B2C55A}"/>
    <dgm:cxn modelId="{76CC1A66-5453-4CFC-9B8A-FDD605DA27DD}" type="presOf" srcId="{95394657-7C19-4AC9-A7D5-73DBA6CE1DAA}" destId="{C05983BA-B78F-4910-855F-C7896F413183}" srcOrd="0" destOrd="0" presId="urn:microsoft.com/office/officeart/2005/8/layout/process4"/>
    <dgm:cxn modelId="{C1B99746-C702-4ADA-B6C7-581E7C54EE1F}" srcId="{2C539151-F9A4-4D48-B106-EC1DC55E792D}" destId="{5516BC1A-E2B1-4227-858B-FBBD4AA79EB8}" srcOrd="5" destOrd="0" parTransId="{0108AEBC-4341-410A-84F2-25D68BEC5F8D}" sibTransId="{8709A9C7-2CCE-4D9A-B246-7A76BB649822}"/>
    <dgm:cxn modelId="{540FD04B-BC4A-49BE-AB98-285A9CD2404E}" srcId="{2C539151-F9A4-4D48-B106-EC1DC55E792D}" destId="{DA67E5D0-D222-4A15-8DD1-FA4DB36A3F64}" srcOrd="3" destOrd="0" parTransId="{5D49A6CE-D1CE-412B-86B8-1B35187BCB19}" sibTransId="{6A4575B6-B286-450D-9DFC-AADAF569B0F3}"/>
    <dgm:cxn modelId="{03561575-12F4-44A3-85DE-2F149ED67D0D}" type="presOf" srcId="{DA67E5D0-D222-4A15-8DD1-FA4DB36A3F64}" destId="{EB4B3CC7-2ABD-43B2-A0D9-79FD33434134}" srcOrd="0" destOrd="0" presId="urn:microsoft.com/office/officeart/2005/8/layout/process4"/>
    <dgm:cxn modelId="{06F28286-F47C-4A64-9F40-910175E7D5E8}" srcId="{2C539151-F9A4-4D48-B106-EC1DC55E792D}" destId="{4BAD6D7A-9F7A-474E-A0D3-59E097D93E0B}" srcOrd="4" destOrd="0" parTransId="{86C9F2B8-5ADB-4FF2-89B5-B9F1E8B8B359}" sibTransId="{8C817AB0-1436-4830-B1A3-F43BA5B8793C}"/>
    <dgm:cxn modelId="{D4FDC1A9-DC92-43CE-922B-CD2885C3A9A0}" type="presOf" srcId="{4BAD6D7A-9F7A-474E-A0D3-59E097D93E0B}" destId="{02D174A0-576F-41EF-A017-16BAEF675458}" srcOrd="0" destOrd="0" presId="urn:microsoft.com/office/officeart/2005/8/layout/process4"/>
    <dgm:cxn modelId="{E98350BE-34B8-43D5-8F10-E1CC97F152DE}" srcId="{2C539151-F9A4-4D48-B106-EC1DC55E792D}" destId="{AC0992B2-ECF6-4691-8E08-E36440751F58}" srcOrd="2" destOrd="0" parTransId="{E515A982-A70D-4C44-B7C2-3FFFC72A0208}" sibTransId="{272DAE89-F19E-418C-B660-6EAE1F37DDDA}"/>
    <dgm:cxn modelId="{A2FA84CC-DA8D-4DA7-8034-BF3BD4B4EA17}" type="presOf" srcId="{20E737F0-600B-4D20-B922-18D028470D41}" destId="{0F5D566B-5EF5-41B0-B6CC-860A9F4C9186}" srcOrd="0" destOrd="0" presId="urn:microsoft.com/office/officeart/2005/8/layout/process4"/>
    <dgm:cxn modelId="{2EA6CACC-22EA-4025-99C7-FEBCC2305F02}" type="presOf" srcId="{2C539151-F9A4-4D48-B106-EC1DC55E792D}" destId="{19A68497-AE75-4E0E-8B9A-A7830B150A43}" srcOrd="0" destOrd="0" presId="urn:microsoft.com/office/officeart/2005/8/layout/process4"/>
    <dgm:cxn modelId="{914FA8E2-7360-42DB-BBD8-7F31ABC72D0E}" srcId="{2C539151-F9A4-4D48-B106-EC1DC55E792D}" destId="{20E737F0-600B-4D20-B922-18D028470D41}" srcOrd="0" destOrd="0" parTransId="{C7840D07-FEC8-4216-AD1A-CE7F51EB14E7}" sibTransId="{A1D6290B-8431-40E4-A443-5FA1199B825F}"/>
    <dgm:cxn modelId="{5E1DABE9-B249-44B9-81DD-54BD87237D0F}" type="presOf" srcId="{5516BC1A-E2B1-4227-858B-FBBD4AA79EB8}" destId="{E6B88558-D383-4FCC-8511-BB019E3B4876}" srcOrd="0" destOrd="0" presId="urn:microsoft.com/office/officeart/2005/8/layout/process4"/>
    <dgm:cxn modelId="{1D8C8BF3-D4F3-443F-8E6F-FF334AD444CB}" type="presParOf" srcId="{19A68497-AE75-4E0E-8B9A-A7830B150A43}" destId="{9DC32A89-17C3-41D9-80F5-B78FBDA85900}" srcOrd="0" destOrd="0" presId="urn:microsoft.com/office/officeart/2005/8/layout/process4"/>
    <dgm:cxn modelId="{9A27A29C-DE00-465E-A38A-BF4B6224275A}" type="presParOf" srcId="{9DC32A89-17C3-41D9-80F5-B78FBDA85900}" destId="{E6B88558-D383-4FCC-8511-BB019E3B4876}" srcOrd="0" destOrd="0" presId="urn:microsoft.com/office/officeart/2005/8/layout/process4"/>
    <dgm:cxn modelId="{14555984-D4A5-4FB2-B11C-67188551503C}" type="presParOf" srcId="{19A68497-AE75-4E0E-8B9A-A7830B150A43}" destId="{8BB70A70-E6D6-487B-81E4-88DFE7ABA128}" srcOrd="1" destOrd="0" presId="urn:microsoft.com/office/officeart/2005/8/layout/process4"/>
    <dgm:cxn modelId="{2E36E732-200F-4B4F-82AB-EC250653E9D7}" type="presParOf" srcId="{19A68497-AE75-4E0E-8B9A-A7830B150A43}" destId="{0B7F9E90-F502-4041-A619-D9665F9C81D7}" srcOrd="2" destOrd="0" presId="urn:microsoft.com/office/officeart/2005/8/layout/process4"/>
    <dgm:cxn modelId="{0AF05F63-106D-4402-81C8-8025AE8AA732}" type="presParOf" srcId="{0B7F9E90-F502-4041-A619-D9665F9C81D7}" destId="{02D174A0-576F-41EF-A017-16BAEF675458}" srcOrd="0" destOrd="0" presId="urn:microsoft.com/office/officeart/2005/8/layout/process4"/>
    <dgm:cxn modelId="{F29B6A3C-7C06-4BDA-A1CA-56D7F0367CE6}" type="presParOf" srcId="{19A68497-AE75-4E0E-8B9A-A7830B150A43}" destId="{768BA958-5F32-4A01-887F-B6F62DCBD093}" srcOrd="3" destOrd="0" presId="urn:microsoft.com/office/officeart/2005/8/layout/process4"/>
    <dgm:cxn modelId="{859BEF01-298B-4D05-B807-A7C1C6F2C216}" type="presParOf" srcId="{19A68497-AE75-4E0E-8B9A-A7830B150A43}" destId="{BA3A3CB3-7F70-4B8A-B699-53A5AF8DB86D}" srcOrd="4" destOrd="0" presId="urn:microsoft.com/office/officeart/2005/8/layout/process4"/>
    <dgm:cxn modelId="{B4C5F519-F8C8-43C7-83D0-2348BF7D2800}" type="presParOf" srcId="{BA3A3CB3-7F70-4B8A-B699-53A5AF8DB86D}" destId="{EB4B3CC7-2ABD-43B2-A0D9-79FD33434134}" srcOrd="0" destOrd="0" presId="urn:microsoft.com/office/officeart/2005/8/layout/process4"/>
    <dgm:cxn modelId="{D30875F5-43D9-484F-B643-914693DC7A59}" type="presParOf" srcId="{19A68497-AE75-4E0E-8B9A-A7830B150A43}" destId="{39439E12-7CEE-4AA0-B706-07A53853C77A}" srcOrd="5" destOrd="0" presId="urn:microsoft.com/office/officeart/2005/8/layout/process4"/>
    <dgm:cxn modelId="{46C5B501-A4B8-40D1-9A4D-71FDCB94B0FE}" type="presParOf" srcId="{19A68497-AE75-4E0E-8B9A-A7830B150A43}" destId="{5F14E05A-64A3-4813-8A7C-39329C3E0FC7}" srcOrd="6" destOrd="0" presId="urn:microsoft.com/office/officeart/2005/8/layout/process4"/>
    <dgm:cxn modelId="{403B27CB-6FB9-4BE3-875D-5F46B6D04488}" type="presParOf" srcId="{5F14E05A-64A3-4813-8A7C-39329C3E0FC7}" destId="{BF2AFB7E-5E55-4741-9FA8-AD765D729844}" srcOrd="0" destOrd="0" presId="urn:microsoft.com/office/officeart/2005/8/layout/process4"/>
    <dgm:cxn modelId="{630E78EA-FE56-457B-9ADE-30BBFA390C5D}" type="presParOf" srcId="{19A68497-AE75-4E0E-8B9A-A7830B150A43}" destId="{61C1A96B-8912-4675-B777-850FC9677779}" srcOrd="7" destOrd="0" presId="urn:microsoft.com/office/officeart/2005/8/layout/process4"/>
    <dgm:cxn modelId="{AF505307-F123-4EEB-9D36-A1EBE1C6C0B6}" type="presParOf" srcId="{19A68497-AE75-4E0E-8B9A-A7830B150A43}" destId="{07B6A101-7D3E-46D9-B768-98F33261323F}" srcOrd="8" destOrd="0" presId="urn:microsoft.com/office/officeart/2005/8/layout/process4"/>
    <dgm:cxn modelId="{AC1B79EF-4F13-48FA-B410-C21B152C64DA}" type="presParOf" srcId="{07B6A101-7D3E-46D9-B768-98F33261323F}" destId="{C05983BA-B78F-4910-855F-C7896F413183}" srcOrd="0" destOrd="0" presId="urn:microsoft.com/office/officeart/2005/8/layout/process4"/>
    <dgm:cxn modelId="{9E8AAA9F-776C-48F7-B90B-EF868C373F7B}" type="presParOf" srcId="{19A68497-AE75-4E0E-8B9A-A7830B150A43}" destId="{E461D53E-F1E1-46CF-80BC-614173C5AC15}" srcOrd="9" destOrd="0" presId="urn:microsoft.com/office/officeart/2005/8/layout/process4"/>
    <dgm:cxn modelId="{5D0BBA7F-2A2D-4873-9002-8E26FC061D04}" type="presParOf" srcId="{19A68497-AE75-4E0E-8B9A-A7830B150A43}" destId="{93A635E8-417B-44E2-BDE0-133C1A55CDC9}" srcOrd="10" destOrd="0" presId="urn:microsoft.com/office/officeart/2005/8/layout/process4"/>
    <dgm:cxn modelId="{8B178F5E-1488-4C7D-BC8B-CEC7769FA1FA}" type="presParOf" srcId="{93A635E8-417B-44E2-BDE0-133C1A55CDC9}" destId="{0F5D566B-5EF5-41B0-B6CC-860A9F4C918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441BBE-9CC0-414D-85C4-C826A28F36A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87C9EED-1D7E-48C6-AC5B-5FB7036AD815}">
      <dgm:prSet/>
      <dgm:spPr/>
      <dgm:t>
        <a:bodyPr/>
        <a:lstStyle/>
        <a:p>
          <a:r>
            <a:rPr lang="en-US" dirty="0"/>
            <a:t>Investigation</a:t>
          </a:r>
        </a:p>
      </dgm:t>
    </dgm:pt>
    <dgm:pt modelId="{4BE96087-C305-474E-8647-6191AD111CF3}" type="parTrans" cxnId="{07AD6C82-491D-4068-934E-7C187890C0B0}">
      <dgm:prSet/>
      <dgm:spPr/>
      <dgm:t>
        <a:bodyPr/>
        <a:lstStyle/>
        <a:p>
          <a:endParaRPr lang="en-US"/>
        </a:p>
      </dgm:t>
    </dgm:pt>
    <dgm:pt modelId="{C8BBE335-8506-40B9-ACE8-C86622B3FD0D}" type="sibTrans" cxnId="{07AD6C82-491D-4068-934E-7C187890C0B0}">
      <dgm:prSet/>
      <dgm:spPr/>
      <dgm:t>
        <a:bodyPr/>
        <a:lstStyle/>
        <a:p>
          <a:endParaRPr lang="en-US"/>
        </a:p>
      </dgm:t>
    </dgm:pt>
    <dgm:pt modelId="{78410C48-2278-45AB-B098-128DCC9A9760}">
      <dgm:prSet/>
      <dgm:spPr/>
      <dgm:t>
        <a:bodyPr/>
        <a:lstStyle/>
        <a:p>
          <a:r>
            <a:rPr lang="en-US"/>
            <a:t>Notice of Violation (NOV)</a:t>
          </a:r>
        </a:p>
      </dgm:t>
    </dgm:pt>
    <dgm:pt modelId="{45111435-C404-4511-856F-39BBADA9DAEC}" type="parTrans" cxnId="{EC0FA888-AED2-471B-AFA0-5880E2BB5849}">
      <dgm:prSet/>
      <dgm:spPr/>
      <dgm:t>
        <a:bodyPr/>
        <a:lstStyle/>
        <a:p>
          <a:endParaRPr lang="en-US"/>
        </a:p>
      </dgm:t>
    </dgm:pt>
    <dgm:pt modelId="{2F31EF85-A80E-463F-9CC2-2F0ED3BCAAFA}" type="sibTrans" cxnId="{EC0FA888-AED2-471B-AFA0-5880E2BB5849}">
      <dgm:prSet/>
      <dgm:spPr/>
      <dgm:t>
        <a:bodyPr/>
        <a:lstStyle/>
        <a:p>
          <a:endParaRPr lang="en-US"/>
        </a:p>
      </dgm:t>
    </dgm:pt>
    <dgm:pt modelId="{B268304E-39DC-48EB-A79D-D8B3918D5799}">
      <dgm:prSet/>
      <dgm:spPr/>
      <dgm:t>
        <a:bodyPr/>
        <a:lstStyle/>
        <a:p>
          <a:r>
            <a:rPr lang="en-US"/>
            <a:t>Administrative Citations</a:t>
          </a:r>
        </a:p>
      </dgm:t>
    </dgm:pt>
    <dgm:pt modelId="{8CBA1409-833F-43E3-A377-D336FCC8287C}" type="parTrans" cxnId="{1DC84AD2-AA53-4707-B9DA-CFBBF9BD17F7}">
      <dgm:prSet/>
      <dgm:spPr/>
      <dgm:t>
        <a:bodyPr/>
        <a:lstStyle/>
        <a:p>
          <a:endParaRPr lang="en-US"/>
        </a:p>
      </dgm:t>
    </dgm:pt>
    <dgm:pt modelId="{836DDC51-22E4-48E3-995D-726FE822A8B6}" type="sibTrans" cxnId="{1DC84AD2-AA53-4707-B9DA-CFBBF9BD17F7}">
      <dgm:prSet/>
      <dgm:spPr/>
      <dgm:t>
        <a:bodyPr/>
        <a:lstStyle/>
        <a:p>
          <a:endParaRPr lang="en-US"/>
        </a:p>
      </dgm:t>
    </dgm:pt>
    <dgm:pt modelId="{4004180C-95C1-4041-8E32-8880ED33809B}">
      <dgm:prSet/>
      <dgm:spPr/>
      <dgm:t>
        <a:bodyPr/>
        <a:lstStyle/>
        <a:p>
          <a:r>
            <a:rPr lang="en-US"/>
            <a:t>Civil Action</a:t>
          </a:r>
        </a:p>
      </dgm:t>
    </dgm:pt>
    <dgm:pt modelId="{EDFE8F69-6601-4BCE-9D72-8033EF8321E5}" type="parTrans" cxnId="{9D403E47-074C-40B8-9914-E184A546851C}">
      <dgm:prSet/>
      <dgm:spPr/>
      <dgm:t>
        <a:bodyPr/>
        <a:lstStyle/>
        <a:p>
          <a:endParaRPr lang="en-US"/>
        </a:p>
      </dgm:t>
    </dgm:pt>
    <dgm:pt modelId="{F8B78104-9F73-4EFF-92E2-7D74C63891B5}" type="sibTrans" cxnId="{9D403E47-074C-40B8-9914-E184A546851C}">
      <dgm:prSet/>
      <dgm:spPr/>
      <dgm:t>
        <a:bodyPr/>
        <a:lstStyle/>
        <a:p>
          <a:endParaRPr lang="en-US"/>
        </a:p>
      </dgm:t>
    </dgm:pt>
    <dgm:pt modelId="{61756276-B1F1-4649-AD49-3297FB83B6BD}">
      <dgm:prSet/>
      <dgm:spPr/>
      <dgm:t>
        <a:bodyPr/>
        <a:lstStyle/>
        <a:p>
          <a:r>
            <a:rPr lang="en-US"/>
            <a:t>Nuisance Abatement</a:t>
          </a:r>
        </a:p>
      </dgm:t>
    </dgm:pt>
    <dgm:pt modelId="{E82FC101-389A-4ED6-8C60-A6C6B11C747F}" type="parTrans" cxnId="{FDA03DBD-3F12-4594-9473-042E17DC5EAF}">
      <dgm:prSet/>
      <dgm:spPr/>
      <dgm:t>
        <a:bodyPr/>
        <a:lstStyle/>
        <a:p>
          <a:endParaRPr lang="en-US"/>
        </a:p>
      </dgm:t>
    </dgm:pt>
    <dgm:pt modelId="{9AECBA8E-F394-4A27-B8A7-39C4D84562AD}" type="sibTrans" cxnId="{FDA03DBD-3F12-4594-9473-042E17DC5EAF}">
      <dgm:prSet/>
      <dgm:spPr/>
      <dgm:t>
        <a:bodyPr/>
        <a:lstStyle/>
        <a:p>
          <a:endParaRPr lang="en-US"/>
        </a:p>
      </dgm:t>
    </dgm:pt>
    <dgm:pt modelId="{B3B0C854-A325-4F5F-902F-917BBA439879}" type="pres">
      <dgm:prSet presAssocID="{CE441BBE-9CC0-414D-85C4-C826A28F36AC}" presName="root" presStyleCnt="0">
        <dgm:presLayoutVars>
          <dgm:dir/>
          <dgm:resizeHandles val="exact"/>
        </dgm:presLayoutVars>
      </dgm:prSet>
      <dgm:spPr/>
    </dgm:pt>
    <dgm:pt modelId="{50C1D99E-9ED5-4971-8F05-8F49CA0336DC}" type="pres">
      <dgm:prSet presAssocID="{A87C9EED-1D7E-48C6-AC5B-5FB7036AD815}" presName="compNode" presStyleCnt="0"/>
      <dgm:spPr/>
    </dgm:pt>
    <dgm:pt modelId="{13103B93-2FAC-4548-B4E1-91F9717F6E36}" type="pres">
      <dgm:prSet presAssocID="{A87C9EED-1D7E-48C6-AC5B-5FB7036AD815}" presName="bgRect" presStyleLbl="bgShp" presStyleIdx="0" presStyleCnt="5"/>
      <dgm:spPr/>
    </dgm:pt>
    <dgm:pt modelId="{4D34460D-F65E-48FC-851B-0AFA2FA8CBC6}" type="pres">
      <dgm:prSet presAssocID="{A87C9EED-1D7E-48C6-AC5B-5FB7036AD815}" presName="iconRect" presStyleLbl="node1" presStyleIdx="0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with solid fill"/>
        </a:ext>
      </dgm:extLst>
    </dgm:pt>
    <dgm:pt modelId="{C5E8F443-8618-4EE1-A591-1F7D3F8A3101}" type="pres">
      <dgm:prSet presAssocID="{A87C9EED-1D7E-48C6-AC5B-5FB7036AD815}" presName="spaceRect" presStyleCnt="0"/>
      <dgm:spPr/>
    </dgm:pt>
    <dgm:pt modelId="{709F6984-ACD0-4D04-9BED-E2D698DFB7B6}" type="pres">
      <dgm:prSet presAssocID="{A87C9EED-1D7E-48C6-AC5B-5FB7036AD815}" presName="parTx" presStyleLbl="revTx" presStyleIdx="0" presStyleCnt="5">
        <dgm:presLayoutVars>
          <dgm:chMax val="0"/>
          <dgm:chPref val="0"/>
        </dgm:presLayoutVars>
      </dgm:prSet>
      <dgm:spPr/>
    </dgm:pt>
    <dgm:pt modelId="{2E22FFEE-5B8C-4B3D-9940-7BB4DD462AAF}" type="pres">
      <dgm:prSet presAssocID="{C8BBE335-8506-40B9-ACE8-C86622B3FD0D}" presName="sibTrans" presStyleCnt="0"/>
      <dgm:spPr/>
    </dgm:pt>
    <dgm:pt modelId="{74889587-31AA-4DFA-AA21-90C28544BB00}" type="pres">
      <dgm:prSet presAssocID="{78410C48-2278-45AB-B098-128DCC9A9760}" presName="compNode" presStyleCnt="0"/>
      <dgm:spPr/>
    </dgm:pt>
    <dgm:pt modelId="{BC373E14-F977-4A36-A2C4-1B14D202E1D8}" type="pres">
      <dgm:prSet presAssocID="{78410C48-2278-45AB-B098-128DCC9A9760}" presName="bgRect" presStyleLbl="bgShp" presStyleIdx="1" presStyleCnt="5"/>
      <dgm:spPr/>
    </dgm:pt>
    <dgm:pt modelId="{0C016C99-A85C-4296-B70B-FD456CC1C77B}" type="pres">
      <dgm:prSet presAssocID="{78410C48-2278-45AB-B098-128DCC9A9760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plosion"/>
        </a:ext>
      </dgm:extLst>
    </dgm:pt>
    <dgm:pt modelId="{D71C3B65-5088-4234-8ED6-6A366B048062}" type="pres">
      <dgm:prSet presAssocID="{78410C48-2278-45AB-B098-128DCC9A9760}" presName="spaceRect" presStyleCnt="0"/>
      <dgm:spPr/>
    </dgm:pt>
    <dgm:pt modelId="{CC6B8EB8-5667-4A5D-A283-EAEEE596FFF0}" type="pres">
      <dgm:prSet presAssocID="{78410C48-2278-45AB-B098-128DCC9A9760}" presName="parTx" presStyleLbl="revTx" presStyleIdx="1" presStyleCnt="5">
        <dgm:presLayoutVars>
          <dgm:chMax val="0"/>
          <dgm:chPref val="0"/>
        </dgm:presLayoutVars>
      </dgm:prSet>
      <dgm:spPr/>
    </dgm:pt>
    <dgm:pt modelId="{64C468DD-3380-4A4F-B4A9-4E588B26A378}" type="pres">
      <dgm:prSet presAssocID="{2F31EF85-A80E-463F-9CC2-2F0ED3BCAAFA}" presName="sibTrans" presStyleCnt="0"/>
      <dgm:spPr/>
    </dgm:pt>
    <dgm:pt modelId="{7CFBB662-3306-4BC2-94A4-076480B415A2}" type="pres">
      <dgm:prSet presAssocID="{B268304E-39DC-48EB-A79D-D8B3918D5799}" presName="compNode" presStyleCnt="0"/>
      <dgm:spPr/>
    </dgm:pt>
    <dgm:pt modelId="{40A11A09-786A-48C9-8DC3-1FD6C5E02613}" type="pres">
      <dgm:prSet presAssocID="{B268304E-39DC-48EB-A79D-D8B3918D5799}" presName="bgRect" presStyleLbl="bgShp" presStyleIdx="2" presStyleCnt="5"/>
      <dgm:spPr/>
    </dgm:pt>
    <dgm:pt modelId="{B008893C-E34A-4350-9B92-152F62E45215}" type="pres">
      <dgm:prSet presAssocID="{B268304E-39DC-48EB-A79D-D8B3918D5799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422CCA24-68A5-40CF-99B9-2B102424ECFC}" type="pres">
      <dgm:prSet presAssocID="{B268304E-39DC-48EB-A79D-D8B3918D5799}" presName="spaceRect" presStyleCnt="0"/>
      <dgm:spPr/>
    </dgm:pt>
    <dgm:pt modelId="{5A6C38E8-03F7-4B61-847D-2644D41A5DE9}" type="pres">
      <dgm:prSet presAssocID="{B268304E-39DC-48EB-A79D-D8B3918D5799}" presName="parTx" presStyleLbl="revTx" presStyleIdx="2" presStyleCnt="5">
        <dgm:presLayoutVars>
          <dgm:chMax val="0"/>
          <dgm:chPref val="0"/>
        </dgm:presLayoutVars>
      </dgm:prSet>
      <dgm:spPr/>
    </dgm:pt>
    <dgm:pt modelId="{E8ADD45A-F4C7-4E3E-8177-63513F2B72B4}" type="pres">
      <dgm:prSet presAssocID="{836DDC51-22E4-48E3-995D-726FE822A8B6}" presName="sibTrans" presStyleCnt="0"/>
      <dgm:spPr/>
    </dgm:pt>
    <dgm:pt modelId="{481155FD-9293-42ED-80FB-9ED37EBE25D1}" type="pres">
      <dgm:prSet presAssocID="{4004180C-95C1-4041-8E32-8880ED33809B}" presName="compNode" presStyleCnt="0"/>
      <dgm:spPr/>
    </dgm:pt>
    <dgm:pt modelId="{4910593B-92EA-424C-8940-92DB948C18D3}" type="pres">
      <dgm:prSet presAssocID="{4004180C-95C1-4041-8E32-8880ED33809B}" presName="bgRect" presStyleLbl="bgShp" presStyleIdx="3" presStyleCnt="5"/>
      <dgm:spPr/>
    </dgm:pt>
    <dgm:pt modelId="{4F743505-8851-4E7A-99B8-871E4E3BC161}" type="pres">
      <dgm:prSet presAssocID="{4004180C-95C1-4041-8E32-8880ED33809B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D7011023-4DD6-431F-A7BD-15394FC59C79}" type="pres">
      <dgm:prSet presAssocID="{4004180C-95C1-4041-8E32-8880ED33809B}" presName="spaceRect" presStyleCnt="0"/>
      <dgm:spPr/>
    </dgm:pt>
    <dgm:pt modelId="{15D04F0E-0C2C-4816-976D-F6E9E6FEEF6B}" type="pres">
      <dgm:prSet presAssocID="{4004180C-95C1-4041-8E32-8880ED33809B}" presName="parTx" presStyleLbl="revTx" presStyleIdx="3" presStyleCnt="5">
        <dgm:presLayoutVars>
          <dgm:chMax val="0"/>
          <dgm:chPref val="0"/>
        </dgm:presLayoutVars>
      </dgm:prSet>
      <dgm:spPr/>
    </dgm:pt>
    <dgm:pt modelId="{7BFD4653-24FA-421C-B424-79DF3F1E2A11}" type="pres">
      <dgm:prSet presAssocID="{F8B78104-9F73-4EFF-92E2-7D74C63891B5}" presName="sibTrans" presStyleCnt="0"/>
      <dgm:spPr/>
    </dgm:pt>
    <dgm:pt modelId="{E67DC84A-AB8C-49D8-B856-AA86F86D6546}" type="pres">
      <dgm:prSet presAssocID="{61756276-B1F1-4649-AD49-3297FB83B6BD}" presName="compNode" presStyleCnt="0"/>
      <dgm:spPr/>
    </dgm:pt>
    <dgm:pt modelId="{717EE852-4BAD-47E7-91E9-3B541708FB3B}" type="pres">
      <dgm:prSet presAssocID="{61756276-B1F1-4649-AD49-3297FB83B6BD}" presName="bgRect" presStyleLbl="bgShp" presStyleIdx="4" presStyleCnt="5"/>
      <dgm:spPr/>
    </dgm:pt>
    <dgm:pt modelId="{74177561-5BE8-4EB9-8C51-6B429E3B2D84}" type="pres">
      <dgm:prSet presAssocID="{61756276-B1F1-4649-AD49-3297FB83B6BD}" presName="iconRect" presStyleLbl="node1" presStyleIdx="4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dozer with solid fill"/>
        </a:ext>
      </dgm:extLst>
    </dgm:pt>
    <dgm:pt modelId="{F3A7F235-C70D-4B8D-91C4-4D34607AB031}" type="pres">
      <dgm:prSet presAssocID="{61756276-B1F1-4649-AD49-3297FB83B6BD}" presName="spaceRect" presStyleCnt="0"/>
      <dgm:spPr/>
    </dgm:pt>
    <dgm:pt modelId="{F097154B-785D-45A7-A438-77B8A30D5B3F}" type="pres">
      <dgm:prSet presAssocID="{61756276-B1F1-4649-AD49-3297FB83B6B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D403E47-074C-40B8-9914-E184A546851C}" srcId="{CE441BBE-9CC0-414D-85C4-C826A28F36AC}" destId="{4004180C-95C1-4041-8E32-8880ED33809B}" srcOrd="3" destOrd="0" parTransId="{EDFE8F69-6601-4BCE-9D72-8033EF8321E5}" sibTransId="{F8B78104-9F73-4EFF-92E2-7D74C63891B5}"/>
    <dgm:cxn modelId="{A8175247-9F00-4A0B-B402-88FBB0F12663}" type="presOf" srcId="{A87C9EED-1D7E-48C6-AC5B-5FB7036AD815}" destId="{709F6984-ACD0-4D04-9BED-E2D698DFB7B6}" srcOrd="0" destOrd="0" presId="urn:microsoft.com/office/officeart/2018/2/layout/IconVerticalSolidList"/>
    <dgm:cxn modelId="{A9FBF069-5D1C-4ACB-8340-D917CBE1B740}" type="presOf" srcId="{B268304E-39DC-48EB-A79D-D8B3918D5799}" destId="{5A6C38E8-03F7-4B61-847D-2644D41A5DE9}" srcOrd="0" destOrd="0" presId="urn:microsoft.com/office/officeart/2018/2/layout/IconVerticalSolidList"/>
    <dgm:cxn modelId="{6CAE8472-0715-48B7-B20F-67432E3D840D}" type="presOf" srcId="{61756276-B1F1-4649-AD49-3297FB83B6BD}" destId="{F097154B-785D-45A7-A438-77B8A30D5B3F}" srcOrd="0" destOrd="0" presId="urn:microsoft.com/office/officeart/2018/2/layout/IconVerticalSolidList"/>
    <dgm:cxn modelId="{07AD6C82-491D-4068-934E-7C187890C0B0}" srcId="{CE441BBE-9CC0-414D-85C4-C826A28F36AC}" destId="{A87C9EED-1D7E-48C6-AC5B-5FB7036AD815}" srcOrd="0" destOrd="0" parTransId="{4BE96087-C305-474E-8647-6191AD111CF3}" sibTransId="{C8BBE335-8506-40B9-ACE8-C86622B3FD0D}"/>
    <dgm:cxn modelId="{EC0FA888-AED2-471B-AFA0-5880E2BB5849}" srcId="{CE441BBE-9CC0-414D-85C4-C826A28F36AC}" destId="{78410C48-2278-45AB-B098-128DCC9A9760}" srcOrd="1" destOrd="0" parTransId="{45111435-C404-4511-856F-39BBADA9DAEC}" sibTransId="{2F31EF85-A80E-463F-9CC2-2F0ED3BCAAFA}"/>
    <dgm:cxn modelId="{3CD628A1-9670-48F5-B4D4-41329118AA78}" type="presOf" srcId="{4004180C-95C1-4041-8E32-8880ED33809B}" destId="{15D04F0E-0C2C-4816-976D-F6E9E6FEEF6B}" srcOrd="0" destOrd="0" presId="urn:microsoft.com/office/officeart/2018/2/layout/IconVerticalSolidList"/>
    <dgm:cxn modelId="{94EF23A3-085B-46DE-A76E-5DA5DDCEE47E}" type="presOf" srcId="{78410C48-2278-45AB-B098-128DCC9A9760}" destId="{CC6B8EB8-5667-4A5D-A283-EAEEE596FFF0}" srcOrd="0" destOrd="0" presId="urn:microsoft.com/office/officeart/2018/2/layout/IconVerticalSolidList"/>
    <dgm:cxn modelId="{FDA03DBD-3F12-4594-9473-042E17DC5EAF}" srcId="{CE441BBE-9CC0-414D-85C4-C826A28F36AC}" destId="{61756276-B1F1-4649-AD49-3297FB83B6BD}" srcOrd="4" destOrd="0" parTransId="{E82FC101-389A-4ED6-8C60-A6C6B11C747F}" sibTransId="{9AECBA8E-F394-4A27-B8A7-39C4D84562AD}"/>
    <dgm:cxn modelId="{55B2D3C5-D39A-42AC-8A8A-EB4DA49C982B}" type="presOf" srcId="{CE441BBE-9CC0-414D-85C4-C826A28F36AC}" destId="{B3B0C854-A325-4F5F-902F-917BBA439879}" srcOrd="0" destOrd="0" presId="urn:microsoft.com/office/officeart/2018/2/layout/IconVerticalSolidList"/>
    <dgm:cxn modelId="{1DC84AD2-AA53-4707-B9DA-CFBBF9BD17F7}" srcId="{CE441BBE-9CC0-414D-85C4-C826A28F36AC}" destId="{B268304E-39DC-48EB-A79D-D8B3918D5799}" srcOrd="2" destOrd="0" parTransId="{8CBA1409-833F-43E3-A377-D336FCC8287C}" sibTransId="{836DDC51-22E4-48E3-995D-726FE822A8B6}"/>
    <dgm:cxn modelId="{849AF2BB-BD9A-4057-9126-5F431A9B3802}" type="presParOf" srcId="{B3B0C854-A325-4F5F-902F-917BBA439879}" destId="{50C1D99E-9ED5-4971-8F05-8F49CA0336DC}" srcOrd="0" destOrd="0" presId="urn:microsoft.com/office/officeart/2018/2/layout/IconVerticalSolidList"/>
    <dgm:cxn modelId="{3BD5488C-F1FB-49E3-B3C2-FD7E1D8D0BF3}" type="presParOf" srcId="{50C1D99E-9ED5-4971-8F05-8F49CA0336DC}" destId="{13103B93-2FAC-4548-B4E1-91F9717F6E36}" srcOrd="0" destOrd="0" presId="urn:microsoft.com/office/officeart/2018/2/layout/IconVerticalSolidList"/>
    <dgm:cxn modelId="{18A6AD07-DF18-4F7E-9816-AD14B2368143}" type="presParOf" srcId="{50C1D99E-9ED5-4971-8F05-8F49CA0336DC}" destId="{4D34460D-F65E-48FC-851B-0AFA2FA8CBC6}" srcOrd="1" destOrd="0" presId="urn:microsoft.com/office/officeart/2018/2/layout/IconVerticalSolidList"/>
    <dgm:cxn modelId="{D5A51BB0-987E-4DEC-B021-B15EB260E0BC}" type="presParOf" srcId="{50C1D99E-9ED5-4971-8F05-8F49CA0336DC}" destId="{C5E8F443-8618-4EE1-A591-1F7D3F8A3101}" srcOrd="2" destOrd="0" presId="urn:microsoft.com/office/officeart/2018/2/layout/IconVerticalSolidList"/>
    <dgm:cxn modelId="{0D560988-0BC4-4A11-A768-D13AF8FFE09A}" type="presParOf" srcId="{50C1D99E-9ED5-4971-8F05-8F49CA0336DC}" destId="{709F6984-ACD0-4D04-9BED-E2D698DFB7B6}" srcOrd="3" destOrd="0" presId="urn:microsoft.com/office/officeart/2018/2/layout/IconVerticalSolidList"/>
    <dgm:cxn modelId="{EF3788F2-816C-4CA0-9E45-1DE887FC9D0F}" type="presParOf" srcId="{B3B0C854-A325-4F5F-902F-917BBA439879}" destId="{2E22FFEE-5B8C-4B3D-9940-7BB4DD462AAF}" srcOrd="1" destOrd="0" presId="urn:microsoft.com/office/officeart/2018/2/layout/IconVerticalSolidList"/>
    <dgm:cxn modelId="{31995531-B8F1-4143-92A3-62B7641F1392}" type="presParOf" srcId="{B3B0C854-A325-4F5F-902F-917BBA439879}" destId="{74889587-31AA-4DFA-AA21-90C28544BB00}" srcOrd="2" destOrd="0" presId="urn:microsoft.com/office/officeart/2018/2/layout/IconVerticalSolidList"/>
    <dgm:cxn modelId="{FD472A1D-8A16-4D05-8829-606D96476DD8}" type="presParOf" srcId="{74889587-31AA-4DFA-AA21-90C28544BB00}" destId="{BC373E14-F977-4A36-A2C4-1B14D202E1D8}" srcOrd="0" destOrd="0" presId="urn:microsoft.com/office/officeart/2018/2/layout/IconVerticalSolidList"/>
    <dgm:cxn modelId="{CE960177-A8C5-4139-ABE1-14490CFE4D19}" type="presParOf" srcId="{74889587-31AA-4DFA-AA21-90C28544BB00}" destId="{0C016C99-A85C-4296-B70B-FD456CC1C77B}" srcOrd="1" destOrd="0" presId="urn:microsoft.com/office/officeart/2018/2/layout/IconVerticalSolidList"/>
    <dgm:cxn modelId="{1154B023-40BB-4F3A-AEA8-AD2C87048AC8}" type="presParOf" srcId="{74889587-31AA-4DFA-AA21-90C28544BB00}" destId="{D71C3B65-5088-4234-8ED6-6A366B048062}" srcOrd="2" destOrd="0" presId="urn:microsoft.com/office/officeart/2018/2/layout/IconVerticalSolidList"/>
    <dgm:cxn modelId="{C9C6E046-C2C1-4021-BA16-635BBCE7FA17}" type="presParOf" srcId="{74889587-31AA-4DFA-AA21-90C28544BB00}" destId="{CC6B8EB8-5667-4A5D-A283-EAEEE596FFF0}" srcOrd="3" destOrd="0" presId="urn:microsoft.com/office/officeart/2018/2/layout/IconVerticalSolidList"/>
    <dgm:cxn modelId="{22A97B80-8ED7-426F-B509-095D64753983}" type="presParOf" srcId="{B3B0C854-A325-4F5F-902F-917BBA439879}" destId="{64C468DD-3380-4A4F-B4A9-4E588B26A378}" srcOrd="3" destOrd="0" presId="urn:microsoft.com/office/officeart/2018/2/layout/IconVerticalSolidList"/>
    <dgm:cxn modelId="{AE7747EB-96CC-4534-8447-DF17FD3A0C5C}" type="presParOf" srcId="{B3B0C854-A325-4F5F-902F-917BBA439879}" destId="{7CFBB662-3306-4BC2-94A4-076480B415A2}" srcOrd="4" destOrd="0" presId="urn:microsoft.com/office/officeart/2018/2/layout/IconVerticalSolidList"/>
    <dgm:cxn modelId="{E710CE66-9FE1-4DA2-AD68-74605E94EC36}" type="presParOf" srcId="{7CFBB662-3306-4BC2-94A4-076480B415A2}" destId="{40A11A09-786A-48C9-8DC3-1FD6C5E02613}" srcOrd="0" destOrd="0" presId="urn:microsoft.com/office/officeart/2018/2/layout/IconVerticalSolidList"/>
    <dgm:cxn modelId="{E0698417-641B-4FC7-A545-DBABCBA1C832}" type="presParOf" srcId="{7CFBB662-3306-4BC2-94A4-076480B415A2}" destId="{B008893C-E34A-4350-9B92-152F62E45215}" srcOrd="1" destOrd="0" presId="urn:microsoft.com/office/officeart/2018/2/layout/IconVerticalSolidList"/>
    <dgm:cxn modelId="{40944BC9-3A6A-4012-BFD9-1B232884307D}" type="presParOf" srcId="{7CFBB662-3306-4BC2-94A4-076480B415A2}" destId="{422CCA24-68A5-40CF-99B9-2B102424ECFC}" srcOrd="2" destOrd="0" presId="urn:microsoft.com/office/officeart/2018/2/layout/IconVerticalSolidList"/>
    <dgm:cxn modelId="{6C84899D-6D91-4C6F-AC45-5E4C9E6E02EF}" type="presParOf" srcId="{7CFBB662-3306-4BC2-94A4-076480B415A2}" destId="{5A6C38E8-03F7-4B61-847D-2644D41A5DE9}" srcOrd="3" destOrd="0" presId="urn:microsoft.com/office/officeart/2018/2/layout/IconVerticalSolidList"/>
    <dgm:cxn modelId="{C7EFDD0E-A455-44FA-BC0E-EEAA354F042C}" type="presParOf" srcId="{B3B0C854-A325-4F5F-902F-917BBA439879}" destId="{E8ADD45A-F4C7-4E3E-8177-63513F2B72B4}" srcOrd="5" destOrd="0" presId="urn:microsoft.com/office/officeart/2018/2/layout/IconVerticalSolidList"/>
    <dgm:cxn modelId="{A214EBCD-A7D5-45B0-9250-8F244547B7AC}" type="presParOf" srcId="{B3B0C854-A325-4F5F-902F-917BBA439879}" destId="{481155FD-9293-42ED-80FB-9ED37EBE25D1}" srcOrd="6" destOrd="0" presId="urn:microsoft.com/office/officeart/2018/2/layout/IconVerticalSolidList"/>
    <dgm:cxn modelId="{960229FE-C967-4ED2-8934-E542DBB119B9}" type="presParOf" srcId="{481155FD-9293-42ED-80FB-9ED37EBE25D1}" destId="{4910593B-92EA-424C-8940-92DB948C18D3}" srcOrd="0" destOrd="0" presId="urn:microsoft.com/office/officeart/2018/2/layout/IconVerticalSolidList"/>
    <dgm:cxn modelId="{E21857CC-CBD3-4C1E-9158-0CC07D05A157}" type="presParOf" srcId="{481155FD-9293-42ED-80FB-9ED37EBE25D1}" destId="{4F743505-8851-4E7A-99B8-871E4E3BC161}" srcOrd="1" destOrd="0" presId="urn:microsoft.com/office/officeart/2018/2/layout/IconVerticalSolidList"/>
    <dgm:cxn modelId="{A9E2E5F1-20E4-415B-A067-8C087E909751}" type="presParOf" srcId="{481155FD-9293-42ED-80FB-9ED37EBE25D1}" destId="{D7011023-4DD6-431F-A7BD-15394FC59C79}" srcOrd="2" destOrd="0" presId="urn:microsoft.com/office/officeart/2018/2/layout/IconVerticalSolidList"/>
    <dgm:cxn modelId="{266C4E86-7C7E-43A3-8227-B21AD3EA0859}" type="presParOf" srcId="{481155FD-9293-42ED-80FB-9ED37EBE25D1}" destId="{15D04F0E-0C2C-4816-976D-F6E9E6FEEF6B}" srcOrd="3" destOrd="0" presId="urn:microsoft.com/office/officeart/2018/2/layout/IconVerticalSolidList"/>
    <dgm:cxn modelId="{395483A1-1F13-461C-BBF8-AA29F2734836}" type="presParOf" srcId="{B3B0C854-A325-4F5F-902F-917BBA439879}" destId="{7BFD4653-24FA-421C-B424-79DF3F1E2A11}" srcOrd="7" destOrd="0" presId="urn:microsoft.com/office/officeart/2018/2/layout/IconVerticalSolidList"/>
    <dgm:cxn modelId="{A0C3374D-DE50-4694-AFED-B378480DDE09}" type="presParOf" srcId="{B3B0C854-A325-4F5F-902F-917BBA439879}" destId="{E67DC84A-AB8C-49D8-B856-AA86F86D6546}" srcOrd="8" destOrd="0" presId="urn:microsoft.com/office/officeart/2018/2/layout/IconVerticalSolidList"/>
    <dgm:cxn modelId="{28069C11-FC3E-48E1-840D-FDCDFF286FE4}" type="presParOf" srcId="{E67DC84A-AB8C-49D8-B856-AA86F86D6546}" destId="{717EE852-4BAD-47E7-91E9-3B541708FB3B}" srcOrd="0" destOrd="0" presId="urn:microsoft.com/office/officeart/2018/2/layout/IconVerticalSolidList"/>
    <dgm:cxn modelId="{9691416D-663E-4618-87C6-868CCA29171B}" type="presParOf" srcId="{E67DC84A-AB8C-49D8-B856-AA86F86D6546}" destId="{74177561-5BE8-4EB9-8C51-6B429E3B2D84}" srcOrd="1" destOrd="0" presId="urn:microsoft.com/office/officeart/2018/2/layout/IconVerticalSolidList"/>
    <dgm:cxn modelId="{DC370039-6B41-4A4F-8EBF-E7943C40EA54}" type="presParOf" srcId="{E67DC84A-AB8C-49D8-B856-AA86F86D6546}" destId="{F3A7F235-C70D-4B8D-91C4-4D34607AB031}" srcOrd="2" destOrd="0" presId="urn:microsoft.com/office/officeart/2018/2/layout/IconVerticalSolidList"/>
    <dgm:cxn modelId="{C931A8B0-D860-4FCA-80E3-699430947159}" type="presParOf" srcId="{E67DC84A-AB8C-49D8-B856-AA86F86D6546}" destId="{F097154B-785D-45A7-A438-77B8A30D5B3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4AEDA2-1E44-4A5A-B712-A69C42D73343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FB3F91B-FF97-4436-94E1-493310A6A462}">
      <dgm:prSet phldrT="[Text]" phldr="0"/>
      <dgm:spPr/>
      <dgm:t>
        <a:bodyPr/>
        <a:lstStyle/>
        <a:p>
          <a:r>
            <a:rPr lang="en-US" dirty="0"/>
            <a:t>Complaint</a:t>
          </a:r>
        </a:p>
      </dgm:t>
    </dgm:pt>
    <dgm:pt modelId="{2D8E11D9-9176-4129-A34A-2AF6544E20B8}" type="parTrans" cxnId="{A3F8C458-CCB6-4DF2-BCE0-82B6BFF217DE}">
      <dgm:prSet/>
      <dgm:spPr/>
      <dgm:t>
        <a:bodyPr/>
        <a:lstStyle/>
        <a:p>
          <a:endParaRPr lang="en-US"/>
        </a:p>
      </dgm:t>
    </dgm:pt>
    <dgm:pt modelId="{16BF1205-FEA0-43E9-8B05-C79EA6059344}" type="sibTrans" cxnId="{A3F8C458-CCB6-4DF2-BCE0-82B6BFF217DE}">
      <dgm:prSet/>
      <dgm:spPr/>
      <dgm:t>
        <a:bodyPr/>
        <a:lstStyle/>
        <a:p>
          <a:endParaRPr lang="en-US"/>
        </a:p>
      </dgm:t>
    </dgm:pt>
    <dgm:pt modelId="{35FD64A8-1AB8-4408-9A69-656BB1AACDFD}">
      <dgm:prSet phldrT="[Text]" phldr="0"/>
      <dgm:spPr/>
      <dgm:t>
        <a:bodyPr/>
        <a:lstStyle/>
        <a:p>
          <a:r>
            <a:rPr lang="en-US" dirty="0"/>
            <a:t>Investigation</a:t>
          </a:r>
        </a:p>
      </dgm:t>
    </dgm:pt>
    <dgm:pt modelId="{95146006-DEA0-4DEC-A1E9-64377474C069}" type="parTrans" cxnId="{15A45377-E69B-40DC-B46B-BD236D352D42}">
      <dgm:prSet/>
      <dgm:spPr/>
      <dgm:t>
        <a:bodyPr/>
        <a:lstStyle/>
        <a:p>
          <a:endParaRPr lang="en-US"/>
        </a:p>
      </dgm:t>
    </dgm:pt>
    <dgm:pt modelId="{4DBC017E-AD52-4DD6-A272-54FFA01995A4}" type="sibTrans" cxnId="{15A45377-E69B-40DC-B46B-BD236D352D42}">
      <dgm:prSet/>
      <dgm:spPr/>
      <dgm:t>
        <a:bodyPr/>
        <a:lstStyle/>
        <a:p>
          <a:endParaRPr lang="en-US"/>
        </a:p>
      </dgm:t>
    </dgm:pt>
    <dgm:pt modelId="{F9219CD5-E8AB-46C8-B310-218E5166787F}">
      <dgm:prSet phldrT="[Text]" phldr="0"/>
      <dgm:spPr/>
      <dgm:t>
        <a:bodyPr/>
        <a:lstStyle/>
        <a:p>
          <a:r>
            <a:rPr lang="en-US" dirty="0"/>
            <a:t>Notice</a:t>
          </a:r>
        </a:p>
      </dgm:t>
    </dgm:pt>
    <dgm:pt modelId="{7439D9FA-77A1-48E5-8C29-D244DC632A57}" type="parTrans" cxnId="{AA592327-CF94-4F69-B454-BDB16F5F83FC}">
      <dgm:prSet/>
      <dgm:spPr/>
      <dgm:t>
        <a:bodyPr/>
        <a:lstStyle/>
        <a:p>
          <a:endParaRPr lang="en-US"/>
        </a:p>
      </dgm:t>
    </dgm:pt>
    <dgm:pt modelId="{2D1C7189-E3EE-4BBA-AC7B-47236AC1A529}" type="sibTrans" cxnId="{AA592327-CF94-4F69-B454-BDB16F5F83FC}">
      <dgm:prSet/>
      <dgm:spPr/>
      <dgm:t>
        <a:bodyPr/>
        <a:lstStyle/>
        <a:p>
          <a:endParaRPr lang="en-US"/>
        </a:p>
      </dgm:t>
    </dgm:pt>
    <dgm:pt modelId="{2176FDD3-52ED-4365-8107-FBAD0A5661BF}">
      <dgm:prSet phldrT="[Text]" phldr="0"/>
      <dgm:spPr/>
      <dgm:t>
        <a:bodyPr/>
        <a:lstStyle/>
        <a:p>
          <a:r>
            <a:rPr lang="en-US"/>
            <a:t>Opportunity to Correct</a:t>
          </a:r>
          <a:endParaRPr lang="en-US" dirty="0"/>
        </a:p>
      </dgm:t>
    </dgm:pt>
    <dgm:pt modelId="{A0F3EA1E-8800-4D38-B937-987ABDBA15FC}" type="parTrans" cxnId="{1C7BE04B-E900-4CEB-8909-9DAEF39ED40F}">
      <dgm:prSet/>
      <dgm:spPr/>
      <dgm:t>
        <a:bodyPr/>
        <a:lstStyle/>
        <a:p>
          <a:endParaRPr lang="en-US"/>
        </a:p>
      </dgm:t>
    </dgm:pt>
    <dgm:pt modelId="{1D70949E-77DF-41B6-9237-FC2F2650496B}" type="sibTrans" cxnId="{1C7BE04B-E900-4CEB-8909-9DAEF39ED40F}">
      <dgm:prSet/>
      <dgm:spPr/>
      <dgm:t>
        <a:bodyPr/>
        <a:lstStyle/>
        <a:p>
          <a:endParaRPr lang="en-US"/>
        </a:p>
      </dgm:t>
    </dgm:pt>
    <dgm:pt modelId="{E182C58D-D2B4-419C-BEF5-D4DA9B0F6F6D}">
      <dgm:prSet phldrT="[Text]" phldr="0"/>
      <dgm:spPr/>
      <dgm:t>
        <a:bodyPr/>
        <a:lstStyle/>
        <a:p>
          <a:r>
            <a:rPr lang="en-US" dirty="0"/>
            <a:t>Citation (if necessary)</a:t>
          </a:r>
        </a:p>
      </dgm:t>
    </dgm:pt>
    <dgm:pt modelId="{43D3DBE2-CA25-4B79-834B-D1FC19CF72A4}" type="parTrans" cxnId="{168544D8-C43D-4AB1-A84C-E27219B355DE}">
      <dgm:prSet/>
      <dgm:spPr/>
      <dgm:t>
        <a:bodyPr/>
        <a:lstStyle/>
        <a:p>
          <a:endParaRPr lang="en-US"/>
        </a:p>
      </dgm:t>
    </dgm:pt>
    <dgm:pt modelId="{5B717D63-6AEC-4859-9EA1-2679B0755023}" type="sibTrans" cxnId="{168544D8-C43D-4AB1-A84C-E27219B355DE}">
      <dgm:prSet/>
      <dgm:spPr/>
      <dgm:t>
        <a:bodyPr/>
        <a:lstStyle/>
        <a:p>
          <a:endParaRPr lang="en-US"/>
        </a:p>
      </dgm:t>
    </dgm:pt>
    <dgm:pt modelId="{FCFA8079-6384-4434-8F47-2DF6E39B7A03}">
      <dgm:prSet phldrT="[Text]" phldr="0"/>
      <dgm:spPr/>
      <dgm:t>
        <a:bodyPr/>
        <a:lstStyle/>
        <a:p>
          <a:r>
            <a:rPr lang="en-US"/>
            <a:t>Appeal Rights</a:t>
          </a:r>
          <a:endParaRPr lang="en-US" dirty="0"/>
        </a:p>
      </dgm:t>
    </dgm:pt>
    <dgm:pt modelId="{1E9BCFE6-D103-45F1-ABBE-50786300B4AD}" type="parTrans" cxnId="{9D0872C7-4F94-4614-9208-C9334724B7C3}">
      <dgm:prSet/>
      <dgm:spPr/>
      <dgm:t>
        <a:bodyPr/>
        <a:lstStyle/>
        <a:p>
          <a:endParaRPr lang="en-US"/>
        </a:p>
      </dgm:t>
    </dgm:pt>
    <dgm:pt modelId="{3227AC6F-DCC0-4864-A307-746F2328CA4F}" type="sibTrans" cxnId="{9D0872C7-4F94-4614-9208-C9334724B7C3}">
      <dgm:prSet/>
      <dgm:spPr/>
      <dgm:t>
        <a:bodyPr/>
        <a:lstStyle/>
        <a:p>
          <a:endParaRPr lang="en-US"/>
        </a:p>
      </dgm:t>
    </dgm:pt>
    <dgm:pt modelId="{39A11F3B-3C27-401E-9CED-B5E783CA0847}">
      <dgm:prSet phldrT="[Text]" phldr="0"/>
      <dgm:spPr/>
      <dgm:t>
        <a:bodyPr/>
        <a:lstStyle/>
        <a:p>
          <a:r>
            <a:rPr lang="en-US"/>
            <a:t>Court</a:t>
          </a:r>
          <a:endParaRPr lang="en-US" dirty="0"/>
        </a:p>
      </dgm:t>
    </dgm:pt>
    <dgm:pt modelId="{F17C3591-E8F9-4164-9C10-0AAF34BB6B16}" type="parTrans" cxnId="{36B092CF-F223-4077-972E-3E0880CF8B28}">
      <dgm:prSet/>
      <dgm:spPr/>
      <dgm:t>
        <a:bodyPr/>
        <a:lstStyle/>
        <a:p>
          <a:endParaRPr lang="en-US"/>
        </a:p>
      </dgm:t>
    </dgm:pt>
    <dgm:pt modelId="{C535E027-4B3F-4B99-B790-967FD9E9F9F8}" type="sibTrans" cxnId="{36B092CF-F223-4077-972E-3E0880CF8B28}">
      <dgm:prSet/>
      <dgm:spPr/>
      <dgm:t>
        <a:bodyPr/>
        <a:lstStyle/>
        <a:p>
          <a:endParaRPr lang="en-US"/>
        </a:p>
      </dgm:t>
    </dgm:pt>
    <dgm:pt modelId="{D8987F14-6F72-4927-9A6D-93611536A527}" type="pres">
      <dgm:prSet presAssocID="{754AEDA2-1E44-4A5A-B712-A69C42D73343}" presName="Name0" presStyleCnt="0">
        <dgm:presLayoutVars>
          <dgm:dir/>
          <dgm:animLvl val="lvl"/>
          <dgm:resizeHandles val="exact"/>
        </dgm:presLayoutVars>
      </dgm:prSet>
      <dgm:spPr/>
    </dgm:pt>
    <dgm:pt modelId="{71247685-32F7-411A-87AE-4840DF150DCC}" type="pres">
      <dgm:prSet presAssocID="{FFB3F91B-FF97-4436-94E1-493310A6A462}" presName="linNode" presStyleCnt="0"/>
      <dgm:spPr/>
    </dgm:pt>
    <dgm:pt modelId="{F7E2785F-31B8-4B05-BC17-F68BEFCD2805}" type="pres">
      <dgm:prSet presAssocID="{FFB3F91B-FF97-4436-94E1-493310A6A462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1F8349B6-F895-43E6-B33B-0C01F2992DC3}" type="pres">
      <dgm:prSet presAssocID="{16BF1205-FEA0-43E9-8B05-C79EA6059344}" presName="sp" presStyleCnt="0"/>
      <dgm:spPr/>
    </dgm:pt>
    <dgm:pt modelId="{03556206-0739-4C34-BC69-3509B9155F64}" type="pres">
      <dgm:prSet presAssocID="{35FD64A8-1AB8-4408-9A69-656BB1AACDFD}" presName="linNode" presStyleCnt="0"/>
      <dgm:spPr/>
    </dgm:pt>
    <dgm:pt modelId="{EA19D5D7-F341-47BF-B45E-D304923001AA}" type="pres">
      <dgm:prSet presAssocID="{35FD64A8-1AB8-4408-9A69-656BB1AACDFD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0C510F8F-521D-4FF1-8262-DB80DFC5B5FD}" type="pres">
      <dgm:prSet presAssocID="{4DBC017E-AD52-4DD6-A272-54FFA01995A4}" presName="sp" presStyleCnt="0"/>
      <dgm:spPr/>
    </dgm:pt>
    <dgm:pt modelId="{186B683E-4060-44C8-98E4-CE2D157A7973}" type="pres">
      <dgm:prSet presAssocID="{F9219CD5-E8AB-46C8-B310-218E5166787F}" presName="linNode" presStyleCnt="0"/>
      <dgm:spPr/>
    </dgm:pt>
    <dgm:pt modelId="{3AA8A8F7-10C2-4A61-BBFF-4307C9900C08}" type="pres">
      <dgm:prSet presAssocID="{F9219CD5-E8AB-46C8-B310-218E5166787F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1459F3C4-848C-42B9-BA5D-477330FCC3EC}" type="pres">
      <dgm:prSet presAssocID="{2D1C7189-E3EE-4BBA-AC7B-47236AC1A529}" presName="sp" presStyleCnt="0"/>
      <dgm:spPr/>
    </dgm:pt>
    <dgm:pt modelId="{399C8EC4-FFC6-4581-81B2-1E94B53C2669}" type="pres">
      <dgm:prSet presAssocID="{2176FDD3-52ED-4365-8107-FBAD0A5661BF}" presName="linNode" presStyleCnt="0"/>
      <dgm:spPr/>
    </dgm:pt>
    <dgm:pt modelId="{D0347D62-D609-4CA2-991C-191E4A82AA42}" type="pres">
      <dgm:prSet presAssocID="{2176FDD3-52ED-4365-8107-FBAD0A5661BF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BDED8BCF-FDD3-4D95-9ACF-385937C8D29F}" type="pres">
      <dgm:prSet presAssocID="{1D70949E-77DF-41B6-9237-FC2F2650496B}" presName="sp" presStyleCnt="0"/>
      <dgm:spPr/>
    </dgm:pt>
    <dgm:pt modelId="{48319407-7368-47B6-AEFF-709AADB57FC2}" type="pres">
      <dgm:prSet presAssocID="{E182C58D-D2B4-419C-BEF5-D4DA9B0F6F6D}" presName="linNode" presStyleCnt="0"/>
      <dgm:spPr/>
    </dgm:pt>
    <dgm:pt modelId="{27376B1C-540B-4025-B77E-3C27D2421477}" type="pres">
      <dgm:prSet presAssocID="{E182C58D-D2B4-419C-BEF5-D4DA9B0F6F6D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DFE088F7-ACEE-4BE0-889B-44ED7C58A35D}" type="pres">
      <dgm:prSet presAssocID="{5B717D63-6AEC-4859-9EA1-2679B0755023}" presName="sp" presStyleCnt="0"/>
      <dgm:spPr/>
    </dgm:pt>
    <dgm:pt modelId="{1B8085D0-734A-463C-B34B-0C05D0A9111A}" type="pres">
      <dgm:prSet presAssocID="{FCFA8079-6384-4434-8F47-2DF6E39B7A03}" presName="linNode" presStyleCnt="0"/>
      <dgm:spPr/>
    </dgm:pt>
    <dgm:pt modelId="{58A0B7A5-1E30-44F7-81AE-CDD0B140ECD9}" type="pres">
      <dgm:prSet presAssocID="{FCFA8079-6384-4434-8F47-2DF6E39B7A03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D3BB1C7F-E0EC-42FE-8262-4BCC1CECC13B}" type="pres">
      <dgm:prSet presAssocID="{3227AC6F-DCC0-4864-A307-746F2328CA4F}" presName="sp" presStyleCnt="0"/>
      <dgm:spPr/>
    </dgm:pt>
    <dgm:pt modelId="{C931BA36-EF31-4538-9D98-367C85D52656}" type="pres">
      <dgm:prSet presAssocID="{39A11F3B-3C27-401E-9CED-B5E783CA0847}" presName="linNode" presStyleCnt="0"/>
      <dgm:spPr/>
    </dgm:pt>
    <dgm:pt modelId="{AF067418-D0DD-43A7-8CFF-CD6966FB00C2}" type="pres">
      <dgm:prSet presAssocID="{39A11F3B-3C27-401E-9CED-B5E783CA0847}" presName="parentText" presStyleLbl="node1" presStyleIdx="6" presStyleCnt="7">
        <dgm:presLayoutVars>
          <dgm:chMax val="1"/>
          <dgm:bulletEnabled val="1"/>
        </dgm:presLayoutVars>
      </dgm:prSet>
      <dgm:spPr/>
    </dgm:pt>
  </dgm:ptLst>
  <dgm:cxnLst>
    <dgm:cxn modelId="{EF251E15-58CE-4AE0-BAA7-7D0E3BA4BAF2}" type="presOf" srcId="{F9219CD5-E8AB-46C8-B310-218E5166787F}" destId="{3AA8A8F7-10C2-4A61-BBFF-4307C9900C08}" srcOrd="0" destOrd="0" presId="urn:microsoft.com/office/officeart/2005/8/layout/vList5"/>
    <dgm:cxn modelId="{C6FB941F-E9C7-4726-A146-D68C322899D2}" type="presOf" srcId="{E182C58D-D2B4-419C-BEF5-D4DA9B0F6F6D}" destId="{27376B1C-540B-4025-B77E-3C27D2421477}" srcOrd="0" destOrd="0" presId="urn:microsoft.com/office/officeart/2005/8/layout/vList5"/>
    <dgm:cxn modelId="{AA592327-CF94-4F69-B454-BDB16F5F83FC}" srcId="{754AEDA2-1E44-4A5A-B712-A69C42D73343}" destId="{F9219CD5-E8AB-46C8-B310-218E5166787F}" srcOrd="2" destOrd="0" parTransId="{7439D9FA-77A1-48E5-8C29-D244DC632A57}" sibTransId="{2D1C7189-E3EE-4BBA-AC7B-47236AC1A529}"/>
    <dgm:cxn modelId="{1AB6203E-6619-4515-96FB-8B2A8CFCB0DA}" type="presOf" srcId="{754AEDA2-1E44-4A5A-B712-A69C42D73343}" destId="{D8987F14-6F72-4927-9A6D-93611536A527}" srcOrd="0" destOrd="0" presId="urn:microsoft.com/office/officeart/2005/8/layout/vList5"/>
    <dgm:cxn modelId="{1C7BE04B-E900-4CEB-8909-9DAEF39ED40F}" srcId="{754AEDA2-1E44-4A5A-B712-A69C42D73343}" destId="{2176FDD3-52ED-4365-8107-FBAD0A5661BF}" srcOrd="3" destOrd="0" parTransId="{A0F3EA1E-8800-4D38-B937-987ABDBA15FC}" sibTransId="{1D70949E-77DF-41B6-9237-FC2F2650496B}"/>
    <dgm:cxn modelId="{00989D52-F5A7-4D61-A0F3-04CC7D97221D}" type="presOf" srcId="{FFB3F91B-FF97-4436-94E1-493310A6A462}" destId="{F7E2785F-31B8-4B05-BC17-F68BEFCD2805}" srcOrd="0" destOrd="0" presId="urn:microsoft.com/office/officeart/2005/8/layout/vList5"/>
    <dgm:cxn modelId="{502D0A74-80C2-4992-804C-65A95ACBEEB5}" type="presOf" srcId="{FCFA8079-6384-4434-8F47-2DF6E39B7A03}" destId="{58A0B7A5-1E30-44F7-81AE-CDD0B140ECD9}" srcOrd="0" destOrd="0" presId="urn:microsoft.com/office/officeart/2005/8/layout/vList5"/>
    <dgm:cxn modelId="{15A45377-E69B-40DC-B46B-BD236D352D42}" srcId="{754AEDA2-1E44-4A5A-B712-A69C42D73343}" destId="{35FD64A8-1AB8-4408-9A69-656BB1AACDFD}" srcOrd="1" destOrd="0" parTransId="{95146006-DEA0-4DEC-A1E9-64377474C069}" sibTransId="{4DBC017E-AD52-4DD6-A272-54FFA01995A4}"/>
    <dgm:cxn modelId="{18AF5078-CCB5-4498-9376-5211932493C9}" type="presOf" srcId="{35FD64A8-1AB8-4408-9A69-656BB1AACDFD}" destId="{EA19D5D7-F341-47BF-B45E-D304923001AA}" srcOrd="0" destOrd="0" presId="urn:microsoft.com/office/officeart/2005/8/layout/vList5"/>
    <dgm:cxn modelId="{A3F8C458-CCB6-4DF2-BCE0-82B6BFF217DE}" srcId="{754AEDA2-1E44-4A5A-B712-A69C42D73343}" destId="{FFB3F91B-FF97-4436-94E1-493310A6A462}" srcOrd="0" destOrd="0" parTransId="{2D8E11D9-9176-4129-A34A-2AF6544E20B8}" sibTransId="{16BF1205-FEA0-43E9-8B05-C79EA6059344}"/>
    <dgm:cxn modelId="{1110EC58-0200-4715-A85B-9C7C15C5278E}" type="presOf" srcId="{39A11F3B-3C27-401E-9CED-B5E783CA0847}" destId="{AF067418-D0DD-43A7-8CFF-CD6966FB00C2}" srcOrd="0" destOrd="0" presId="urn:microsoft.com/office/officeart/2005/8/layout/vList5"/>
    <dgm:cxn modelId="{6A6A4B92-7B5D-4977-87A5-7279D4A634E3}" type="presOf" srcId="{2176FDD3-52ED-4365-8107-FBAD0A5661BF}" destId="{D0347D62-D609-4CA2-991C-191E4A82AA42}" srcOrd="0" destOrd="0" presId="urn:microsoft.com/office/officeart/2005/8/layout/vList5"/>
    <dgm:cxn modelId="{9D0872C7-4F94-4614-9208-C9334724B7C3}" srcId="{754AEDA2-1E44-4A5A-B712-A69C42D73343}" destId="{FCFA8079-6384-4434-8F47-2DF6E39B7A03}" srcOrd="5" destOrd="0" parTransId="{1E9BCFE6-D103-45F1-ABBE-50786300B4AD}" sibTransId="{3227AC6F-DCC0-4864-A307-746F2328CA4F}"/>
    <dgm:cxn modelId="{36B092CF-F223-4077-972E-3E0880CF8B28}" srcId="{754AEDA2-1E44-4A5A-B712-A69C42D73343}" destId="{39A11F3B-3C27-401E-9CED-B5E783CA0847}" srcOrd="6" destOrd="0" parTransId="{F17C3591-E8F9-4164-9C10-0AAF34BB6B16}" sibTransId="{C535E027-4B3F-4B99-B790-967FD9E9F9F8}"/>
    <dgm:cxn modelId="{168544D8-C43D-4AB1-A84C-E27219B355DE}" srcId="{754AEDA2-1E44-4A5A-B712-A69C42D73343}" destId="{E182C58D-D2B4-419C-BEF5-D4DA9B0F6F6D}" srcOrd="4" destOrd="0" parTransId="{43D3DBE2-CA25-4B79-834B-D1FC19CF72A4}" sibTransId="{5B717D63-6AEC-4859-9EA1-2679B0755023}"/>
    <dgm:cxn modelId="{027EC2D4-76AA-4BFF-9AFF-ED51024D4523}" type="presParOf" srcId="{D8987F14-6F72-4927-9A6D-93611536A527}" destId="{71247685-32F7-411A-87AE-4840DF150DCC}" srcOrd="0" destOrd="0" presId="urn:microsoft.com/office/officeart/2005/8/layout/vList5"/>
    <dgm:cxn modelId="{50B9329F-94DB-469D-B980-43904C7C0B4C}" type="presParOf" srcId="{71247685-32F7-411A-87AE-4840DF150DCC}" destId="{F7E2785F-31B8-4B05-BC17-F68BEFCD2805}" srcOrd="0" destOrd="0" presId="urn:microsoft.com/office/officeart/2005/8/layout/vList5"/>
    <dgm:cxn modelId="{8976CBDF-3FDA-4FD3-B358-21E2DEA268DB}" type="presParOf" srcId="{D8987F14-6F72-4927-9A6D-93611536A527}" destId="{1F8349B6-F895-43E6-B33B-0C01F2992DC3}" srcOrd="1" destOrd="0" presId="urn:microsoft.com/office/officeart/2005/8/layout/vList5"/>
    <dgm:cxn modelId="{6261F2D2-6F04-4665-9ECA-BB66F37DFD07}" type="presParOf" srcId="{D8987F14-6F72-4927-9A6D-93611536A527}" destId="{03556206-0739-4C34-BC69-3509B9155F64}" srcOrd="2" destOrd="0" presId="urn:microsoft.com/office/officeart/2005/8/layout/vList5"/>
    <dgm:cxn modelId="{70F8D2FB-8B0B-4FA0-BF96-69A95B4B4AFE}" type="presParOf" srcId="{03556206-0739-4C34-BC69-3509B9155F64}" destId="{EA19D5D7-F341-47BF-B45E-D304923001AA}" srcOrd="0" destOrd="0" presId="urn:microsoft.com/office/officeart/2005/8/layout/vList5"/>
    <dgm:cxn modelId="{4551A937-1D59-4228-B065-FD49C4AFC763}" type="presParOf" srcId="{D8987F14-6F72-4927-9A6D-93611536A527}" destId="{0C510F8F-521D-4FF1-8262-DB80DFC5B5FD}" srcOrd="3" destOrd="0" presId="urn:microsoft.com/office/officeart/2005/8/layout/vList5"/>
    <dgm:cxn modelId="{6A82C455-E18E-44AD-80B7-3003397469C2}" type="presParOf" srcId="{D8987F14-6F72-4927-9A6D-93611536A527}" destId="{186B683E-4060-44C8-98E4-CE2D157A7973}" srcOrd="4" destOrd="0" presId="urn:microsoft.com/office/officeart/2005/8/layout/vList5"/>
    <dgm:cxn modelId="{7EAB392F-ACB1-4BD4-8329-524E42051789}" type="presParOf" srcId="{186B683E-4060-44C8-98E4-CE2D157A7973}" destId="{3AA8A8F7-10C2-4A61-BBFF-4307C9900C08}" srcOrd="0" destOrd="0" presId="urn:microsoft.com/office/officeart/2005/8/layout/vList5"/>
    <dgm:cxn modelId="{0878DE57-47A4-4779-B77D-9CE18535772E}" type="presParOf" srcId="{D8987F14-6F72-4927-9A6D-93611536A527}" destId="{1459F3C4-848C-42B9-BA5D-477330FCC3EC}" srcOrd="5" destOrd="0" presId="urn:microsoft.com/office/officeart/2005/8/layout/vList5"/>
    <dgm:cxn modelId="{69FCD108-6EDC-47AB-93C1-3A0DF1942AAA}" type="presParOf" srcId="{D8987F14-6F72-4927-9A6D-93611536A527}" destId="{399C8EC4-FFC6-4581-81B2-1E94B53C2669}" srcOrd="6" destOrd="0" presId="urn:microsoft.com/office/officeart/2005/8/layout/vList5"/>
    <dgm:cxn modelId="{0F7F00DE-869A-4243-A37D-F13FE200F1B1}" type="presParOf" srcId="{399C8EC4-FFC6-4581-81B2-1E94B53C2669}" destId="{D0347D62-D609-4CA2-991C-191E4A82AA42}" srcOrd="0" destOrd="0" presId="urn:microsoft.com/office/officeart/2005/8/layout/vList5"/>
    <dgm:cxn modelId="{4A3E353F-0626-483C-974C-00B05483C91B}" type="presParOf" srcId="{D8987F14-6F72-4927-9A6D-93611536A527}" destId="{BDED8BCF-FDD3-4D95-9ACF-385937C8D29F}" srcOrd="7" destOrd="0" presId="urn:microsoft.com/office/officeart/2005/8/layout/vList5"/>
    <dgm:cxn modelId="{95F921CF-0C15-48BA-8977-DC1D308D08DC}" type="presParOf" srcId="{D8987F14-6F72-4927-9A6D-93611536A527}" destId="{48319407-7368-47B6-AEFF-709AADB57FC2}" srcOrd="8" destOrd="0" presId="urn:microsoft.com/office/officeart/2005/8/layout/vList5"/>
    <dgm:cxn modelId="{F701C427-9A90-41F8-86A2-E8FE1919451B}" type="presParOf" srcId="{48319407-7368-47B6-AEFF-709AADB57FC2}" destId="{27376B1C-540B-4025-B77E-3C27D2421477}" srcOrd="0" destOrd="0" presId="urn:microsoft.com/office/officeart/2005/8/layout/vList5"/>
    <dgm:cxn modelId="{B6C91832-25B7-4F78-A782-E0B9E113E366}" type="presParOf" srcId="{D8987F14-6F72-4927-9A6D-93611536A527}" destId="{DFE088F7-ACEE-4BE0-889B-44ED7C58A35D}" srcOrd="9" destOrd="0" presId="urn:microsoft.com/office/officeart/2005/8/layout/vList5"/>
    <dgm:cxn modelId="{DD03DCD0-662F-48DB-863F-9355BDAA5D08}" type="presParOf" srcId="{D8987F14-6F72-4927-9A6D-93611536A527}" destId="{1B8085D0-734A-463C-B34B-0C05D0A9111A}" srcOrd="10" destOrd="0" presId="urn:microsoft.com/office/officeart/2005/8/layout/vList5"/>
    <dgm:cxn modelId="{A87613A5-ED6A-4BF7-9B77-0F42775FF6D4}" type="presParOf" srcId="{1B8085D0-734A-463C-B34B-0C05D0A9111A}" destId="{58A0B7A5-1E30-44F7-81AE-CDD0B140ECD9}" srcOrd="0" destOrd="0" presId="urn:microsoft.com/office/officeart/2005/8/layout/vList5"/>
    <dgm:cxn modelId="{D6C23E45-D224-4A60-837D-324F0864DD2B}" type="presParOf" srcId="{D8987F14-6F72-4927-9A6D-93611536A527}" destId="{D3BB1C7F-E0EC-42FE-8262-4BCC1CECC13B}" srcOrd="11" destOrd="0" presId="urn:microsoft.com/office/officeart/2005/8/layout/vList5"/>
    <dgm:cxn modelId="{69AB04D4-56FD-42ED-A5C9-E1B0AC8CDC9C}" type="presParOf" srcId="{D8987F14-6F72-4927-9A6D-93611536A527}" destId="{C931BA36-EF31-4538-9D98-367C85D52656}" srcOrd="12" destOrd="0" presId="urn:microsoft.com/office/officeart/2005/8/layout/vList5"/>
    <dgm:cxn modelId="{E1E74D65-2A03-425A-B681-03C3EF882C58}" type="presParOf" srcId="{C931BA36-EF31-4538-9D98-367C85D52656}" destId="{AF067418-D0DD-43A7-8CFF-CD6966FB00C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13D29C-365E-4495-B583-09AC263BED0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92E7177-9F17-47A6-A376-625D5F5A4E3A}">
      <dgm:prSet phldrT="[Text]" phldr="0"/>
      <dgm:spPr/>
      <dgm:t>
        <a:bodyPr/>
        <a:lstStyle/>
        <a:p>
          <a:r>
            <a:rPr lang="en-US" dirty="0"/>
            <a:t>Private Property</a:t>
          </a:r>
        </a:p>
      </dgm:t>
    </dgm:pt>
    <dgm:pt modelId="{D1B053F8-B6DD-484F-A90B-4546967D67FA}" type="parTrans" cxnId="{B695DF26-60AB-465F-9073-DC11163A6CAD}">
      <dgm:prSet/>
      <dgm:spPr/>
      <dgm:t>
        <a:bodyPr/>
        <a:lstStyle/>
        <a:p>
          <a:endParaRPr lang="en-US"/>
        </a:p>
      </dgm:t>
    </dgm:pt>
    <dgm:pt modelId="{4A12A446-BE55-44DA-8B2E-FB60B87BD16F}" type="sibTrans" cxnId="{B695DF26-60AB-465F-9073-DC11163A6CAD}">
      <dgm:prSet/>
      <dgm:spPr/>
      <dgm:t>
        <a:bodyPr/>
        <a:lstStyle/>
        <a:p>
          <a:endParaRPr lang="en-US"/>
        </a:p>
      </dgm:t>
    </dgm:pt>
    <dgm:pt modelId="{54F0CA78-A77E-4E85-8F4B-C229E8D0CC96}">
      <dgm:prSet phldrT="[Text]" phldr="0"/>
      <dgm:spPr/>
      <dgm:t>
        <a:bodyPr/>
        <a:lstStyle/>
        <a:p>
          <a:r>
            <a:rPr lang="en-US" dirty="0"/>
            <a:t>County Property</a:t>
          </a:r>
        </a:p>
      </dgm:t>
    </dgm:pt>
    <dgm:pt modelId="{8B8B375E-445F-4DF8-A77F-4BA2415F433B}" type="parTrans" cxnId="{33E9A6C8-6F0B-4E1D-A5B4-23ADBF2B9C4A}">
      <dgm:prSet/>
      <dgm:spPr/>
      <dgm:t>
        <a:bodyPr/>
        <a:lstStyle/>
        <a:p>
          <a:endParaRPr lang="en-US"/>
        </a:p>
      </dgm:t>
    </dgm:pt>
    <dgm:pt modelId="{082BF4F7-49BD-4CBD-B7EF-3479AA6475EC}" type="sibTrans" cxnId="{33E9A6C8-6F0B-4E1D-A5B4-23ADBF2B9C4A}">
      <dgm:prSet/>
      <dgm:spPr/>
      <dgm:t>
        <a:bodyPr/>
        <a:lstStyle/>
        <a:p>
          <a:endParaRPr lang="en-US"/>
        </a:p>
      </dgm:t>
    </dgm:pt>
    <dgm:pt modelId="{9392C5C4-C89A-46A0-B9AE-DE4C5B769C1C}">
      <dgm:prSet phldrT="[Text]" phldr="0"/>
      <dgm:spPr/>
      <dgm:t>
        <a:bodyPr/>
        <a:lstStyle/>
        <a:p>
          <a:r>
            <a:rPr lang="en-US" dirty="0"/>
            <a:t>County may remove</a:t>
          </a:r>
        </a:p>
      </dgm:t>
    </dgm:pt>
    <dgm:pt modelId="{A3B0BC12-5DC8-42A3-9FE3-D69DC739FF72}" type="parTrans" cxnId="{4855326F-2711-402A-BD7B-307C019FF214}">
      <dgm:prSet/>
      <dgm:spPr/>
      <dgm:t>
        <a:bodyPr/>
        <a:lstStyle/>
        <a:p>
          <a:endParaRPr lang="en-US"/>
        </a:p>
      </dgm:t>
    </dgm:pt>
    <dgm:pt modelId="{24EABDD1-2751-4B01-A79A-DC99BDA92B6D}" type="sibTrans" cxnId="{4855326F-2711-402A-BD7B-307C019FF214}">
      <dgm:prSet/>
      <dgm:spPr/>
      <dgm:t>
        <a:bodyPr/>
        <a:lstStyle/>
        <a:p>
          <a:endParaRPr lang="en-US"/>
        </a:p>
      </dgm:t>
    </dgm:pt>
    <dgm:pt modelId="{0D84CC51-B912-4733-A279-AEC525D29033}">
      <dgm:prSet phldrT="[Text]" phldr="0"/>
      <dgm:spPr/>
      <dgm:t>
        <a:bodyPr/>
        <a:lstStyle/>
        <a:p>
          <a:r>
            <a:rPr lang="en-US" dirty="0"/>
            <a:t>State Highway</a:t>
          </a:r>
        </a:p>
      </dgm:t>
    </dgm:pt>
    <dgm:pt modelId="{05884A32-ABEF-42BE-A065-014906E142C4}" type="parTrans" cxnId="{CB683D32-9442-45F1-9F04-70ED7C6C770E}">
      <dgm:prSet/>
      <dgm:spPr/>
      <dgm:t>
        <a:bodyPr/>
        <a:lstStyle/>
        <a:p>
          <a:endParaRPr lang="en-US"/>
        </a:p>
      </dgm:t>
    </dgm:pt>
    <dgm:pt modelId="{FF398048-34AF-4330-941A-B2B79D93A474}" type="sibTrans" cxnId="{CB683D32-9442-45F1-9F04-70ED7C6C770E}">
      <dgm:prSet/>
      <dgm:spPr/>
      <dgm:t>
        <a:bodyPr/>
        <a:lstStyle/>
        <a:p>
          <a:endParaRPr lang="en-US"/>
        </a:p>
      </dgm:t>
    </dgm:pt>
    <dgm:pt modelId="{34F95C05-6628-453A-8861-6E9EF079B644}">
      <dgm:prSet phldrT="[Text]" phldr="0"/>
      <dgm:spPr/>
      <dgm:t>
        <a:bodyPr/>
        <a:lstStyle/>
        <a:p>
          <a:r>
            <a:rPr lang="en-US" dirty="0"/>
            <a:t>CHP/</a:t>
          </a:r>
          <a:r>
            <a:rPr lang="en-US"/>
            <a:t>Caltrans jurisdiction</a:t>
          </a:r>
          <a:endParaRPr lang="en-US" dirty="0"/>
        </a:p>
      </dgm:t>
    </dgm:pt>
    <dgm:pt modelId="{945CB3F9-CBDA-4D78-9AAB-8F29C2B4A5D9}" type="parTrans" cxnId="{F14ECE4C-8CC5-4FA3-9997-ADA839932E76}">
      <dgm:prSet/>
      <dgm:spPr/>
      <dgm:t>
        <a:bodyPr/>
        <a:lstStyle/>
        <a:p>
          <a:endParaRPr lang="en-US"/>
        </a:p>
      </dgm:t>
    </dgm:pt>
    <dgm:pt modelId="{20B37655-700E-4AA0-A2FC-0D21644A86DC}" type="sibTrans" cxnId="{F14ECE4C-8CC5-4FA3-9997-ADA839932E76}">
      <dgm:prSet/>
      <dgm:spPr/>
      <dgm:t>
        <a:bodyPr/>
        <a:lstStyle/>
        <a:p>
          <a:endParaRPr lang="en-US"/>
        </a:p>
      </dgm:t>
    </dgm:pt>
    <dgm:pt modelId="{94FB7558-C6AA-4B17-9859-1AA82CD718F4}">
      <dgm:prSet phldrT="[Text]" phldr="0"/>
      <dgm:spPr/>
      <dgm:t>
        <a:bodyPr/>
        <a:lstStyle/>
        <a:p>
          <a:r>
            <a:rPr lang="en-US"/>
            <a:t>Property owner remains responsible</a:t>
          </a:r>
          <a:endParaRPr lang="en-US" dirty="0"/>
        </a:p>
      </dgm:t>
    </dgm:pt>
    <dgm:pt modelId="{3DA94CC7-939A-443B-943A-587EBE751581}" type="parTrans" cxnId="{9416CF61-DBE8-434E-9CFE-9AC5BFBFA1C3}">
      <dgm:prSet/>
      <dgm:spPr/>
      <dgm:t>
        <a:bodyPr/>
        <a:lstStyle/>
        <a:p>
          <a:endParaRPr lang="en-US"/>
        </a:p>
      </dgm:t>
    </dgm:pt>
    <dgm:pt modelId="{EBE95880-C450-441E-B067-DF681CBC6DCC}" type="sibTrans" cxnId="{9416CF61-DBE8-434E-9CFE-9AC5BFBFA1C3}">
      <dgm:prSet/>
      <dgm:spPr/>
      <dgm:t>
        <a:bodyPr/>
        <a:lstStyle/>
        <a:p>
          <a:endParaRPr lang="en-US"/>
        </a:p>
      </dgm:t>
    </dgm:pt>
    <dgm:pt modelId="{66F0F379-D4D2-44CC-86A7-DFF9383E87B0}" type="pres">
      <dgm:prSet presAssocID="{E613D29C-365E-4495-B583-09AC263BED0A}" presName="linear" presStyleCnt="0">
        <dgm:presLayoutVars>
          <dgm:animLvl val="lvl"/>
          <dgm:resizeHandles val="exact"/>
        </dgm:presLayoutVars>
      </dgm:prSet>
      <dgm:spPr/>
    </dgm:pt>
    <dgm:pt modelId="{67B1A5C3-AB10-4649-8990-65F6E99FDB91}" type="pres">
      <dgm:prSet presAssocID="{D92E7177-9F17-47A6-A376-625D5F5A4E3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35BF725-BF79-4500-A94C-34E49D9B1BF8}" type="pres">
      <dgm:prSet presAssocID="{D92E7177-9F17-47A6-A376-625D5F5A4E3A}" presName="childText" presStyleLbl="revTx" presStyleIdx="0" presStyleCnt="3">
        <dgm:presLayoutVars>
          <dgm:bulletEnabled val="1"/>
        </dgm:presLayoutVars>
      </dgm:prSet>
      <dgm:spPr/>
    </dgm:pt>
    <dgm:pt modelId="{CBEC168D-13E9-41F8-BA74-27104CE1CE0B}" type="pres">
      <dgm:prSet presAssocID="{54F0CA78-A77E-4E85-8F4B-C229E8D0CC9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6409C1-9799-40D2-93CA-08C5AA3BDC57}" type="pres">
      <dgm:prSet presAssocID="{54F0CA78-A77E-4E85-8F4B-C229E8D0CC96}" presName="childText" presStyleLbl="revTx" presStyleIdx="1" presStyleCnt="3">
        <dgm:presLayoutVars>
          <dgm:bulletEnabled val="1"/>
        </dgm:presLayoutVars>
      </dgm:prSet>
      <dgm:spPr/>
    </dgm:pt>
    <dgm:pt modelId="{31E7844A-99BE-40E6-8D8E-36174863BFC7}" type="pres">
      <dgm:prSet presAssocID="{0D84CC51-B912-4733-A279-AEC525D290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45BB7B2-9F62-4B84-8DE3-090855925A21}" type="pres">
      <dgm:prSet presAssocID="{0D84CC51-B912-4733-A279-AEC525D29033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B695DF26-60AB-465F-9073-DC11163A6CAD}" srcId="{E613D29C-365E-4495-B583-09AC263BED0A}" destId="{D92E7177-9F17-47A6-A376-625D5F5A4E3A}" srcOrd="0" destOrd="0" parTransId="{D1B053F8-B6DD-484F-A90B-4546967D67FA}" sibTransId="{4A12A446-BE55-44DA-8B2E-FB60B87BD16F}"/>
    <dgm:cxn modelId="{CB683D32-9442-45F1-9F04-70ED7C6C770E}" srcId="{E613D29C-365E-4495-B583-09AC263BED0A}" destId="{0D84CC51-B912-4733-A279-AEC525D29033}" srcOrd="2" destOrd="0" parTransId="{05884A32-ABEF-42BE-A065-014906E142C4}" sibTransId="{FF398048-34AF-4330-941A-B2B79D93A474}"/>
    <dgm:cxn modelId="{ADF60C37-92A2-4565-8D7C-673880FA98DC}" type="presOf" srcId="{E613D29C-365E-4495-B583-09AC263BED0A}" destId="{66F0F379-D4D2-44CC-86A7-DFF9383E87B0}" srcOrd="0" destOrd="0" presId="urn:microsoft.com/office/officeart/2005/8/layout/vList2"/>
    <dgm:cxn modelId="{9416CF61-DBE8-434E-9CFE-9AC5BFBFA1C3}" srcId="{D92E7177-9F17-47A6-A376-625D5F5A4E3A}" destId="{94FB7558-C6AA-4B17-9859-1AA82CD718F4}" srcOrd="0" destOrd="0" parTransId="{3DA94CC7-939A-443B-943A-587EBE751581}" sibTransId="{EBE95880-C450-441E-B067-DF681CBC6DCC}"/>
    <dgm:cxn modelId="{E7877642-54C1-4E3D-9018-7A99082F8000}" type="presOf" srcId="{54F0CA78-A77E-4E85-8F4B-C229E8D0CC96}" destId="{CBEC168D-13E9-41F8-BA74-27104CE1CE0B}" srcOrd="0" destOrd="0" presId="urn:microsoft.com/office/officeart/2005/8/layout/vList2"/>
    <dgm:cxn modelId="{F14ECE4C-8CC5-4FA3-9997-ADA839932E76}" srcId="{0D84CC51-B912-4733-A279-AEC525D29033}" destId="{34F95C05-6628-453A-8861-6E9EF079B644}" srcOrd="0" destOrd="0" parTransId="{945CB3F9-CBDA-4D78-9AAB-8F29C2B4A5D9}" sibTransId="{20B37655-700E-4AA0-A2FC-0D21644A86DC}"/>
    <dgm:cxn modelId="{4855326F-2711-402A-BD7B-307C019FF214}" srcId="{54F0CA78-A77E-4E85-8F4B-C229E8D0CC96}" destId="{9392C5C4-C89A-46A0-B9AE-DE4C5B769C1C}" srcOrd="0" destOrd="0" parTransId="{A3B0BC12-5DC8-42A3-9FE3-D69DC739FF72}" sibTransId="{24EABDD1-2751-4B01-A79A-DC99BDA92B6D}"/>
    <dgm:cxn modelId="{07D4D080-C7EE-4CD2-8710-8B0727B0D507}" type="presOf" srcId="{34F95C05-6628-453A-8861-6E9EF079B644}" destId="{C45BB7B2-9F62-4B84-8DE3-090855925A21}" srcOrd="0" destOrd="0" presId="urn:microsoft.com/office/officeart/2005/8/layout/vList2"/>
    <dgm:cxn modelId="{F04D74BD-10BE-4DF9-A034-114EA7DC7435}" type="presOf" srcId="{9392C5C4-C89A-46A0-B9AE-DE4C5B769C1C}" destId="{B76409C1-9799-40D2-93CA-08C5AA3BDC57}" srcOrd="0" destOrd="0" presId="urn:microsoft.com/office/officeart/2005/8/layout/vList2"/>
    <dgm:cxn modelId="{425F34C8-65F6-461E-8E61-1ACA8045BF05}" type="presOf" srcId="{0D84CC51-B912-4733-A279-AEC525D29033}" destId="{31E7844A-99BE-40E6-8D8E-36174863BFC7}" srcOrd="0" destOrd="0" presId="urn:microsoft.com/office/officeart/2005/8/layout/vList2"/>
    <dgm:cxn modelId="{33E9A6C8-6F0B-4E1D-A5B4-23ADBF2B9C4A}" srcId="{E613D29C-365E-4495-B583-09AC263BED0A}" destId="{54F0CA78-A77E-4E85-8F4B-C229E8D0CC96}" srcOrd="1" destOrd="0" parTransId="{8B8B375E-445F-4DF8-A77F-4BA2415F433B}" sibTransId="{082BF4F7-49BD-4CBD-B7EF-3479AA6475EC}"/>
    <dgm:cxn modelId="{A2B648E8-1067-47A8-ADD0-CFE0E51FEF68}" type="presOf" srcId="{94FB7558-C6AA-4B17-9859-1AA82CD718F4}" destId="{235BF725-BF79-4500-A94C-34E49D9B1BF8}" srcOrd="0" destOrd="0" presId="urn:microsoft.com/office/officeart/2005/8/layout/vList2"/>
    <dgm:cxn modelId="{DF2CC6FC-98B8-4AD1-91DE-5A1E8B7C135B}" type="presOf" srcId="{D92E7177-9F17-47A6-A376-625D5F5A4E3A}" destId="{67B1A5C3-AB10-4649-8990-65F6E99FDB91}" srcOrd="0" destOrd="0" presId="urn:microsoft.com/office/officeart/2005/8/layout/vList2"/>
    <dgm:cxn modelId="{8444BFF0-90BF-4F94-ABC6-69CF5754B6B5}" type="presParOf" srcId="{66F0F379-D4D2-44CC-86A7-DFF9383E87B0}" destId="{67B1A5C3-AB10-4649-8990-65F6E99FDB91}" srcOrd="0" destOrd="0" presId="urn:microsoft.com/office/officeart/2005/8/layout/vList2"/>
    <dgm:cxn modelId="{420C8A4D-3AAF-494D-BEDB-EF7A411B2545}" type="presParOf" srcId="{66F0F379-D4D2-44CC-86A7-DFF9383E87B0}" destId="{235BF725-BF79-4500-A94C-34E49D9B1BF8}" srcOrd="1" destOrd="0" presId="urn:microsoft.com/office/officeart/2005/8/layout/vList2"/>
    <dgm:cxn modelId="{4FEEF0A5-F5A3-4DF2-8201-F643446FDD9F}" type="presParOf" srcId="{66F0F379-D4D2-44CC-86A7-DFF9383E87B0}" destId="{CBEC168D-13E9-41F8-BA74-27104CE1CE0B}" srcOrd="2" destOrd="0" presId="urn:microsoft.com/office/officeart/2005/8/layout/vList2"/>
    <dgm:cxn modelId="{C81A2A45-93C7-415D-8BE5-665BE97DF9CC}" type="presParOf" srcId="{66F0F379-D4D2-44CC-86A7-DFF9383E87B0}" destId="{B76409C1-9799-40D2-93CA-08C5AA3BDC57}" srcOrd="3" destOrd="0" presId="urn:microsoft.com/office/officeart/2005/8/layout/vList2"/>
    <dgm:cxn modelId="{4CC7550F-14B4-4C43-BA7B-A4C90D1E5723}" type="presParOf" srcId="{66F0F379-D4D2-44CC-86A7-DFF9383E87B0}" destId="{31E7844A-99BE-40E6-8D8E-36174863BFC7}" srcOrd="4" destOrd="0" presId="urn:microsoft.com/office/officeart/2005/8/layout/vList2"/>
    <dgm:cxn modelId="{07B4C403-BF83-4CDD-8DFA-DDDEC7F52D3B}" type="presParOf" srcId="{66F0F379-D4D2-44CC-86A7-DFF9383E87B0}" destId="{C45BB7B2-9F62-4B84-8DE3-090855925A2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B9E180-597A-4DB5-9C4D-B13FB7EBC9DD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FE1589A-7EA2-4F58-9402-30A5018F334C}">
      <dgm:prSet/>
      <dgm:spPr/>
      <dgm:t>
        <a:bodyPr/>
        <a:lstStyle/>
        <a:p>
          <a:r>
            <a:rPr lang="en-US"/>
            <a:t>Enter private property without authority</a:t>
          </a:r>
        </a:p>
      </dgm:t>
    </dgm:pt>
    <dgm:pt modelId="{1F1957C5-00EA-4E72-9B5C-CFFD6082A8C3}" type="parTrans" cxnId="{3B67BA9E-0590-4782-9CB9-827747B10B80}">
      <dgm:prSet/>
      <dgm:spPr/>
      <dgm:t>
        <a:bodyPr/>
        <a:lstStyle/>
        <a:p>
          <a:endParaRPr lang="en-US"/>
        </a:p>
      </dgm:t>
    </dgm:pt>
    <dgm:pt modelId="{DA7C21C6-78A7-44B3-9EBF-38647E8B86EC}" type="sibTrans" cxnId="{3B67BA9E-0590-4782-9CB9-827747B10B80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EDF61E91-D916-4D2A-82AE-8A0817A29454}">
      <dgm:prSet/>
      <dgm:spPr/>
      <dgm:t>
        <a:bodyPr/>
        <a:lstStyle/>
        <a:p>
          <a:r>
            <a:rPr lang="en-US"/>
            <a:t>Ignore due process</a:t>
          </a:r>
        </a:p>
      </dgm:t>
    </dgm:pt>
    <dgm:pt modelId="{99178C06-6568-49C6-9674-6C13FB7B8DA7}" type="parTrans" cxnId="{7C48D513-8D62-439D-8F0F-8DC381DD8B28}">
      <dgm:prSet/>
      <dgm:spPr/>
      <dgm:t>
        <a:bodyPr/>
        <a:lstStyle/>
        <a:p>
          <a:endParaRPr lang="en-US"/>
        </a:p>
      </dgm:t>
    </dgm:pt>
    <dgm:pt modelId="{5BA6C950-519A-4D6B-AC1F-55EC02D6F606}" type="sibTrans" cxnId="{7C48D513-8D62-439D-8F0F-8DC381DD8B28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E2C8E0D3-7F16-4F2A-BB75-BF88F22D5C01}">
      <dgm:prSet/>
      <dgm:spPr/>
      <dgm:t>
        <a:bodyPr/>
        <a:lstStyle/>
        <a:p>
          <a:r>
            <a:rPr lang="en-US"/>
            <a:t>Remove vehicles without legal basis</a:t>
          </a:r>
        </a:p>
      </dgm:t>
    </dgm:pt>
    <dgm:pt modelId="{098042FC-5D85-436A-8376-6BE91F7B89E7}" type="parTrans" cxnId="{A5F01A78-460B-42B2-BCD4-F049A46B2789}">
      <dgm:prSet/>
      <dgm:spPr/>
      <dgm:t>
        <a:bodyPr/>
        <a:lstStyle/>
        <a:p>
          <a:endParaRPr lang="en-US"/>
        </a:p>
      </dgm:t>
    </dgm:pt>
    <dgm:pt modelId="{F29057BA-A667-4DAA-8226-C02FF1E1B545}" type="sibTrans" cxnId="{A5F01A78-460B-42B2-BCD4-F049A46B2789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97BE9D16-0EC4-47AC-A2BA-64216721FF55}">
      <dgm:prSet/>
      <dgm:spPr/>
      <dgm:t>
        <a:bodyPr/>
        <a:lstStyle/>
        <a:p>
          <a:r>
            <a:rPr lang="en-US"/>
            <a:t>Compel action outside County Code</a:t>
          </a:r>
        </a:p>
      </dgm:t>
    </dgm:pt>
    <dgm:pt modelId="{96A19181-5C21-4F26-985A-FB84F9686C96}" type="parTrans" cxnId="{A7F53626-E5A2-4C28-ACB6-72CA64F4F494}">
      <dgm:prSet/>
      <dgm:spPr/>
      <dgm:t>
        <a:bodyPr/>
        <a:lstStyle/>
        <a:p>
          <a:endParaRPr lang="en-US"/>
        </a:p>
      </dgm:t>
    </dgm:pt>
    <dgm:pt modelId="{77541DBE-0E9C-4951-BC7A-A19CC1F41684}" type="sibTrans" cxnId="{A7F53626-E5A2-4C28-ACB6-72CA64F4F494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A4617D71-BA5E-4612-B35A-5761DDDBA11A}" type="pres">
      <dgm:prSet presAssocID="{52B9E180-597A-4DB5-9C4D-B13FB7EBC9DD}" presName="Name0" presStyleCnt="0">
        <dgm:presLayoutVars>
          <dgm:animLvl val="lvl"/>
          <dgm:resizeHandles val="exact"/>
        </dgm:presLayoutVars>
      </dgm:prSet>
      <dgm:spPr/>
    </dgm:pt>
    <dgm:pt modelId="{7B76F4A8-BA59-47D9-9007-963C4D222DF0}" type="pres">
      <dgm:prSet presAssocID="{6FE1589A-7EA2-4F58-9402-30A5018F334C}" presName="compositeNode" presStyleCnt="0">
        <dgm:presLayoutVars>
          <dgm:bulletEnabled val="1"/>
        </dgm:presLayoutVars>
      </dgm:prSet>
      <dgm:spPr/>
    </dgm:pt>
    <dgm:pt modelId="{CD838D4C-0F2D-447E-B08D-73CEC4A4DD39}" type="pres">
      <dgm:prSet presAssocID="{6FE1589A-7EA2-4F58-9402-30A5018F334C}" presName="bgRect" presStyleLbl="bgAccFollowNode1" presStyleIdx="0" presStyleCnt="4"/>
      <dgm:spPr/>
    </dgm:pt>
    <dgm:pt modelId="{2B3E0E04-6F6C-4713-9B5B-79FF3C222DA0}" type="pres">
      <dgm:prSet presAssocID="{DA7C21C6-78A7-44B3-9EBF-38647E8B86EC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7B5682DE-12F9-4093-B832-1CBB1C1D5D39}" type="pres">
      <dgm:prSet presAssocID="{6FE1589A-7EA2-4F58-9402-30A5018F334C}" presName="bottomLine" presStyleLbl="alignNode1" presStyleIdx="1" presStyleCnt="8">
        <dgm:presLayoutVars/>
      </dgm:prSet>
      <dgm:spPr/>
    </dgm:pt>
    <dgm:pt modelId="{348292DD-E448-4A04-904B-B38C71B4736E}" type="pres">
      <dgm:prSet presAssocID="{6FE1589A-7EA2-4F58-9402-30A5018F334C}" presName="nodeText" presStyleLbl="bgAccFollowNode1" presStyleIdx="0" presStyleCnt="4">
        <dgm:presLayoutVars>
          <dgm:bulletEnabled val="1"/>
        </dgm:presLayoutVars>
      </dgm:prSet>
      <dgm:spPr/>
    </dgm:pt>
    <dgm:pt modelId="{341EB58D-8F20-4C18-81CE-FA15C87FCA65}" type="pres">
      <dgm:prSet presAssocID="{DA7C21C6-78A7-44B3-9EBF-38647E8B86EC}" presName="sibTrans" presStyleCnt="0"/>
      <dgm:spPr/>
    </dgm:pt>
    <dgm:pt modelId="{A250C413-5BD6-4C0A-981C-64D5072A8918}" type="pres">
      <dgm:prSet presAssocID="{EDF61E91-D916-4D2A-82AE-8A0817A29454}" presName="compositeNode" presStyleCnt="0">
        <dgm:presLayoutVars>
          <dgm:bulletEnabled val="1"/>
        </dgm:presLayoutVars>
      </dgm:prSet>
      <dgm:spPr/>
    </dgm:pt>
    <dgm:pt modelId="{01B6675C-2B6F-4776-8913-FC34C2352743}" type="pres">
      <dgm:prSet presAssocID="{EDF61E91-D916-4D2A-82AE-8A0817A29454}" presName="bgRect" presStyleLbl="bgAccFollowNode1" presStyleIdx="1" presStyleCnt="4"/>
      <dgm:spPr/>
    </dgm:pt>
    <dgm:pt modelId="{9100E1DE-F5EC-44D7-9DF8-08D067D975B0}" type="pres">
      <dgm:prSet presAssocID="{5BA6C950-519A-4D6B-AC1F-55EC02D6F606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4DDAFF5C-71DD-4E99-A4CC-B1DB98949A0B}" type="pres">
      <dgm:prSet presAssocID="{EDF61E91-D916-4D2A-82AE-8A0817A29454}" presName="bottomLine" presStyleLbl="alignNode1" presStyleIdx="3" presStyleCnt="8">
        <dgm:presLayoutVars/>
      </dgm:prSet>
      <dgm:spPr/>
    </dgm:pt>
    <dgm:pt modelId="{C8906AF8-2F23-4115-A1D1-3AFD9B018DFD}" type="pres">
      <dgm:prSet presAssocID="{EDF61E91-D916-4D2A-82AE-8A0817A29454}" presName="nodeText" presStyleLbl="bgAccFollowNode1" presStyleIdx="1" presStyleCnt="4">
        <dgm:presLayoutVars>
          <dgm:bulletEnabled val="1"/>
        </dgm:presLayoutVars>
      </dgm:prSet>
      <dgm:spPr/>
    </dgm:pt>
    <dgm:pt modelId="{C62745B7-9251-4C62-8D73-4A9406CB5707}" type="pres">
      <dgm:prSet presAssocID="{5BA6C950-519A-4D6B-AC1F-55EC02D6F606}" presName="sibTrans" presStyleCnt="0"/>
      <dgm:spPr/>
    </dgm:pt>
    <dgm:pt modelId="{9C084F79-ACC6-4033-9EF3-57B02161FD90}" type="pres">
      <dgm:prSet presAssocID="{E2C8E0D3-7F16-4F2A-BB75-BF88F22D5C01}" presName="compositeNode" presStyleCnt="0">
        <dgm:presLayoutVars>
          <dgm:bulletEnabled val="1"/>
        </dgm:presLayoutVars>
      </dgm:prSet>
      <dgm:spPr/>
    </dgm:pt>
    <dgm:pt modelId="{24E4FFB2-6DC5-48FE-9B71-5CF11993C96D}" type="pres">
      <dgm:prSet presAssocID="{E2C8E0D3-7F16-4F2A-BB75-BF88F22D5C01}" presName="bgRect" presStyleLbl="bgAccFollowNode1" presStyleIdx="2" presStyleCnt="4"/>
      <dgm:spPr/>
    </dgm:pt>
    <dgm:pt modelId="{E698710F-0AFC-42D9-BC1A-118A7DDCA015}" type="pres">
      <dgm:prSet presAssocID="{F29057BA-A667-4DAA-8226-C02FF1E1B545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6C2BE3FA-AF46-4A14-A620-CA12E7A94E28}" type="pres">
      <dgm:prSet presAssocID="{E2C8E0D3-7F16-4F2A-BB75-BF88F22D5C01}" presName="bottomLine" presStyleLbl="alignNode1" presStyleIdx="5" presStyleCnt="8">
        <dgm:presLayoutVars/>
      </dgm:prSet>
      <dgm:spPr/>
    </dgm:pt>
    <dgm:pt modelId="{41825032-77CF-4DC0-8EBF-295777134619}" type="pres">
      <dgm:prSet presAssocID="{E2C8E0D3-7F16-4F2A-BB75-BF88F22D5C01}" presName="nodeText" presStyleLbl="bgAccFollowNode1" presStyleIdx="2" presStyleCnt="4">
        <dgm:presLayoutVars>
          <dgm:bulletEnabled val="1"/>
        </dgm:presLayoutVars>
      </dgm:prSet>
      <dgm:spPr/>
    </dgm:pt>
    <dgm:pt modelId="{80FC2C17-BBA5-4B91-A63F-EEC285FC68F2}" type="pres">
      <dgm:prSet presAssocID="{F29057BA-A667-4DAA-8226-C02FF1E1B545}" presName="sibTrans" presStyleCnt="0"/>
      <dgm:spPr/>
    </dgm:pt>
    <dgm:pt modelId="{59CC87CB-B83A-4905-A972-3DD83854040E}" type="pres">
      <dgm:prSet presAssocID="{97BE9D16-0EC4-47AC-A2BA-64216721FF55}" presName="compositeNode" presStyleCnt="0">
        <dgm:presLayoutVars>
          <dgm:bulletEnabled val="1"/>
        </dgm:presLayoutVars>
      </dgm:prSet>
      <dgm:spPr/>
    </dgm:pt>
    <dgm:pt modelId="{AB8F25E9-57E9-4752-992C-B31677AD1BEA}" type="pres">
      <dgm:prSet presAssocID="{97BE9D16-0EC4-47AC-A2BA-64216721FF55}" presName="bgRect" presStyleLbl="bgAccFollowNode1" presStyleIdx="3" presStyleCnt="4"/>
      <dgm:spPr/>
    </dgm:pt>
    <dgm:pt modelId="{96761C80-572C-4A5D-8CB1-54BE5A063628}" type="pres">
      <dgm:prSet presAssocID="{77541DBE-0E9C-4951-BC7A-A19CC1F41684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2BB78F9A-5E78-44AE-AF17-BD1F6301516E}" type="pres">
      <dgm:prSet presAssocID="{97BE9D16-0EC4-47AC-A2BA-64216721FF55}" presName="bottomLine" presStyleLbl="alignNode1" presStyleIdx="7" presStyleCnt="8">
        <dgm:presLayoutVars/>
      </dgm:prSet>
      <dgm:spPr/>
    </dgm:pt>
    <dgm:pt modelId="{32265A6A-3F19-4868-ADC4-A520C36A7FA3}" type="pres">
      <dgm:prSet presAssocID="{97BE9D16-0EC4-47AC-A2BA-64216721FF55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56859409-4BD5-486F-84E5-197333D78637}" type="presOf" srcId="{F29057BA-A667-4DAA-8226-C02FF1E1B545}" destId="{E698710F-0AFC-42D9-BC1A-118A7DDCA015}" srcOrd="0" destOrd="0" presId="urn:microsoft.com/office/officeart/2016/7/layout/BasicLinearProcessNumbered"/>
    <dgm:cxn modelId="{7C48D513-8D62-439D-8F0F-8DC381DD8B28}" srcId="{52B9E180-597A-4DB5-9C4D-B13FB7EBC9DD}" destId="{EDF61E91-D916-4D2A-82AE-8A0817A29454}" srcOrd="1" destOrd="0" parTransId="{99178C06-6568-49C6-9674-6C13FB7B8DA7}" sibTransId="{5BA6C950-519A-4D6B-AC1F-55EC02D6F606}"/>
    <dgm:cxn modelId="{A7F53626-E5A2-4C28-ACB6-72CA64F4F494}" srcId="{52B9E180-597A-4DB5-9C4D-B13FB7EBC9DD}" destId="{97BE9D16-0EC4-47AC-A2BA-64216721FF55}" srcOrd="3" destOrd="0" parTransId="{96A19181-5C21-4F26-985A-FB84F9686C96}" sibTransId="{77541DBE-0E9C-4951-BC7A-A19CC1F41684}"/>
    <dgm:cxn modelId="{190D383B-0EB1-4A92-A409-DE3E456D3B62}" type="presOf" srcId="{DA7C21C6-78A7-44B3-9EBF-38647E8B86EC}" destId="{2B3E0E04-6F6C-4713-9B5B-79FF3C222DA0}" srcOrd="0" destOrd="0" presId="urn:microsoft.com/office/officeart/2016/7/layout/BasicLinearProcessNumbered"/>
    <dgm:cxn modelId="{BC58253E-64DD-46BA-98D9-291692757380}" type="presOf" srcId="{97BE9D16-0EC4-47AC-A2BA-64216721FF55}" destId="{32265A6A-3F19-4868-ADC4-A520C36A7FA3}" srcOrd="1" destOrd="0" presId="urn:microsoft.com/office/officeart/2016/7/layout/BasicLinearProcessNumbered"/>
    <dgm:cxn modelId="{72CAAB4A-1379-42A7-AF2F-1C367CAA0267}" type="presOf" srcId="{6FE1589A-7EA2-4F58-9402-30A5018F334C}" destId="{CD838D4C-0F2D-447E-B08D-73CEC4A4DD39}" srcOrd="0" destOrd="0" presId="urn:microsoft.com/office/officeart/2016/7/layout/BasicLinearProcessNumbered"/>
    <dgm:cxn modelId="{27EDC16A-D3B8-4CA7-B0FA-66B66853C19E}" type="presOf" srcId="{52B9E180-597A-4DB5-9C4D-B13FB7EBC9DD}" destId="{A4617D71-BA5E-4612-B35A-5761DDDBA11A}" srcOrd="0" destOrd="0" presId="urn:microsoft.com/office/officeart/2016/7/layout/BasicLinearProcessNumbered"/>
    <dgm:cxn modelId="{A5F01A78-460B-42B2-BCD4-F049A46B2789}" srcId="{52B9E180-597A-4DB5-9C4D-B13FB7EBC9DD}" destId="{E2C8E0D3-7F16-4F2A-BB75-BF88F22D5C01}" srcOrd="2" destOrd="0" parTransId="{098042FC-5D85-436A-8376-6BE91F7B89E7}" sibTransId="{F29057BA-A667-4DAA-8226-C02FF1E1B545}"/>
    <dgm:cxn modelId="{C6868D5A-763F-4189-9040-D11D6B36A8AF}" type="presOf" srcId="{77541DBE-0E9C-4951-BC7A-A19CC1F41684}" destId="{96761C80-572C-4A5D-8CB1-54BE5A063628}" srcOrd="0" destOrd="0" presId="urn:microsoft.com/office/officeart/2016/7/layout/BasicLinearProcessNumbered"/>
    <dgm:cxn modelId="{3B67BA9E-0590-4782-9CB9-827747B10B80}" srcId="{52B9E180-597A-4DB5-9C4D-B13FB7EBC9DD}" destId="{6FE1589A-7EA2-4F58-9402-30A5018F334C}" srcOrd="0" destOrd="0" parTransId="{1F1957C5-00EA-4E72-9B5C-CFFD6082A8C3}" sibTransId="{DA7C21C6-78A7-44B3-9EBF-38647E8B86EC}"/>
    <dgm:cxn modelId="{BDE7DCA3-A7B3-4AD4-B0AE-C85702AA481F}" type="presOf" srcId="{E2C8E0D3-7F16-4F2A-BB75-BF88F22D5C01}" destId="{41825032-77CF-4DC0-8EBF-295777134619}" srcOrd="1" destOrd="0" presId="urn:microsoft.com/office/officeart/2016/7/layout/BasicLinearProcessNumbered"/>
    <dgm:cxn modelId="{6C878CA8-8566-4858-ACE7-181FD3F97B09}" type="presOf" srcId="{EDF61E91-D916-4D2A-82AE-8A0817A29454}" destId="{C8906AF8-2F23-4115-A1D1-3AFD9B018DFD}" srcOrd="1" destOrd="0" presId="urn:microsoft.com/office/officeart/2016/7/layout/BasicLinearProcessNumbered"/>
    <dgm:cxn modelId="{B83533B3-A9A0-485C-863B-CBD49DF67D86}" type="presOf" srcId="{97BE9D16-0EC4-47AC-A2BA-64216721FF55}" destId="{AB8F25E9-57E9-4752-992C-B31677AD1BEA}" srcOrd="0" destOrd="0" presId="urn:microsoft.com/office/officeart/2016/7/layout/BasicLinearProcessNumbered"/>
    <dgm:cxn modelId="{C3E586B7-19A8-4EE7-821B-85B3020AC11C}" type="presOf" srcId="{6FE1589A-7EA2-4F58-9402-30A5018F334C}" destId="{348292DD-E448-4A04-904B-B38C71B4736E}" srcOrd="1" destOrd="0" presId="urn:microsoft.com/office/officeart/2016/7/layout/BasicLinearProcessNumbered"/>
    <dgm:cxn modelId="{FFB21AD9-5ECD-4192-8C2A-2AE73C4A1F95}" type="presOf" srcId="{EDF61E91-D916-4D2A-82AE-8A0817A29454}" destId="{01B6675C-2B6F-4776-8913-FC34C2352743}" srcOrd="0" destOrd="0" presId="urn:microsoft.com/office/officeart/2016/7/layout/BasicLinearProcessNumbered"/>
    <dgm:cxn modelId="{B6C05AF2-D84B-4413-9C75-8FA6B6E6B397}" type="presOf" srcId="{5BA6C950-519A-4D6B-AC1F-55EC02D6F606}" destId="{9100E1DE-F5EC-44D7-9DF8-08D067D975B0}" srcOrd="0" destOrd="0" presId="urn:microsoft.com/office/officeart/2016/7/layout/BasicLinearProcessNumbered"/>
    <dgm:cxn modelId="{249315FE-295F-4860-98EF-E5DBC1B6A85B}" type="presOf" srcId="{E2C8E0D3-7F16-4F2A-BB75-BF88F22D5C01}" destId="{24E4FFB2-6DC5-48FE-9B71-5CF11993C96D}" srcOrd="0" destOrd="0" presId="urn:microsoft.com/office/officeart/2016/7/layout/BasicLinearProcessNumbered"/>
    <dgm:cxn modelId="{D1B94A27-9A79-4A60-BBA3-6C79CD5A0F8C}" type="presParOf" srcId="{A4617D71-BA5E-4612-B35A-5761DDDBA11A}" destId="{7B76F4A8-BA59-47D9-9007-963C4D222DF0}" srcOrd="0" destOrd="0" presId="urn:microsoft.com/office/officeart/2016/7/layout/BasicLinearProcessNumbered"/>
    <dgm:cxn modelId="{D298DCA0-182C-457C-9154-12781A112708}" type="presParOf" srcId="{7B76F4A8-BA59-47D9-9007-963C4D222DF0}" destId="{CD838D4C-0F2D-447E-B08D-73CEC4A4DD39}" srcOrd="0" destOrd="0" presId="urn:microsoft.com/office/officeart/2016/7/layout/BasicLinearProcessNumbered"/>
    <dgm:cxn modelId="{4297FE7D-4C62-49B0-BCB4-1AB942EB6453}" type="presParOf" srcId="{7B76F4A8-BA59-47D9-9007-963C4D222DF0}" destId="{2B3E0E04-6F6C-4713-9B5B-79FF3C222DA0}" srcOrd="1" destOrd="0" presId="urn:microsoft.com/office/officeart/2016/7/layout/BasicLinearProcessNumbered"/>
    <dgm:cxn modelId="{182ABDC0-AC8E-4817-92F3-9D6F6601D77E}" type="presParOf" srcId="{7B76F4A8-BA59-47D9-9007-963C4D222DF0}" destId="{7B5682DE-12F9-4093-B832-1CBB1C1D5D39}" srcOrd="2" destOrd="0" presId="urn:microsoft.com/office/officeart/2016/7/layout/BasicLinearProcessNumbered"/>
    <dgm:cxn modelId="{8D3063B8-E451-4F49-BFA6-5F3D17785CFE}" type="presParOf" srcId="{7B76F4A8-BA59-47D9-9007-963C4D222DF0}" destId="{348292DD-E448-4A04-904B-B38C71B4736E}" srcOrd="3" destOrd="0" presId="urn:microsoft.com/office/officeart/2016/7/layout/BasicLinearProcessNumbered"/>
    <dgm:cxn modelId="{1F4FFCA0-575D-42CF-8860-1DD0A3956F6D}" type="presParOf" srcId="{A4617D71-BA5E-4612-B35A-5761DDDBA11A}" destId="{341EB58D-8F20-4C18-81CE-FA15C87FCA65}" srcOrd="1" destOrd="0" presId="urn:microsoft.com/office/officeart/2016/7/layout/BasicLinearProcessNumbered"/>
    <dgm:cxn modelId="{D0D937B8-98E1-4E8F-8274-8CCB9901BEFF}" type="presParOf" srcId="{A4617D71-BA5E-4612-B35A-5761DDDBA11A}" destId="{A250C413-5BD6-4C0A-981C-64D5072A8918}" srcOrd="2" destOrd="0" presId="urn:microsoft.com/office/officeart/2016/7/layout/BasicLinearProcessNumbered"/>
    <dgm:cxn modelId="{D0EA1332-2BB8-493F-BF8E-46AC72F32395}" type="presParOf" srcId="{A250C413-5BD6-4C0A-981C-64D5072A8918}" destId="{01B6675C-2B6F-4776-8913-FC34C2352743}" srcOrd="0" destOrd="0" presId="urn:microsoft.com/office/officeart/2016/7/layout/BasicLinearProcessNumbered"/>
    <dgm:cxn modelId="{95E347D0-7D3E-4C56-B4B1-C0287A9D093E}" type="presParOf" srcId="{A250C413-5BD6-4C0A-981C-64D5072A8918}" destId="{9100E1DE-F5EC-44D7-9DF8-08D067D975B0}" srcOrd="1" destOrd="0" presId="urn:microsoft.com/office/officeart/2016/7/layout/BasicLinearProcessNumbered"/>
    <dgm:cxn modelId="{0245AB70-0516-45A7-BE28-F766D198CAF3}" type="presParOf" srcId="{A250C413-5BD6-4C0A-981C-64D5072A8918}" destId="{4DDAFF5C-71DD-4E99-A4CC-B1DB98949A0B}" srcOrd="2" destOrd="0" presId="urn:microsoft.com/office/officeart/2016/7/layout/BasicLinearProcessNumbered"/>
    <dgm:cxn modelId="{F62C421C-5282-41A8-A1A1-02B84139E3B4}" type="presParOf" srcId="{A250C413-5BD6-4C0A-981C-64D5072A8918}" destId="{C8906AF8-2F23-4115-A1D1-3AFD9B018DFD}" srcOrd="3" destOrd="0" presId="urn:microsoft.com/office/officeart/2016/7/layout/BasicLinearProcessNumbered"/>
    <dgm:cxn modelId="{D0C0B3AF-A48C-4A59-B0DF-467E37BFB0D7}" type="presParOf" srcId="{A4617D71-BA5E-4612-B35A-5761DDDBA11A}" destId="{C62745B7-9251-4C62-8D73-4A9406CB5707}" srcOrd="3" destOrd="0" presId="urn:microsoft.com/office/officeart/2016/7/layout/BasicLinearProcessNumbered"/>
    <dgm:cxn modelId="{14BE1EA5-8B65-4826-BC52-7891032A3AA3}" type="presParOf" srcId="{A4617D71-BA5E-4612-B35A-5761DDDBA11A}" destId="{9C084F79-ACC6-4033-9EF3-57B02161FD90}" srcOrd="4" destOrd="0" presId="urn:microsoft.com/office/officeart/2016/7/layout/BasicLinearProcessNumbered"/>
    <dgm:cxn modelId="{A13F9051-5678-455B-9CB6-824D83CD9B84}" type="presParOf" srcId="{9C084F79-ACC6-4033-9EF3-57B02161FD90}" destId="{24E4FFB2-6DC5-48FE-9B71-5CF11993C96D}" srcOrd="0" destOrd="0" presId="urn:microsoft.com/office/officeart/2016/7/layout/BasicLinearProcessNumbered"/>
    <dgm:cxn modelId="{6E8C43F1-91D2-403C-B32D-9108BB4CD43D}" type="presParOf" srcId="{9C084F79-ACC6-4033-9EF3-57B02161FD90}" destId="{E698710F-0AFC-42D9-BC1A-118A7DDCA015}" srcOrd="1" destOrd="0" presId="urn:microsoft.com/office/officeart/2016/7/layout/BasicLinearProcessNumbered"/>
    <dgm:cxn modelId="{6DC3D96C-9B9A-4CD1-B1B0-BC578D80C914}" type="presParOf" srcId="{9C084F79-ACC6-4033-9EF3-57B02161FD90}" destId="{6C2BE3FA-AF46-4A14-A620-CA12E7A94E28}" srcOrd="2" destOrd="0" presId="urn:microsoft.com/office/officeart/2016/7/layout/BasicLinearProcessNumbered"/>
    <dgm:cxn modelId="{E86CD2C0-7C84-419A-863C-57ECED152A08}" type="presParOf" srcId="{9C084F79-ACC6-4033-9EF3-57B02161FD90}" destId="{41825032-77CF-4DC0-8EBF-295777134619}" srcOrd="3" destOrd="0" presId="urn:microsoft.com/office/officeart/2016/7/layout/BasicLinearProcessNumbered"/>
    <dgm:cxn modelId="{645F2ACF-47E2-480E-B570-69ED0D2C01CE}" type="presParOf" srcId="{A4617D71-BA5E-4612-B35A-5761DDDBA11A}" destId="{80FC2C17-BBA5-4B91-A63F-EEC285FC68F2}" srcOrd="5" destOrd="0" presId="urn:microsoft.com/office/officeart/2016/7/layout/BasicLinearProcessNumbered"/>
    <dgm:cxn modelId="{C6434182-0EE7-4DEB-BCE3-9A274A371AF1}" type="presParOf" srcId="{A4617D71-BA5E-4612-B35A-5761DDDBA11A}" destId="{59CC87CB-B83A-4905-A972-3DD83854040E}" srcOrd="6" destOrd="0" presId="urn:microsoft.com/office/officeart/2016/7/layout/BasicLinearProcessNumbered"/>
    <dgm:cxn modelId="{E878DA9A-8B20-4756-89E6-BAD92FEC78CF}" type="presParOf" srcId="{59CC87CB-B83A-4905-A972-3DD83854040E}" destId="{AB8F25E9-57E9-4752-992C-B31677AD1BEA}" srcOrd="0" destOrd="0" presId="urn:microsoft.com/office/officeart/2016/7/layout/BasicLinearProcessNumbered"/>
    <dgm:cxn modelId="{DAA01ADF-C231-40F3-A714-6CFEED2E0D08}" type="presParOf" srcId="{59CC87CB-B83A-4905-A972-3DD83854040E}" destId="{96761C80-572C-4A5D-8CB1-54BE5A063628}" srcOrd="1" destOrd="0" presId="urn:microsoft.com/office/officeart/2016/7/layout/BasicLinearProcessNumbered"/>
    <dgm:cxn modelId="{9DA48F50-33D7-47C5-9473-EF285F9B22AF}" type="presParOf" srcId="{59CC87CB-B83A-4905-A972-3DD83854040E}" destId="{2BB78F9A-5E78-44AE-AF17-BD1F6301516E}" srcOrd="2" destOrd="0" presId="urn:microsoft.com/office/officeart/2016/7/layout/BasicLinearProcessNumbered"/>
    <dgm:cxn modelId="{1D6D1EC0-E968-4735-8314-1D282A0165D1}" type="presParOf" srcId="{59CC87CB-B83A-4905-A972-3DD83854040E}" destId="{32265A6A-3F19-4868-ADC4-A520C36A7FA3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7FFA18-C4CD-42EE-BEE4-FE16EE8C5B5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3A2EC5A-FD3C-4272-AF34-0CC8FDE118E5}">
      <dgm:prSet/>
      <dgm:spPr/>
      <dgm:t>
        <a:bodyPr/>
        <a:lstStyle/>
        <a:p>
          <a:r>
            <a:rPr lang="en-US"/>
            <a:t>Authority is established by County Code and state law.</a:t>
          </a:r>
        </a:p>
      </dgm:t>
    </dgm:pt>
    <dgm:pt modelId="{4D40A18D-0999-4551-80CA-5C9CBB3F9D8F}" type="parTrans" cxnId="{15A6C3E8-9A61-4124-9BDF-1692CA4A107F}">
      <dgm:prSet/>
      <dgm:spPr/>
      <dgm:t>
        <a:bodyPr/>
        <a:lstStyle/>
        <a:p>
          <a:endParaRPr lang="en-US"/>
        </a:p>
      </dgm:t>
    </dgm:pt>
    <dgm:pt modelId="{19D61086-8BDC-4459-8EFF-2C73EF9826C2}" type="sibTrans" cxnId="{15A6C3E8-9A61-4124-9BDF-1692CA4A107F}">
      <dgm:prSet/>
      <dgm:spPr/>
      <dgm:t>
        <a:bodyPr/>
        <a:lstStyle/>
        <a:p>
          <a:endParaRPr lang="en-US"/>
        </a:p>
      </dgm:t>
    </dgm:pt>
    <dgm:pt modelId="{C5E5A8A7-EF67-4188-9B57-319D3B7DB552}">
      <dgm:prSet/>
      <dgm:spPr/>
      <dgm:t>
        <a:bodyPr/>
        <a:lstStyle/>
        <a:p>
          <a:r>
            <a:rPr lang="en-US"/>
            <a:t>Enforcement is discretionary and risk-based.</a:t>
          </a:r>
        </a:p>
      </dgm:t>
    </dgm:pt>
    <dgm:pt modelId="{C5DF7A87-EE71-41FC-8153-6C5C40763C51}" type="parTrans" cxnId="{B6A73474-F9BF-4A66-A51D-99EA9415F5E9}">
      <dgm:prSet/>
      <dgm:spPr/>
      <dgm:t>
        <a:bodyPr/>
        <a:lstStyle/>
        <a:p>
          <a:endParaRPr lang="en-US"/>
        </a:p>
      </dgm:t>
    </dgm:pt>
    <dgm:pt modelId="{5F859585-B195-4730-8FAF-02A6642472D9}" type="sibTrans" cxnId="{B6A73474-F9BF-4A66-A51D-99EA9415F5E9}">
      <dgm:prSet/>
      <dgm:spPr/>
      <dgm:t>
        <a:bodyPr/>
        <a:lstStyle/>
        <a:p>
          <a:endParaRPr lang="en-US"/>
        </a:p>
      </dgm:t>
    </dgm:pt>
    <dgm:pt modelId="{B5684EB6-0C6B-46E4-A5F6-A1F1713CDE8A}">
      <dgm:prSet/>
      <dgm:spPr/>
      <dgm:t>
        <a:bodyPr/>
        <a:lstStyle/>
        <a:p>
          <a:r>
            <a:rPr lang="en-US"/>
            <a:t>Voluntary compliance is preferred whenever practical.</a:t>
          </a:r>
        </a:p>
      </dgm:t>
    </dgm:pt>
    <dgm:pt modelId="{EA3430D9-942F-46FE-B27B-2F95C005D8BC}" type="parTrans" cxnId="{06DBCAF7-0320-4D73-924C-8856E398278B}">
      <dgm:prSet/>
      <dgm:spPr/>
      <dgm:t>
        <a:bodyPr/>
        <a:lstStyle/>
        <a:p>
          <a:endParaRPr lang="en-US"/>
        </a:p>
      </dgm:t>
    </dgm:pt>
    <dgm:pt modelId="{C23F7788-D243-4FAC-B650-5DE50D31747A}" type="sibTrans" cxnId="{06DBCAF7-0320-4D73-924C-8856E398278B}">
      <dgm:prSet/>
      <dgm:spPr/>
      <dgm:t>
        <a:bodyPr/>
        <a:lstStyle/>
        <a:p>
          <a:endParaRPr lang="en-US"/>
        </a:p>
      </dgm:t>
    </dgm:pt>
    <dgm:pt modelId="{E8315D38-09E7-4F48-8444-0D17F6521B60}">
      <dgm:prSet/>
      <dgm:spPr/>
      <dgm:t>
        <a:bodyPr/>
        <a:lstStyle/>
        <a:p>
          <a:r>
            <a:rPr lang="en-US"/>
            <a:t>Due process protects property owners.</a:t>
          </a:r>
        </a:p>
      </dgm:t>
    </dgm:pt>
    <dgm:pt modelId="{8C3F2D95-CF88-4EAF-9D73-5D2AFD50B873}" type="parTrans" cxnId="{79CC73D0-58DC-48DA-A274-2CEE65EBAB30}">
      <dgm:prSet/>
      <dgm:spPr/>
      <dgm:t>
        <a:bodyPr/>
        <a:lstStyle/>
        <a:p>
          <a:endParaRPr lang="en-US"/>
        </a:p>
      </dgm:t>
    </dgm:pt>
    <dgm:pt modelId="{CA874D2C-CD9D-4F23-96F5-33C8384B28BA}" type="sibTrans" cxnId="{79CC73D0-58DC-48DA-A274-2CEE65EBAB30}">
      <dgm:prSet/>
      <dgm:spPr/>
      <dgm:t>
        <a:bodyPr/>
        <a:lstStyle/>
        <a:p>
          <a:endParaRPr lang="en-US"/>
        </a:p>
      </dgm:t>
    </dgm:pt>
    <dgm:pt modelId="{9DB3C69B-6767-4642-9757-542F26A16D03}">
      <dgm:prSet/>
      <dgm:spPr/>
      <dgm:t>
        <a:bodyPr/>
        <a:lstStyle/>
        <a:p>
          <a:r>
            <a:rPr lang="en-US"/>
            <a:t>Some situations require lengthy legal processes before action can occur.</a:t>
          </a:r>
        </a:p>
      </dgm:t>
    </dgm:pt>
    <dgm:pt modelId="{1BBA6382-51A3-4DB3-A936-619558FFFF14}" type="parTrans" cxnId="{9E1C30EA-C2E4-403F-9A03-A059A44EB4B3}">
      <dgm:prSet/>
      <dgm:spPr/>
      <dgm:t>
        <a:bodyPr/>
        <a:lstStyle/>
        <a:p>
          <a:endParaRPr lang="en-US"/>
        </a:p>
      </dgm:t>
    </dgm:pt>
    <dgm:pt modelId="{09CCCAFD-E245-420F-BD66-44C7AB6C3874}" type="sibTrans" cxnId="{9E1C30EA-C2E4-403F-9A03-A059A44EB4B3}">
      <dgm:prSet/>
      <dgm:spPr/>
      <dgm:t>
        <a:bodyPr/>
        <a:lstStyle/>
        <a:p>
          <a:endParaRPr lang="en-US"/>
        </a:p>
      </dgm:t>
    </dgm:pt>
    <dgm:pt modelId="{C189FA3F-DC16-4417-A4CC-650F0A07BA42}">
      <dgm:prSet/>
      <dgm:spPr/>
      <dgm:t>
        <a:bodyPr/>
        <a:lstStyle/>
        <a:p>
          <a:r>
            <a:rPr lang="en-US"/>
            <a:t>Staff acts only within the authority provided by law.</a:t>
          </a:r>
        </a:p>
      </dgm:t>
    </dgm:pt>
    <dgm:pt modelId="{7AA90255-2239-4CCD-8379-380C3DF62EE3}" type="parTrans" cxnId="{2C35E9A0-BBEC-424E-9CDE-86F475ADC130}">
      <dgm:prSet/>
      <dgm:spPr/>
      <dgm:t>
        <a:bodyPr/>
        <a:lstStyle/>
        <a:p>
          <a:endParaRPr lang="en-US"/>
        </a:p>
      </dgm:t>
    </dgm:pt>
    <dgm:pt modelId="{B59ADB2B-4007-4744-B0B7-27FDBC7769AF}" type="sibTrans" cxnId="{2C35E9A0-BBEC-424E-9CDE-86F475ADC130}">
      <dgm:prSet/>
      <dgm:spPr/>
      <dgm:t>
        <a:bodyPr/>
        <a:lstStyle/>
        <a:p>
          <a:endParaRPr lang="en-US"/>
        </a:p>
      </dgm:t>
    </dgm:pt>
    <dgm:pt modelId="{F4767640-810E-44F9-9BCC-DBC7E8DA007B}" type="pres">
      <dgm:prSet presAssocID="{187FFA18-C4CD-42EE-BEE4-FE16EE8C5B52}" presName="linear" presStyleCnt="0">
        <dgm:presLayoutVars>
          <dgm:animLvl val="lvl"/>
          <dgm:resizeHandles val="exact"/>
        </dgm:presLayoutVars>
      </dgm:prSet>
      <dgm:spPr/>
    </dgm:pt>
    <dgm:pt modelId="{5F9B1D3D-74BB-43BB-A43F-0E93A0CD800C}" type="pres">
      <dgm:prSet presAssocID="{43A2EC5A-FD3C-4272-AF34-0CC8FDE118E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C346646-7879-4684-87EC-777D1F6DED9B}" type="pres">
      <dgm:prSet presAssocID="{19D61086-8BDC-4459-8EFF-2C73EF9826C2}" presName="spacer" presStyleCnt="0"/>
      <dgm:spPr/>
    </dgm:pt>
    <dgm:pt modelId="{DAE70D66-8E08-41BB-B513-3941136AC9DF}" type="pres">
      <dgm:prSet presAssocID="{C5E5A8A7-EF67-4188-9B57-319D3B7DB55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1C9CE0C4-B5AA-49FA-9AD1-04F61852CA8E}" type="pres">
      <dgm:prSet presAssocID="{5F859585-B195-4730-8FAF-02A6642472D9}" presName="spacer" presStyleCnt="0"/>
      <dgm:spPr/>
    </dgm:pt>
    <dgm:pt modelId="{C2E888EC-B9C5-4BE2-B14A-77D4869FD2A6}" type="pres">
      <dgm:prSet presAssocID="{B5684EB6-0C6B-46E4-A5F6-A1F1713CDE8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03091EF-3680-4C0F-B94B-B50FB3E5572D}" type="pres">
      <dgm:prSet presAssocID="{C23F7788-D243-4FAC-B650-5DE50D31747A}" presName="spacer" presStyleCnt="0"/>
      <dgm:spPr/>
    </dgm:pt>
    <dgm:pt modelId="{E87F245E-2D8A-474C-A4F3-48DD71190281}" type="pres">
      <dgm:prSet presAssocID="{E8315D38-09E7-4F48-8444-0D17F6521B6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0E9A72C-EAD1-44E7-923B-B55006B71984}" type="pres">
      <dgm:prSet presAssocID="{CA874D2C-CD9D-4F23-96F5-33C8384B28BA}" presName="spacer" presStyleCnt="0"/>
      <dgm:spPr/>
    </dgm:pt>
    <dgm:pt modelId="{8590D0B1-0130-4327-9452-627B383C291B}" type="pres">
      <dgm:prSet presAssocID="{9DB3C69B-6767-4642-9757-542F26A16D0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9DB66DC-852E-4257-B69D-67C7CD5A66E1}" type="pres">
      <dgm:prSet presAssocID="{09CCCAFD-E245-420F-BD66-44C7AB6C3874}" presName="spacer" presStyleCnt="0"/>
      <dgm:spPr/>
    </dgm:pt>
    <dgm:pt modelId="{1D9333FC-A5D5-4375-A877-D9199C1F985D}" type="pres">
      <dgm:prSet presAssocID="{C189FA3F-DC16-4417-A4CC-650F0A07BA4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AB09642-C3D5-4C0D-AC5F-DB10C7BA9E68}" type="presOf" srcId="{187FFA18-C4CD-42EE-BEE4-FE16EE8C5B52}" destId="{F4767640-810E-44F9-9BCC-DBC7E8DA007B}" srcOrd="0" destOrd="0" presId="urn:microsoft.com/office/officeart/2005/8/layout/vList2"/>
    <dgm:cxn modelId="{4EF8D148-411A-489B-AD63-432F95913F02}" type="presOf" srcId="{E8315D38-09E7-4F48-8444-0D17F6521B60}" destId="{E87F245E-2D8A-474C-A4F3-48DD71190281}" srcOrd="0" destOrd="0" presId="urn:microsoft.com/office/officeart/2005/8/layout/vList2"/>
    <dgm:cxn modelId="{B6A73474-F9BF-4A66-A51D-99EA9415F5E9}" srcId="{187FFA18-C4CD-42EE-BEE4-FE16EE8C5B52}" destId="{C5E5A8A7-EF67-4188-9B57-319D3B7DB552}" srcOrd="1" destOrd="0" parTransId="{C5DF7A87-EE71-41FC-8153-6C5C40763C51}" sibTransId="{5F859585-B195-4730-8FAF-02A6642472D9}"/>
    <dgm:cxn modelId="{2C35E9A0-BBEC-424E-9CDE-86F475ADC130}" srcId="{187FFA18-C4CD-42EE-BEE4-FE16EE8C5B52}" destId="{C189FA3F-DC16-4417-A4CC-650F0A07BA42}" srcOrd="5" destOrd="0" parTransId="{7AA90255-2239-4CCD-8379-380C3DF62EE3}" sibTransId="{B59ADB2B-4007-4744-B0B7-27FDBC7769AF}"/>
    <dgm:cxn modelId="{5A2D38A1-B168-41AE-AF52-79953F647B54}" type="presOf" srcId="{B5684EB6-0C6B-46E4-A5F6-A1F1713CDE8A}" destId="{C2E888EC-B9C5-4BE2-B14A-77D4869FD2A6}" srcOrd="0" destOrd="0" presId="urn:microsoft.com/office/officeart/2005/8/layout/vList2"/>
    <dgm:cxn modelId="{CEFA2FB0-C96E-4883-9507-AB83B86D4C39}" type="presOf" srcId="{C5E5A8A7-EF67-4188-9B57-319D3B7DB552}" destId="{DAE70D66-8E08-41BB-B513-3941136AC9DF}" srcOrd="0" destOrd="0" presId="urn:microsoft.com/office/officeart/2005/8/layout/vList2"/>
    <dgm:cxn modelId="{8E1DCBC3-C0BF-4D92-819E-11597AD4BAD0}" type="presOf" srcId="{C189FA3F-DC16-4417-A4CC-650F0A07BA42}" destId="{1D9333FC-A5D5-4375-A877-D9199C1F985D}" srcOrd="0" destOrd="0" presId="urn:microsoft.com/office/officeart/2005/8/layout/vList2"/>
    <dgm:cxn modelId="{A8D81ACA-6D5C-45AD-921B-0BC5A7A389B4}" type="presOf" srcId="{9DB3C69B-6767-4642-9757-542F26A16D03}" destId="{8590D0B1-0130-4327-9452-627B383C291B}" srcOrd="0" destOrd="0" presId="urn:microsoft.com/office/officeart/2005/8/layout/vList2"/>
    <dgm:cxn modelId="{79CC73D0-58DC-48DA-A274-2CEE65EBAB30}" srcId="{187FFA18-C4CD-42EE-BEE4-FE16EE8C5B52}" destId="{E8315D38-09E7-4F48-8444-0D17F6521B60}" srcOrd="3" destOrd="0" parTransId="{8C3F2D95-CF88-4EAF-9D73-5D2AFD50B873}" sibTransId="{CA874D2C-CD9D-4F23-96F5-33C8384B28BA}"/>
    <dgm:cxn modelId="{82460FD7-054D-4BA9-B391-9F8037A6CC92}" type="presOf" srcId="{43A2EC5A-FD3C-4272-AF34-0CC8FDE118E5}" destId="{5F9B1D3D-74BB-43BB-A43F-0E93A0CD800C}" srcOrd="0" destOrd="0" presId="urn:microsoft.com/office/officeart/2005/8/layout/vList2"/>
    <dgm:cxn modelId="{15A6C3E8-9A61-4124-9BDF-1692CA4A107F}" srcId="{187FFA18-C4CD-42EE-BEE4-FE16EE8C5B52}" destId="{43A2EC5A-FD3C-4272-AF34-0CC8FDE118E5}" srcOrd="0" destOrd="0" parTransId="{4D40A18D-0999-4551-80CA-5C9CBB3F9D8F}" sibTransId="{19D61086-8BDC-4459-8EFF-2C73EF9826C2}"/>
    <dgm:cxn modelId="{9E1C30EA-C2E4-403F-9A03-A059A44EB4B3}" srcId="{187FFA18-C4CD-42EE-BEE4-FE16EE8C5B52}" destId="{9DB3C69B-6767-4642-9757-542F26A16D03}" srcOrd="4" destOrd="0" parTransId="{1BBA6382-51A3-4DB3-A936-619558FFFF14}" sibTransId="{09CCCAFD-E245-420F-BD66-44C7AB6C3874}"/>
    <dgm:cxn modelId="{06DBCAF7-0320-4D73-924C-8856E398278B}" srcId="{187FFA18-C4CD-42EE-BEE4-FE16EE8C5B52}" destId="{B5684EB6-0C6B-46E4-A5F6-A1F1713CDE8A}" srcOrd="2" destOrd="0" parTransId="{EA3430D9-942F-46FE-B27B-2F95C005D8BC}" sibTransId="{C23F7788-D243-4FAC-B650-5DE50D31747A}"/>
    <dgm:cxn modelId="{A0C6A592-14E9-4D11-81C3-F4223132BCC5}" type="presParOf" srcId="{F4767640-810E-44F9-9BCC-DBC7E8DA007B}" destId="{5F9B1D3D-74BB-43BB-A43F-0E93A0CD800C}" srcOrd="0" destOrd="0" presId="urn:microsoft.com/office/officeart/2005/8/layout/vList2"/>
    <dgm:cxn modelId="{CFF91F75-B7CC-40E9-A508-26D9A5788C59}" type="presParOf" srcId="{F4767640-810E-44F9-9BCC-DBC7E8DA007B}" destId="{0C346646-7879-4684-87EC-777D1F6DED9B}" srcOrd="1" destOrd="0" presId="urn:microsoft.com/office/officeart/2005/8/layout/vList2"/>
    <dgm:cxn modelId="{561471DB-3FC6-4690-BD8B-20D9F55AC653}" type="presParOf" srcId="{F4767640-810E-44F9-9BCC-DBC7E8DA007B}" destId="{DAE70D66-8E08-41BB-B513-3941136AC9DF}" srcOrd="2" destOrd="0" presId="urn:microsoft.com/office/officeart/2005/8/layout/vList2"/>
    <dgm:cxn modelId="{6F9C1BE0-48D7-412E-A3F3-4E17A112E128}" type="presParOf" srcId="{F4767640-810E-44F9-9BCC-DBC7E8DA007B}" destId="{1C9CE0C4-B5AA-49FA-9AD1-04F61852CA8E}" srcOrd="3" destOrd="0" presId="urn:microsoft.com/office/officeart/2005/8/layout/vList2"/>
    <dgm:cxn modelId="{434BBDBA-D910-4C67-8C1D-0C2E02323353}" type="presParOf" srcId="{F4767640-810E-44F9-9BCC-DBC7E8DA007B}" destId="{C2E888EC-B9C5-4BE2-B14A-77D4869FD2A6}" srcOrd="4" destOrd="0" presId="urn:microsoft.com/office/officeart/2005/8/layout/vList2"/>
    <dgm:cxn modelId="{4B930B7B-111E-4CE6-8B2C-9DE525C720ED}" type="presParOf" srcId="{F4767640-810E-44F9-9BCC-DBC7E8DA007B}" destId="{903091EF-3680-4C0F-B94B-B50FB3E5572D}" srcOrd="5" destOrd="0" presId="urn:microsoft.com/office/officeart/2005/8/layout/vList2"/>
    <dgm:cxn modelId="{E3F17DF7-0E06-4DAB-9F9A-B7A582720889}" type="presParOf" srcId="{F4767640-810E-44F9-9BCC-DBC7E8DA007B}" destId="{E87F245E-2D8A-474C-A4F3-48DD71190281}" srcOrd="6" destOrd="0" presId="urn:microsoft.com/office/officeart/2005/8/layout/vList2"/>
    <dgm:cxn modelId="{CFDC358D-45B1-48B5-A8B7-84D5E06B563E}" type="presParOf" srcId="{F4767640-810E-44F9-9BCC-DBC7E8DA007B}" destId="{A0E9A72C-EAD1-44E7-923B-B55006B71984}" srcOrd="7" destOrd="0" presId="urn:microsoft.com/office/officeart/2005/8/layout/vList2"/>
    <dgm:cxn modelId="{3F297420-F240-423A-AEB9-2DF7998D577F}" type="presParOf" srcId="{F4767640-810E-44F9-9BCC-DBC7E8DA007B}" destId="{8590D0B1-0130-4327-9452-627B383C291B}" srcOrd="8" destOrd="0" presId="urn:microsoft.com/office/officeart/2005/8/layout/vList2"/>
    <dgm:cxn modelId="{CC888754-5DF9-4A7B-9D5F-AB6C835DA4DF}" type="presParOf" srcId="{F4767640-810E-44F9-9BCC-DBC7E8DA007B}" destId="{D9DB66DC-852E-4257-B69D-67C7CD5A66E1}" srcOrd="9" destOrd="0" presId="urn:microsoft.com/office/officeart/2005/8/layout/vList2"/>
    <dgm:cxn modelId="{8753D945-2260-4588-B219-9C398766E849}" type="presParOf" srcId="{F4767640-810E-44F9-9BCC-DBC7E8DA007B}" destId="{1D9333FC-A5D5-4375-A877-D9199C1F985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75BE8-8975-4AFA-AECD-5F5AF49FF674}">
      <dsp:nvSpPr>
        <dsp:cNvPr id="0" name=""/>
        <dsp:cNvSpPr/>
      </dsp:nvSpPr>
      <dsp:spPr>
        <a:xfrm>
          <a:off x="1974574" y="1755"/>
          <a:ext cx="7898296" cy="7700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249" tIns="195594" rIns="153249" bIns="19559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Review Code Enforcement authority </a:t>
          </a:r>
        </a:p>
      </dsp:txBody>
      <dsp:txXfrm>
        <a:off x="1974574" y="1755"/>
        <a:ext cx="7898296" cy="770055"/>
      </dsp:txXfrm>
    </dsp:sp>
    <dsp:sp modelId="{1E3EAFAA-3F24-43B1-8758-6D01F63129C6}">
      <dsp:nvSpPr>
        <dsp:cNvPr id="0" name=""/>
        <dsp:cNvSpPr/>
      </dsp:nvSpPr>
      <dsp:spPr>
        <a:xfrm>
          <a:off x="0" y="1755"/>
          <a:ext cx="1974574" cy="7700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488" tIns="76064" rIns="104488" bIns="760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Review</a:t>
          </a:r>
        </a:p>
      </dsp:txBody>
      <dsp:txXfrm>
        <a:off x="0" y="1755"/>
        <a:ext cx="1974574" cy="770055"/>
      </dsp:txXfrm>
    </dsp:sp>
    <dsp:sp modelId="{D3EDDE02-282F-4EB4-AA8F-368428815A97}">
      <dsp:nvSpPr>
        <dsp:cNvPr id="0" name=""/>
        <dsp:cNvSpPr/>
      </dsp:nvSpPr>
      <dsp:spPr>
        <a:xfrm>
          <a:off x="1974574" y="818013"/>
          <a:ext cx="7898296" cy="77005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249" tIns="195594" rIns="153249" bIns="19559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Clarify what the County can—and cannot—do </a:t>
          </a:r>
        </a:p>
      </dsp:txBody>
      <dsp:txXfrm>
        <a:off x="1974574" y="818013"/>
        <a:ext cx="7898296" cy="770055"/>
      </dsp:txXfrm>
    </dsp:sp>
    <dsp:sp modelId="{AEF87558-2AE7-4B41-8C2F-2E50227883FC}">
      <dsp:nvSpPr>
        <dsp:cNvPr id="0" name=""/>
        <dsp:cNvSpPr/>
      </dsp:nvSpPr>
      <dsp:spPr>
        <a:xfrm>
          <a:off x="0" y="818013"/>
          <a:ext cx="1974574" cy="7700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488" tIns="76064" rIns="104488" bIns="760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Clarify</a:t>
          </a:r>
        </a:p>
      </dsp:txBody>
      <dsp:txXfrm>
        <a:off x="0" y="818013"/>
        <a:ext cx="1974574" cy="770055"/>
      </dsp:txXfrm>
    </dsp:sp>
    <dsp:sp modelId="{FAF99B9A-0D26-4390-85D1-425EB73705B8}">
      <dsp:nvSpPr>
        <dsp:cNvPr id="0" name=""/>
        <dsp:cNvSpPr/>
      </dsp:nvSpPr>
      <dsp:spPr>
        <a:xfrm>
          <a:off x="1974574" y="1634272"/>
          <a:ext cx="7898296" cy="7700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249" tIns="195594" rIns="153249" bIns="19559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Explain enforcement tools </a:t>
          </a:r>
        </a:p>
      </dsp:txBody>
      <dsp:txXfrm>
        <a:off x="1974574" y="1634272"/>
        <a:ext cx="7898296" cy="770055"/>
      </dsp:txXfrm>
    </dsp:sp>
    <dsp:sp modelId="{456BDEE5-BBDF-4562-813E-4AAC61FE4451}">
      <dsp:nvSpPr>
        <dsp:cNvPr id="0" name=""/>
        <dsp:cNvSpPr/>
      </dsp:nvSpPr>
      <dsp:spPr>
        <a:xfrm>
          <a:off x="0" y="1634272"/>
          <a:ext cx="1974574" cy="7700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488" tIns="76064" rIns="104488" bIns="760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Explain</a:t>
          </a:r>
        </a:p>
      </dsp:txBody>
      <dsp:txXfrm>
        <a:off x="0" y="1634272"/>
        <a:ext cx="1974574" cy="770055"/>
      </dsp:txXfrm>
    </dsp:sp>
    <dsp:sp modelId="{BB819142-8387-41E9-B723-60904AB34674}">
      <dsp:nvSpPr>
        <dsp:cNvPr id="0" name=""/>
        <dsp:cNvSpPr/>
      </dsp:nvSpPr>
      <dsp:spPr>
        <a:xfrm>
          <a:off x="1974574" y="2450530"/>
          <a:ext cx="7898296" cy="7700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249" tIns="195594" rIns="153249" bIns="19559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Review common enforcement scenarios </a:t>
          </a:r>
        </a:p>
      </dsp:txBody>
      <dsp:txXfrm>
        <a:off x="1974574" y="2450530"/>
        <a:ext cx="7898296" cy="770055"/>
      </dsp:txXfrm>
    </dsp:sp>
    <dsp:sp modelId="{8619937D-3396-46B6-AEB5-B8953EDE5160}">
      <dsp:nvSpPr>
        <dsp:cNvPr id="0" name=""/>
        <dsp:cNvSpPr/>
      </dsp:nvSpPr>
      <dsp:spPr>
        <a:xfrm>
          <a:off x="0" y="2450530"/>
          <a:ext cx="1974574" cy="7700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488" tIns="76064" rIns="104488" bIns="760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Review</a:t>
          </a:r>
        </a:p>
      </dsp:txBody>
      <dsp:txXfrm>
        <a:off x="0" y="2450530"/>
        <a:ext cx="1974574" cy="770055"/>
      </dsp:txXfrm>
    </dsp:sp>
    <dsp:sp modelId="{CDD7709A-AD3F-4028-A29F-ED73468803B3}">
      <dsp:nvSpPr>
        <dsp:cNvPr id="0" name=""/>
        <dsp:cNvSpPr/>
      </dsp:nvSpPr>
      <dsp:spPr>
        <a:xfrm>
          <a:off x="1974574" y="3266789"/>
          <a:ext cx="7898296" cy="77005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249" tIns="195594" rIns="153249" bIns="19559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Discuss legal limitations</a:t>
          </a:r>
        </a:p>
      </dsp:txBody>
      <dsp:txXfrm>
        <a:off x="1974574" y="3266789"/>
        <a:ext cx="7898296" cy="770055"/>
      </dsp:txXfrm>
    </dsp:sp>
    <dsp:sp modelId="{31EE0402-ADF2-403B-8E4F-4D77060B14E8}">
      <dsp:nvSpPr>
        <dsp:cNvPr id="0" name=""/>
        <dsp:cNvSpPr/>
      </dsp:nvSpPr>
      <dsp:spPr>
        <a:xfrm>
          <a:off x="0" y="3266789"/>
          <a:ext cx="1974574" cy="7700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488" tIns="76064" rIns="104488" bIns="760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Discuss</a:t>
          </a:r>
        </a:p>
      </dsp:txBody>
      <dsp:txXfrm>
        <a:off x="0" y="3266789"/>
        <a:ext cx="1974574" cy="770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88558-D383-4FCC-8511-BB019E3B4876}">
      <dsp:nvSpPr>
        <dsp:cNvPr id="0" name=""/>
        <dsp:cNvSpPr/>
      </dsp:nvSpPr>
      <dsp:spPr>
        <a:xfrm>
          <a:off x="0" y="3554319"/>
          <a:ext cx="4754563" cy="4665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Abatement (when authorized)</a:t>
          </a:r>
        </a:p>
      </dsp:txBody>
      <dsp:txXfrm>
        <a:off x="0" y="3554319"/>
        <a:ext cx="4754563" cy="466502"/>
      </dsp:txXfrm>
    </dsp:sp>
    <dsp:sp modelId="{02D174A0-576F-41EF-A017-16BAEF675458}">
      <dsp:nvSpPr>
        <dsp:cNvPr id="0" name=""/>
        <dsp:cNvSpPr/>
      </dsp:nvSpPr>
      <dsp:spPr>
        <a:xfrm rot="10800000">
          <a:off x="0" y="2843836"/>
          <a:ext cx="4754563" cy="717480"/>
        </a:xfrm>
        <a:prstGeom prst="upArrowCallout">
          <a:avLst/>
        </a:prstGeom>
        <a:solidFill>
          <a:schemeClr val="accent4">
            <a:hueOff val="1319987"/>
            <a:satOff val="-5840"/>
            <a:lumOff val="-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Civil/Criminal Remedies</a:t>
          </a:r>
        </a:p>
      </dsp:txBody>
      <dsp:txXfrm rot="10800000">
        <a:off x="0" y="2843836"/>
        <a:ext cx="4754563" cy="466197"/>
      </dsp:txXfrm>
    </dsp:sp>
    <dsp:sp modelId="{EB4B3CC7-2ABD-43B2-A0D9-79FD33434134}">
      <dsp:nvSpPr>
        <dsp:cNvPr id="0" name=""/>
        <dsp:cNvSpPr/>
      </dsp:nvSpPr>
      <dsp:spPr>
        <a:xfrm rot="10800000">
          <a:off x="0" y="2133352"/>
          <a:ext cx="4754563" cy="717480"/>
        </a:xfrm>
        <a:prstGeom prst="upArrowCallout">
          <a:avLst/>
        </a:prstGeom>
        <a:solidFill>
          <a:schemeClr val="accent4">
            <a:hueOff val="2639975"/>
            <a:satOff val="-11681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Administrative Action</a:t>
          </a:r>
        </a:p>
      </dsp:txBody>
      <dsp:txXfrm rot="10800000">
        <a:off x="0" y="2133352"/>
        <a:ext cx="4754563" cy="466197"/>
      </dsp:txXfrm>
    </dsp:sp>
    <dsp:sp modelId="{BF2AFB7E-5E55-4741-9FA8-AD765D729844}">
      <dsp:nvSpPr>
        <dsp:cNvPr id="0" name=""/>
        <dsp:cNvSpPr/>
      </dsp:nvSpPr>
      <dsp:spPr>
        <a:xfrm rot="10800000">
          <a:off x="0" y="1422869"/>
          <a:ext cx="4754563" cy="717480"/>
        </a:xfrm>
        <a:prstGeom prst="upArrowCallout">
          <a:avLst/>
        </a:prstGeom>
        <a:solidFill>
          <a:schemeClr val="accent4">
            <a:hueOff val="3959962"/>
            <a:satOff val="-17521"/>
            <a:lumOff val="-29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Voluntary Compliance</a:t>
          </a:r>
        </a:p>
      </dsp:txBody>
      <dsp:txXfrm rot="10800000">
        <a:off x="0" y="1422869"/>
        <a:ext cx="4754563" cy="466197"/>
      </dsp:txXfrm>
    </dsp:sp>
    <dsp:sp modelId="{C05983BA-B78F-4910-855F-C7896F413183}">
      <dsp:nvSpPr>
        <dsp:cNvPr id="0" name=""/>
        <dsp:cNvSpPr/>
      </dsp:nvSpPr>
      <dsp:spPr>
        <a:xfrm rot="10800000">
          <a:off x="0" y="712386"/>
          <a:ext cx="4754563" cy="717480"/>
        </a:xfrm>
        <a:prstGeom prst="upArrowCallout">
          <a:avLst/>
        </a:prstGeom>
        <a:solidFill>
          <a:schemeClr val="accent4">
            <a:hueOff val="5279950"/>
            <a:satOff val="-23362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Investigation</a:t>
          </a:r>
        </a:p>
      </dsp:txBody>
      <dsp:txXfrm rot="10800000">
        <a:off x="0" y="712386"/>
        <a:ext cx="4754563" cy="466197"/>
      </dsp:txXfrm>
    </dsp:sp>
    <dsp:sp modelId="{0F5D566B-5EF5-41B0-B6CC-860A9F4C9186}">
      <dsp:nvSpPr>
        <dsp:cNvPr id="0" name=""/>
        <dsp:cNvSpPr/>
      </dsp:nvSpPr>
      <dsp:spPr>
        <a:xfrm rot="10800000">
          <a:off x="0" y="1902"/>
          <a:ext cx="4754563" cy="717480"/>
        </a:xfrm>
        <a:prstGeom prst="upArrowCallou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Complaint</a:t>
          </a:r>
        </a:p>
      </dsp:txBody>
      <dsp:txXfrm rot="10800000">
        <a:off x="0" y="1902"/>
        <a:ext cx="4754563" cy="4661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03B93-2FAC-4548-B4E1-91F9717F6E36}">
      <dsp:nvSpPr>
        <dsp:cNvPr id="0" name=""/>
        <dsp:cNvSpPr/>
      </dsp:nvSpPr>
      <dsp:spPr>
        <a:xfrm>
          <a:off x="0" y="3490"/>
          <a:ext cx="6451943" cy="7434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4460D-F65E-48FC-851B-0AFA2FA8CBC6}">
      <dsp:nvSpPr>
        <dsp:cNvPr id="0" name=""/>
        <dsp:cNvSpPr/>
      </dsp:nvSpPr>
      <dsp:spPr>
        <a:xfrm>
          <a:off x="224904" y="170774"/>
          <a:ext cx="408916" cy="40891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F6984-ACD0-4D04-9BED-E2D698DFB7B6}">
      <dsp:nvSpPr>
        <dsp:cNvPr id="0" name=""/>
        <dsp:cNvSpPr/>
      </dsp:nvSpPr>
      <dsp:spPr>
        <a:xfrm>
          <a:off x="858724" y="3490"/>
          <a:ext cx="5593218" cy="7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685" tIns="78685" rIns="78685" bIns="7868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Investigation</a:t>
          </a:r>
        </a:p>
      </dsp:txBody>
      <dsp:txXfrm>
        <a:off x="858724" y="3490"/>
        <a:ext cx="5593218" cy="743484"/>
      </dsp:txXfrm>
    </dsp:sp>
    <dsp:sp modelId="{BC373E14-F977-4A36-A2C4-1B14D202E1D8}">
      <dsp:nvSpPr>
        <dsp:cNvPr id="0" name=""/>
        <dsp:cNvSpPr/>
      </dsp:nvSpPr>
      <dsp:spPr>
        <a:xfrm>
          <a:off x="0" y="932845"/>
          <a:ext cx="6451943" cy="7434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016C99-A85C-4296-B70B-FD456CC1C77B}">
      <dsp:nvSpPr>
        <dsp:cNvPr id="0" name=""/>
        <dsp:cNvSpPr/>
      </dsp:nvSpPr>
      <dsp:spPr>
        <a:xfrm>
          <a:off x="224904" y="1100129"/>
          <a:ext cx="408916" cy="40891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6B8EB8-5667-4A5D-A283-EAEEE596FFF0}">
      <dsp:nvSpPr>
        <dsp:cNvPr id="0" name=""/>
        <dsp:cNvSpPr/>
      </dsp:nvSpPr>
      <dsp:spPr>
        <a:xfrm>
          <a:off x="858724" y="932845"/>
          <a:ext cx="5593218" cy="7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685" tIns="78685" rIns="78685" bIns="7868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Notice of Violation (NOV)</a:t>
          </a:r>
        </a:p>
      </dsp:txBody>
      <dsp:txXfrm>
        <a:off x="858724" y="932845"/>
        <a:ext cx="5593218" cy="743484"/>
      </dsp:txXfrm>
    </dsp:sp>
    <dsp:sp modelId="{40A11A09-786A-48C9-8DC3-1FD6C5E02613}">
      <dsp:nvSpPr>
        <dsp:cNvPr id="0" name=""/>
        <dsp:cNvSpPr/>
      </dsp:nvSpPr>
      <dsp:spPr>
        <a:xfrm>
          <a:off x="0" y="1862201"/>
          <a:ext cx="6451943" cy="7434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8893C-E34A-4350-9B92-152F62E45215}">
      <dsp:nvSpPr>
        <dsp:cNvPr id="0" name=""/>
        <dsp:cNvSpPr/>
      </dsp:nvSpPr>
      <dsp:spPr>
        <a:xfrm>
          <a:off x="224904" y="2029485"/>
          <a:ext cx="408916" cy="40891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C38E8-03F7-4B61-847D-2644D41A5DE9}">
      <dsp:nvSpPr>
        <dsp:cNvPr id="0" name=""/>
        <dsp:cNvSpPr/>
      </dsp:nvSpPr>
      <dsp:spPr>
        <a:xfrm>
          <a:off x="858724" y="1862201"/>
          <a:ext cx="5593218" cy="7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685" tIns="78685" rIns="78685" bIns="7868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Administrative Citations</a:t>
          </a:r>
        </a:p>
      </dsp:txBody>
      <dsp:txXfrm>
        <a:off x="858724" y="1862201"/>
        <a:ext cx="5593218" cy="743484"/>
      </dsp:txXfrm>
    </dsp:sp>
    <dsp:sp modelId="{4910593B-92EA-424C-8940-92DB948C18D3}">
      <dsp:nvSpPr>
        <dsp:cNvPr id="0" name=""/>
        <dsp:cNvSpPr/>
      </dsp:nvSpPr>
      <dsp:spPr>
        <a:xfrm>
          <a:off x="0" y="2791556"/>
          <a:ext cx="6451943" cy="7434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43505-8851-4E7A-99B8-871E4E3BC161}">
      <dsp:nvSpPr>
        <dsp:cNvPr id="0" name=""/>
        <dsp:cNvSpPr/>
      </dsp:nvSpPr>
      <dsp:spPr>
        <a:xfrm>
          <a:off x="224904" y="2958840"/>
          <a:ext cx="408916" cy="40891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04F0E-0C2C-4816-976D-F6E9E6FEEF6B}">
      <dsp:nvSpPr>
        <dsp:cNvPr id="0" name=""/>
        <dsp:cNvSpPr/>
      </dsp:nvSpPr>
      <dsp:spPr>
        <a:xfrm>
          <a:off x="858724" y="2791556"/>
          <a:ext cx="5593218" cy="7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685" tIns="78685" rIns="78685" bIns="7868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Civil Action</a:t>
          </a:r>
        </a:p>
      </dsp:txBody>
      <dsp:txXfrm>
        <a:off x="858724" y="2791556"/>
        <a:ext cx="5593218" cy="743484"/>
      </dsp:txXfrm>
    </dsp:sp>
    <dsp:sp modelId="{717EE852-4BAD-47E7-91E9-3B541708FB3B}">
      <dsp:nvSpPr>
        <dsp:cNvPr id="0" name=""/>
        <dsp:cNvSpPr/>
      </dsp:nvSpPr>
      <dsp:spPr>
        <a:xfrm>
          <a:off x="0" y="3720912"/>
          <a:ext cx="6451943" cy="7434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177561-5BE8-4EB9-8C51-6B429E3B2D84}">
      <dsp:nvSpPr>
        <dsp:cNvPr id="0" name=""/>
        <dsp:cNvSpPr/>
      </dsp:nvSpPr>
      <dsp:spPr>
        <a:xfrm>
          <a:off x="224904" y="3888196"/>
          <a:ext cx="408916" cy="40891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97154B-785D-45A7-A438-77B8A30D5B3F}">
      <dsp:nvSpPr>
        <dsp:cNvPr id="0" name=""/>
        <dsp:cNvSpPr/>
      </dsp:nvSpPr>
      <dsp:spPr>
        <a:xfrm>
          <a:off x="858724" y="3720912"/>
          <a:ext cx="5593218" cy="7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685" tIns="78685" rIns="78685" bIns="7868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Nuisance Abatement</a:t>
          </a:r>
        </a:p>
      </dsp:txBody>
      <dsp:txXfrm>
        <a:off x="858724" y="3720912"/>
        <a:ext cx="5593218" cy="7434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E2785F-31B8-4B05-BC17-F68BEFCD2805}">
      <dsp:nvSpPr>
        <dsp:cNvPr id="0" name=""/>
        <dsp:cNvSpPr/>
      </dsp:nvSpPr>
      <dsp:spPr>
        <a:xfrm>
          <a:off x="1937512" y="438"/>
          <a:ext cx="2179701" cy="702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Complaint</a:t>
          </a:r>
        </a:p>
      </dsp:txBody>
      <dsp:txXfrm>
        <a:off x="1971827" y="34753"/>
        <a:ext cx="2111071" cy="634316"/>
      </dsp:txXfrm>
    </dsp:sp>
    <dsp:sp modelId="{EA19D5D7-F341-47BF-B45E-D304923001AA}">
      <dsp:nvSpPr>
        <dsp:cNvPr id="0" name=""/>
        <dsp:cNvSpPr/>
      </dsp:nvSpPr>
      <dsp:spPr>
        <a:xfrm>
          <a:off x="1937512" y="738532"/>
          <a:ext cx="2179701" cy="702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Investigation</a:t>
          </a:r>
        </a:p>
      </dsp:txBody>
      <dsp:txXfrm>
        <a:off x="1971827" y="772847"/>
        <a:ext cx="2111071" cy="634316"/>
      </dsp:txXfrm>
    </dsp:sp>
    <dsp:sp modelId="{3AA8A8F7-10C2-4A61-BBFF-4307C9900C08}">
      <dsp:nvSpPr>
        <dsp:cNvPr id="0" name=""/>
        <dsp:cNvSpPr/>
      </dsp:nvSpPr>
      <dsp:spPr>
        <a:xfrm>
          <a:off x="1937512" y="1476626"/>
          <a:ext cx="2179701" cy="702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Notice</a:t>
          </a:r>
        </a:p>
      </dsp:txBody>
      <dsp:txXfrm>
        <a:off x="1971827" y="1510941"/>
        <a:ext cx="2111071" cy="634316"/>
      </dsp:txXfrm>
    </dsp:sp>
    <dsp:sp modelId="{D0347D62-D609-4CA2-991C-191E4A82AA42}">
      <dsp:nvSpPr>
        <dsp:cNvPr id="0" name=""/>
        <dsp:cNvSpPr/>
      </dsp:nvSpPr>
      <dsp:spPr>
        <a:xfrm>
          <a:off x="1937512" y="2214720"/>
          <a:ext cx="2179701" cy="702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Opportunity to Correct</a:t>
          </a:r>
          <a:endParaRPr lang="en-US" sz="1900" kern="1200" dirty="0"/>
        </a:p>
      </dsp:txBody>
      <dsp:txXfrm>
        <a:off x="1971827" y="2249035"/>
        <a:ext cx="2111071" cy="634316"/>
      </dsp:txXfrm>
    </dsp:sp>
    <dsp:sp modelId="{27376B1C-540B-4025-B77E-3C27D2421477}">
      <dsp:nvSpPr>
        <dsp:cNvPr id="0" name=""/>
        <dsp:cNvSpPr/>
      </dsp:nvSpPr>
      <dsp:spPr>
        <a:xfrm>
          <a:off x="1937512" y="2952814"/>
          <a:ext cx="2179701" cy="702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Citation (if necessary)</a:t>
          </a:r>
        </a:p>
      </dsp:txBody>
      <dsp:txXfrm>
        <a:off x="1971827" y="2987129"/>
        <a:ext cx="2111071" cy="634316"/>
      </dsp:txXfrm>
    </dsp:sp>
    <dsp:sp modelId="{58A0B7A5-1E30-44F7-81AE-CDD0B140ECD9}">
      <dsp:nvSpPr>
        <dsp:cNvPr id="0" name=""/>
        <dsp:cNvSpPr/>
      </dsp:nvSpPr>
      <dsp:spPr>
        <a:xfrm>
          <a:off x="1937512" y="3690907"/>
          <a:ext cx="2179701" cy="702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Appeal Rights</a:t>
          </a:r>
          <a:endParaRPr lang="en-US" sz="1900" kern="1200" dirty="0"/>
        </a:p>
      </dsp:txBody>
      <dsp:txXfrm>
        <a:off x="1971827" y="3725222"/>
        <a:ext cx="2111071" cy="634316"/>
      </dsp:txXfrm>
    </dsp:sp>
    <dsp:sp modelId="{AF067418-D0DD-43A7-8CFF-CD6966FB00C2}">
      <dsp:nvSpPr>
        <dsp:cNvPr id="0" name=""/>
        <dsp:cNvSpPr/>
      </dsp:nvSpPr>
      <dsp:spPr>
        <a:xfrm>
          <a:off x="1937512" y="4429001"/>
          <a:ext cx="2179701" cy="702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Court</a:t>
          </a:r>
          <a:endParaRPr lang="en-US" sz="1900" kern="1200" dirty="0"/>
        </a:p>
      </dsp:txBody>
      <dsp:txXfrm>
        <a:off x="1971827" y="4463316"/>
        <a:ext cx="2111071" cy="6343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1A5C3-AB10-4649-8990-65F6E99FDB91}">
      <dsp:nvSpPr>
        <dsp:cNvPr id="0" name=""/>
        <dsp:cNvSpPr/>
      </dsp:nvSpPr>
      <dsp:spPr>
        <a:xfrm>
          <a:off x="0" y="25388"/>
          <a:ext cx="6451943" cy="8154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Private Property</a:t>
          </a:r>
        </a:p>
      </dsp:txBody>
      <dsp:txXfrm>
        <a:off x="39809" y="65197"/>
        <a:ext cx="6372325" cy="735872"/>
      </dsp:txXfrm>
    </dsp:sp>
    <dsp:sp modelId="{235BF725-BF79-4500-A94C-34E49D9B1BF8}">
      <dsp:nvSpPr>
        <dsp:cNvPr id="0" name=""/>
        <dsp:cNvSpPr/>
      </dsp:nvSpPr>
      <dsp:spPr>
        <a:xfrm>
          <a:off x="0" y="840878"/>
          <a:ext cx="6451943" cy="84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849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Property owner remains responsible</a:t>
          </a:r>
          <a:endParaRPr lang="en-US" sz="2700" kern="1200" dirty="0"/>
        </a:p>
      </dsp:txBody>
      <dsp:txXfrm>
        <a:off x="0" y="840878"/>
        <a:ext cx="6451943" cy="844560"/>
      </dsp:txXfrm>
    </dsp:sp>
    <dsp:sp modelId="{CBEC168D-13E9-41F8-BA74-27104CE1CE0B}">
      <dsp:nvSpPr>
        <dsp:cNvPr id="0" name=""/>
        <dsp:cNvSpPr/>
      </dsp:nvSpPr>
      <dsp:spPr>
        <a:xfrm>
          <a:off x="0" y="1685438"/>
          <a:ext cx="6451943" cy="81549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County Property</a:t>
          </a:r>
        </a:p>
      </dsp:txBody>
      <dsp:txXfrm>
        <a:off x="39809" y="1725247"/>
        <a:ext cx="6372325" cy="735872"/>
      </dsp:txXfrm>
    </dsp:sp>
    <dsp:sp modelId="{B76409C1-9799-40D2-93CA-08C5AA3BDC57}">
      <dsp:nvSpPr>
        <dsp:cNvPr id="0" name=""/>
        <dsp:cNvSpPr/>
      </dsp:nvSpPr>
      <dsp:spPr>
        <a:xfrm>
          <a:off x="0" y="2500928"/>
          <a:ext cx="6451943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849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County may remove</a:t>
          </a:r>
        </a:p>
      </dsp:txBody>
      <dsp:txXfrm>
        <a:off x="0" y="2500928"/>
        <a:ext cx="6451943" cy="563040"/>
      </dsp:txXfrm>
    </dsp:sp>
    <dsp:sp modelId="{31E7844A-99BE-40E6-8D8E-36174863BFC7}">
      <dsp:nvSpPr>
        <dsp:cNvPr id="0" name=""/>
        <dsp:cNvSpPr/>
      </dsp:nvSpPr>
      <dsp:spPr>
        <a:xfrm>
          <a:off x="0" y="3063968"/>
          <a:ext cx="6451943" cy="81549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State Highway</a:t>
          </a:r>
        </a:p>
      </dsp:txBody>
      <dsp:txXfrm>
        <a:off x="39809" y="3103777"/>
        <a:ext cx="6372325" cy="735872"/>
      </dsp:txXfrm>
    </dsp:sp>
    <dsp:sp modelId="{C45BB7B2-9F62-4B84-8DE3-090855925A21}">
      <dsp:nvSpPr>
        <dsp:cNvPr id="0" name=""/>
        <dsp:cNvSpPr/>
      </dsp:nvSpPr>
      <dsp:spPr>
        <a:xfrm>
          <a:off x="0" y="3879458"/>
          <a:ext cx="6451943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849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CHP/</a:t>
          </a:r>
          <a:r>
            <a:rPr lang="en-US" sz="2700" kern="1200"/>
            <a:t>Caltrans jurisdiction</a:t>
          </a:r>
          <a:endParaRPr lang="en-US" sz="2700" kern="1200" dirty="0"/>
        </a:p>
      </dsp:txBody>
      <dsp:txXfrm>
        <a:off x="0" y="3879458"/>
        <a:ext cx="6451943" cy="5630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38D4C-0F2D-447E-B08D-73CEC4A4DD39}">
      <dsp:nvSpPr>
        <dsp:cNvPr id="0" name=""/>
        <dsp:cNvSpPr/>
      </dsp:nvSpPr>
      <dsp:spPr>
        <a:xfrm>
          <a:off x="1763" y="1631717"/>
          <a:ext cx="1399363" cy="195910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00" tIns="330200" rIns="109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Enter private property without authority</a:t>
          </a:r>
        </a:p>
      </dsp:txBody>
      <dsp:txXfrm>
        <a:off x="1763" y="2376178"/>
        <a:ext cx="1399363" cy="1175465"/>
      </dsp:txXfrm>
    </dsp:sp>
    <dsp:sp modelId="{2B3E0E04-6F6C-4713-9B5B-79FF3C222DA0}">
      <dsp:nvSpPr>
        <dsp:cNvPr id="0" name=""/>
        <dsp:cNvSpPr/>
      </dsp:nvSpPr>
      <dsp:spPr>
        <a:xfrm>
          <a:off x="407579" y="1827628"/>
          <a:ext cx="587732" cy="5877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2" tIns="12700" rIns="45822" bIns="1270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1</a:t>
          </a:r>
        </a:p>
      </dsp:txBody>
      <dsp:txXfrm>
        <a:off x="493650" y="1913699"/>
        <a:ext cx="415590" cy="415590"/>
      </dsp:txXfrm>
    </dsp:sp>
    <dsp:sp modelId="{7B5682DE-12F9-4093-B832-1CBB1C1D5D39}">
      <dsp:nvSpPr>
        <dsp:cNvPr id="0" name=""/>
        <dsp:cNvSpPr/>
      </dsp:nvSpPr>
      <dsp:spPr>
        <a:xfrm>
          <a:off x="1763" y="3590753"/>
          <a:ext cx="1399363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B6675C-2B6F-4776-8913-FC34C2352743}">
      <dsp:nvSpPr>
        <dsp:cNvPr id="0" name=""/>
        <dsp:cNvSpPr/>
      </dsp:nvSpPr>
      <dsp:spPr>
        <a:xfrm>
          <a:off x="1541063" y="1631717"/>
          <a:ext cx="1399363" cy="195910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00" tIns="330200" rIns="109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Ignore due process</a:t>
          </a:r>
        </a:p>
      </dsp:txBody>
      <dsp:txXfrm>
        <a:off x="1541063" y="2376178"/>
        <a:ext cx="1399363" cy="1175465"/>
      </dsp:txXfrm>
    </dsp:sp>
    <dsp:sp modelId="{9100E1DE-F5EC-44D7-9DF8-08D067D975B0}">
      <dsp:nvSpPr>
        <dsp:cNvPr id="0" name=""/>
        <dsp:cNvSpPr/>
      </dsp:nvSpPr>
      <dsp:spPr>
        <a:xfrm>
          <a:off x="1946878" y="1827628"/>
          <a:ext cx="587732" cy="5877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2" tIns="12700" rIns="45822" bIns="1270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2</a:t>
          </a:r>
        </a:p>
      </dsp:txBody>
      <dsp:txXfrm>
        <a:off x="2032949" y="1913699"/>
        <a:ext cx="415590" cy="415590"/>
      </dsp:txXfrm>
    </dsp:sp>
    <dsp:sp modelId="{4DDAFF5C-71DD-4E99-A4CC-B1DB98949A0B}">
      <dsp:nvSpPr>
        <dsp:cNvPr id="0" name=""/>
        <dsp:cNvSpPr/>
      </dsp:nvSpPr>
      <dsp:spPr>
        <a:xfrm>
          <a:off x="1541063" y="3590753"/>
          <a:ext cx="1399363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4FFB2-6DC5-48FE-9B71-5CF11993C96D}">
      <dsp:nvSpPr>
        <dsp:cNvPr id="0" name=""/>
        <dsp:cNvSpPr/>
      </dsp:nvSpPr>
      <dsp:spPr>
        <a:xfrm>
          <a:off x="3080363" y="1631717"/>
          <a:ext cx="1399363" cy="195910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00" tIns="330200" rIns="109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Remove vehicles without legal basis</a:t>
          </a:r>
        </a:p>
      </dsp:txBody>
      <dsp:txXfrm>
        <a:off x="3080363" y="2376178"/>
        <a:ext cx="1399363" cy="1175465"/>
      </dsp:txXfrm>
    </dsp:sp>
    <dsp:sp modelId="{E698710F-0AFC-42D9-BC1A-118A7DDCA015}">
      <dsp:nvSpPr>
        <dsp:cNvPr id="0" name=""/>
        <dsp:cNvSpPr/>
      </dsp:nvSpPr>
      <dsp:spPr>
        <a:xfrm>
          <a:off x="3486178" y="1827628"/>
          <a:ext cx="587732" cy="58773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2" tIns="12700" rIns="45822" bIns="1270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3</a:t>
          </a:r>
        </a:p>
      </dsp:txBody>
      <dsp:txXfrm>
        <a:off x="3572249" y="1913699"/>
        <a:ext cx="415590" cy="415590"/>
      </dsp:txXfrm>
    </dsp:sp>
    <dsp:sp modelId="{6C2BE3FA-AF46-4A14-A620-CA12E7A94E28}">
      <dsp:nvSpPr>
        <dsp:cNvPr id="0" name=""/>
        <dsp:cNvSpPr/>
      </dsp:nvSpPr>
      <dsp:spPr>
        <a:xfrm>
          <a:off x="3080363" y="3590753"/>
          <a:ext cx="1399363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F25E9-57E9-4752-992C-B31677AD1BEA}">
      <dsp:nvSpPr>
        <dsp:cNvPr id="0" name=""/>
        <dsp:cNvSpPr/>
      </dsp:nvSpPr>
      <dsp:spPr>
        <a:xfrm>
          <a:off x="4619662" y="1631717"/>
          <a:ext cx="1399363" cy="195910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00" tIns="330200" rIns="109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Compel action outside County Code</a:t>
          </a:r>
        </a:p>
      </dsp:txBody>
      <dsp:txXfrm>
        <a:off x="4619662" y="2376178"/>
        <a:ext cx="1399363" cy="1175465"/>
      </dsp:txXfrm>
    </dsp:sp>
    <dsp:sp modelId="{96761C80-572C-4A5D-8CB1-54BE5A063628}">
      <dsp:nvSpPr>
        <dsp:cNvPr id="0" name=""/>
        <dsp:cNvSpPr/>
      </dsp:nvSpPr>
      <dsp:spPr>
        <a:xfrm>
          <a:off x="5025478" y="1827628"/>
          <a:ext cx="587732" cy="58773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22" tIns="12700" rIns="45822" bIns="1270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4</a:t>
          </a:r>
        </a:p>
      </dsp:txBody>
      <dsp:txXfrm>
        <a:off x="5111549" y="1913699"/>
        <a:ext cx="415590" cy="415590"/>
      </dsp:txXfrm>
    </dsp:sp>
    <dsp:sp modelId="{2BB78F9A-5E78-44AE-AF17-BD1F6301516E}">
      <dsp:nvSpPr>
        <dsp:cNvPr id="0" name=""/>
        <dsp:cNvSpPr/>
      </dsp:nvSpPr>
      <dsp:spPr>
        <a:xfrm>
          <a:off x="4619662" y="3590753"/>
          <a:ext cx="1399363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B1D3D-74BB-43BB-A43F-0E93A0CD800C}">
      <dsp:nvSpPr>
        <dsp:cNvPr id="0" name=""/>
        <dsp:cNvSpPr/>
      </dsp:nvSpPr>
      <dsp:spPr>
        <a:xfrm>
          <a:off x="0" y="357045"/>
          <a:ext cx="9872871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Authority is established by County Code and state law.</a:t>
          </a:r>
        </a:p>
      </dsp:txBody>
      <dsp:txXfrm>
        <a:off x="24588" y="381633"/>
        <a:ext cx="9823695" cy="454509"/>
      </dsp:txXfrm>
    </dsp:sp>
    <dsp:sp modelId="{DAE70D66-8E08-41BB-B513-3941136AC9DF}">
      <dsp:nvSpPr>
        <dsp:cNvPr id="0" name=""/>
        <dsp:cNvSpPr/>
      </dsp:nvSpPr>
      <dsp:spPr>
        <a:xfrm>
          <a:off x="0" y="921210"/>
          <a:ext cx="9872871" cy="5036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Enforcement is discretionary and risk-based.</a:t>
          </a:r>
        </a:p>
      </dsp:txBody>
      <dsp:txXfrm>
        <a:off x="24588" y="945798"/>
        <a:ext cx="9823695" cy="454509"/>
      </dsp:txXfrm>
    </dsp:sp>
    <dsp:sp modelId="{C2E888EC-B9C5-4BE2-B14A-77D4869FD2A6}">
      <dsp:nvSpPr>
        <dsp:cNvPr id="0" name=""/>
        <dsp:cNvSpPr/>
      </dsp:nvSpPr>
      <dsp:spPr>
        <a:xfrm>
          <a:off x="0" y="1485375"/>
          <a:ext cx="9872871" cy="5036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Voluntary compliance is preferred whenever practical.</a:t>
          </a:r>
        </a:p>
      </dsp:txBody>
      <dsp:txXfrm>
        <a:off x="24588" y="1509963"/>
        <a:ext cx="9823695" cy="454509"/>
      </dsp:txXfrm>
    </dsp:sp>
    <dsp:sp modelId="{E87F245E-2D8A-474C-A4F3-48DD71190281}">
      <dsp:nvSpPr>
        <dsp:cNvPr id="0" name=""/>
        <dsp:cNvSpPr/>
      </dsp:nvSpPr>
      <dsp:spPr>
        <a:xfrm>
          <a:off x="0" y="2049540"/>
          <a:ext cx="9872871" cy="5036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Due process protects property owners.</a:t>
          </a:r>
        </a:p>
      </dsp:txBody>
      <dsp:txXfrm>
        <a:off x="24588" y="2074128"/>
        <a:ext cx="9823695" cy="454509"/>
      </dsp:txXfrm>
    </dsp:sp>
    <dsp:sp modelId="{8590D0B1-0130-4327-9452-627B383C291B}">
      <dsp:nvSpPr>
        <dsp:cNvPr id="0" name=""/>
        <dsp:cNvSpPr/>
      </dsp:nvSpPr>
      <dsp:spPr>
        <a:xfrm>
          <a:off x="0" y="2613704"/>
          <a:ext cx="9872871" cy="50368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Some situations require lengthy legal processes before action can occur.</a:t>
          </a:r>
        </a:p>
      </dsp:txBody>
      <dsp:txXfrm>
        <a:off x="24588" y="2638292"/>
        <a:ext cx="9823695" cy="454509"/>
      </dsp:txXfrm>
    </dsp:sp>
    <dsp:sp modelId="{1D9333FC-A5D5-4375-A877-D9199C1F985D}">
      <dsp:nvSpPr>
        <dsp:cNvPr id="0" name=""/>
        <dsp:cNvSpPr/>
      </dsp:nvSpPr>
      <dsp:spPr>
        <a:xfrm>
          <a:off x="0" y="3177870"/>
          <a:ext cx="9872871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Staff acts only within the authority provided by law.</a:t>
          </a:r>
        </a:p>
      </dsp:txBody>
      <dsp:txXfrm>
        <a:off x="24588" y="3202458"/>
        <a:ext cx="9823695" cy="454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739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8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9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90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81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0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12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8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7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7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9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8059560-8CB6-449C-AB21-615C4470934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AEA9086-C402-43FE-85B2-B3CB99A2C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6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818327-9D44-4214-BEC7-F7463A8BD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 descr="Mill Creek Road area residents seek help with abandoned trailer outside Yreka">
            <a:extLst>
              <a:ext uri="{FF2B5EF4-FFF2-40B4-BE49-F238E27FC236}">
                <a16:creationId xmlns:a16="http://schemas.microsoft.com/office/drawing/2014/main" id="{82347BBA-32DA-4640-A05C-729664B06C7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rcRect l="5460" r="5651"/>
          <a:stretch>
            <a:fillRect/>
          </a:stretch>
        </p:blipFill>
        <p:spPr>
          <a:xfrm>
            <a:off x="20" y="3809"/>
            <a:ext cx="12191980" cy="68580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96B7D9-8894-4E5C-8DCF-35BECF8D3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E5EA692-8ED9-D69B-6E9E-9746C8E65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>
            <a:normAutofit/>
          </a:bodyPr>
          <a:lstStyle/>
          <a:p>
            <a:r>
              <a:rPr lang="en-US" sz="4500" dirty="0"/>
              <a:t>Code Enforcement Authority</a:t>
            </a:r>
            <a:br>
              <a:rPr lang="en-US" sz="4500" dirty="0"/>
            </a:br>
            <a:r>
              <a:rPr lang="en-US" sz="4500" dirty="0"/>
              <a:t>Understanding Authority, Limitations and Enforcement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F7FEE-A700-293E-5B59-A1BC64697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/>
          <a:p>
            <a:r>
              <a:rPr lang="en-US"/>
              <a:t>Siskiyou County Community Development Department</a:t>
            </a:r>
          </a:p>
          <a:p>
            <a:r>
              <a:rPr lang="en-US"/>
              <a:t>Board of Supervisors Meeting</a:t>
            </a:r>
          </a:p>
          <a:p>
            <a:r>
              <a:rPr lang="en-US"/>
              <a:t>August 11, 2026</a:t>
            </a:r>
          </a:p>
        </p:txBody>
      </p:sp>
    </p:spTree>
    <p:extLst>
      <p:ext uri="{BB962C8B-B14F-4D97-AF65-F5344CB8AC3E}">
        <p14:creationId xmlns:p14="http://schemas.microsoft.com/office/powerpoint/2010/main" val="4228531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85887-DFA8-BE1C-C9D8-3A564F421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3AB56C-47E1-BACA-B356-905DEED970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2557386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8661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9CBD3C9-4E66-426D-948E-7CF477810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DB95FCF-AD96-482F-9FB8-CD95725E6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4EEEC00-AD80-4734-BEE6-04CBDEC83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2ED84DD6-8A68-4994-8094-8DDBE89BF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76049D7-366E-4AC9-B689-460CC28F8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solidFill>
            <a:srgbClr val="A6B727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C9E91F8-C4AE-4EB0-8B76-FF3F3FC71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4AD45A04-4150-4943-BB06-EEEDDD73B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3B1502-D8E5-2993-BF2D-C977E11A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38" y="857675"/>
            <a:ext cx="311336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800" b="1" cap="all">
                <a:solidFill>
                  <a:srgbClr val="FFFFFF"/>
                </a:solidFill>
              </a:rPr>
              <a:t>Questions?</a:t>
            </a:r>
          </a:p>
        </p:txBody>
      </p:sp>
      <p:pic>
        <p:nvPicPr>
          <p:cNvPr id="5" name="Picture 4" descr="RFP - 23-02 - Vehicle Removal and Disposal | Siskiyou County California">
            <a:extLst>
              <a:ext uri="{FF2B5EF4-FFF2-40B4-BE49-F238E27FC236}">
                <a16:creationId xmlns:a16="http://schemas.microsoft.com/office/drawing/2014/main" id="{A69321F2-B487-4874-78CD-EF609FB64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064" y="956880"/>
            <a:ext cx="6045576" cy="494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69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A7F24-3577-9191-86E9-C9293900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</a:t>
            </a: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9259230-3E56-387B-AB19-D58FAFFFE1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684436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0136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1CD19-7D93-D459-BD19-4AD4E1F9E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Does Our Authority Come From?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6425C2-F94E-E137-520F-00F8A702E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County Code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116C287-B8AF-27E6-1979-52595B4A89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Citation procedures </a:t>
            </a:r>
          </a:p>
          <a:p>
            <a:r>
              <a:rPr lang="en-US" dirty="0"/>
              <a:t>Building regulations </a:t>
            </a:r>
          </a:p>
          <a:p>
            <a:r>
              <a:rPr lang="en-US" dirty="0"/>
              <a:t>Planning &amp; zoning </a:t>
            </a:r>
          </a:p>
          <a:p>
            <a:r>
              <a:rPr lang="en-US" dirty="0"/>
              <a:t>Nuisance abatement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C20EBB-8704-62D4-02C3-FAED4CFCB7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State Law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50A28D0-9EBC-D32C-C43B-5254491AC86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California Constitution </a:t>
            </a:r>
          </a:p>
          <a:p>
            <a:r>
              <a:rPr lang="en-US" dirty="0"/>
              <a:t>Government Code </a:t>
            </a:r>
          </a:p>
          <a:p>
            <a:r>
              <a:rPr lang="en-US" dirty="0"/>
              <a:t>Health &amp; Safety Code </a:t>
            </a:r>
          </a:p>
          <a:p>
            <a:r>
              <a:rPr lang="en-US" dirty="0"/>
              <a:t>Penal Code </a:t>
            </a:r>
          </a:p>
          <a:p>
            <a:r>
              <a:rPr lang="en-US" dirty="0"/>
              <a:t>Code of Civil Procedure</a:t>
            </a:r>
          </a:p>
        </p:txBody>
      </p:sp>
    </p:spTree>
    <p:extLst>
      <p:ext uri="{BB962C8B-B14F-4D97-AF65-F5344CB8AC3E}">
        <p14:creationId xmlns:p14="http://schemas.microsoft.com/office/powerpoint/2010/main" val="724036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270CA-962C-1482-8514-87C8930C6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Enforcement Philosophy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3DE9189-EFA9-A640-D8AC-AD03C1FFCE7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42410876"/>
              </p:ext>
            </p:extLst>
          </p:nvPr>
        </p:nvGraphicFramePr>
        <p:xfrm>
          <a:off x="1143000" y="2057400"/>
          <a:ext cx="4754563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F84223-ADE6-F202-205E-A489237A3F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Enforcement Priorities</a:t>
            </a:r>
          </a:p>
          <a:p>
            <a:pPr lvl="1"/>
            <a:r>
              <a:rPr lang="en-US" dirty="0"/>
              <a:t>Health &amp; Safety</a:t>
            </a:r>
          </a:p>
          <a:p>
            <a:pPr lvl="1"/>
            <a:r>
              <a:rPr lang="en-US" dirty="0"/>
              <a:t>Severity</a:t>
            </a:r>
          </a:p>
          <a:p>
            <a:pPr lvl="1"/>
            <a:r>
              <a:rPr lang="en-US" dirty="0"/>
              <a:t>Public Impact</a:t>
            </a:r>
          </a:p>
          <a:p>
            <a:pPr lvl="1"/>
            <a:r>
              <a:rPr lang="en-US" dirty="0"/>
              <a:t>Staff Resources</a:t>
            </a:r>
          </a:p>
          <a:p>
            <a:pPr lvl="1"/>
            <a:r>
              <a:rPr lang="en-US" dirty="0"/>
              <a:t>Persistent Violations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312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2EF077-17CD-7272-6F3E-F4200466D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5606143"/>
          </a:xfrm>
        </p:spPr>
        <p:txBody>
          <a:bodyPr>
            <a:normAutofit/>
          </a:bodyPr>
          <a:lstStyle/>
          <a:p>
            <a:r>
              <a:rPr lang="en-US" sz="3700"/>
              <a:t>Available Enforcement Tools</a:t>
            </a: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76261A51-4E7E-DAD3-75C7-53635BDABF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7910615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09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B54C89A-2D0B-4062-BF97-CA51B69D7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079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091C99A-98BE-457D-87BD-7B9B6EDDC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34761"/>
            <a:ext cx="11724640" cy="637793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0A769C-8991-4FDE-89A0-A218E5BF6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9642" y="0"/>
            <a:ext cx="462235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0945D5-E54C-DD87-4CCA-46BEE2D86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9455" y="609599"/>
            <a:ext cx="3574471" cy="5403273"/>
          </a:xfrm>
        </p:spPr>
        <p:txBody>
          <a:bodyPr>
            <a:normAutofit/>
          </a:bodyPr>
          <a:lstStyle/>
          <a:p>
            <a:r>
              <a:rPr lang="en-US" sz="4700">
                <a:solidFill>
                  <a:srgbClr val="FFFFFF"/>
                </a:solidFill>
              </a:rPr>
              <a:t>Legal Safeguards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5CA58E-F8D8-4DF3-B813-C2585E0A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15896D-58B3-EE69-D113-A73D476558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987865"/>
              </p:ext>
            </p:extLst>
          </p:nvPr>
        </p:nvGraphicFramePr>
        <p:xfrm>
          <a:off x="862013" y="881063"/>
          <a:ext cx="6054725" cy="5132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1723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876BE-73E4-3059-14DA-986687F46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Abandoned Vehicles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8F8590-1FC2-F616-DFB2-EBE496289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Code Enforcement Does: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C8C35D-F2D7-F437-2B81-B844024C58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Investigates potential County Code violations. </a:t>
            </a:r>
          </a:p>
          <a:p>
            <a:r>
              <a:rPr lang="en-US" dirty="0"/>
              <a:t>Opens a code enforcement case when warranted. </a:t>
            </a:r>
          </a:p>
          <a:p>
            <a:r>
              <a:rPr lang="en-US" dirty="0"/>
              <a:t>Seeks voluntary compliance first. Issues notices and citations when violations remain. </a:t>
            </a:r>
          </a:p>
          <a:p>
            <a:r>
              <a:rPr lang="en-US" dirty="0"/>
              <a:t>May pursue formal nuisance abatement through the legal process when authorized.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7F30B8-250E-5351-603A-7287EF0E4B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Property Owner Options: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1DFB972-336E-E48E-AEC6-C0DB1EA7AB7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Remove the vehicle themselves. </a:t>
            </a:r>
          </a:p>
          <a:p>
            <a:r>
              <a:rPr lang="en-US" dirty="0"/>
              <a:t>Arrange for removal through a licensed tow company. </a:t>
            </a:r>
          </a:p>
          <a:p>
            <a:r>
              <a:rPr lang="en-US" dirty="0"/>
              <a:t>Correct the violation before further enforcement action.</a:t>
            </a:r>
          </a:p>
        </p:txBody>
      </p:sp>
    </p:spTree>
    <p:extLst>
      <p:ext uri="{BB962C8B-B14F-4D97-AF65-F5344CB8AC3E}">
        <p14:creationId xmlns:p14="http://schemas.microsoft.com/office/powerpoint/2010/main" val="8361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9A83B-C906-A8EA-4F0E-D41CE33AD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5606143"/>
          </a:xfrm>
        </p:spPr>
        <p:txBody>
          <a:bodyPr>
            <a:normAutofit/>
          </a:bodyPr>
          <a:lstStyle/>
          <a:p>
            <a:r>
              <a:rPr lang="en-US" sz="4100"/>
              <a:t>Abandoned Vehicles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7418ABC-F47A-FACC-6A26-6684C22669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2993058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4077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E9080C-7D7B-D0DE-B38D-FCFFE1D24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What Code Enforcement Cannot Do: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AD2F62F9-D5E2-E9CA-BC4B-094B7726AE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277051"/>
              </p:ext>
            </p:extLst>
          </p:nvPr>
        </p:nvGraphicFramePr>
        <p:xfrm>
          <a:off x="4995081" y="873457"/>
          <a:ext cx="6020790" cy="5222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7664554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30</TotalTime>
  <Words>323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Century Gothic</vt:lpstr>
      <vt:lpstr>Corbel</vt:lpstr>
      <vt:lpstr>Basis</vt:lpstr>
      <vt:lpstr>Code Enforcement Authority Understanding Authority, Limitations and Enforcement Process</vt:lpstr>
      <vt:lpstr>Purpose</vt:lpstr>
      <vt:lpstr>Where Does Our Authority Come From?</vt:lpstr>
      <vt:lpstr>Code Enforcement Philosophy</vt:lpstr>
      <vt:lpstr>Available Enforcement Tools</vt:lpstr>
      <vt:lpstr>Legal Safeguards</vt:lpstr>
      <vt:lpstr>Abandoned Vehicles</vt:lpstr>
      <vt:lpstr>Abandoned Vehicles</vt:lpstr>
      <vt:lpstr>What Code Enforcement Cannot Do:</vt:lpstr>
      <vt:lpstr>Key Takeaways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Hailey Lang</dc:creator>
  <cp:lastModifiedBy>Hailey Lang</cp:lastModifiedBy>
  <cp:revision>1</cp:revision>
  <dcterms:created xsi:type="dcterms:W3CDTF">2026-07-22T21:13:10Z</dcterms:created>
  <dcterms:modified xsi:type="dcterms:W3CDTF">2026-07-22T21:43:40Z</dcterms:modified>
</cp:coreProperties>
</file>