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V. Phelps" userId="54e69f90-6afd-491d-95a8-952bb61ab2af" providerId="ADAL" clId="{F2D14BBF-2226-416A-9931-3D28131460D7}"/>
    <pc:docChg chg="modSld">
      <pc:chgData name="James V. Phelps" userId="54e69f90-6afd-491d-95a8-952bb61ab2af" providerId="ADAL" clId="{F2D14BBF-2226-416A-9931-3D28131460D7}" dt="2026-06-08T16:31:40.476" v="1" actId="1076"/>
      <pc:docMkLst>
        <pc:docMk/>
      </pc:docMkLst>
      <pc:sldChg chg="modSp mod">
        <pc:chgData name="James V. Phelps" userId="54e69f90-6afd-491d-95a8-952bb61ab2af" providerId="ADAL" clId="{F2D14BBF-2226-416A-9931-3D28131460D7}" dt="2026-06-08T16:31:40.476" v="1" actId="1076"/>
        <pc:sldMkLst>
          <pc:docMk/>
          <pc:sldMk cId="717364133" sldId="256"/>
        </pc:sldMkLst>
        <pc:spChg chg="mod">
          <ac:chgData name="James V. Phelps" userId="54e69f90-6afd-491d-95a8-952bb61ab2af" providerId="ADAL" clId="{F2D14BBF-2226-416A-9931-3D28131460D7}" dt="2026-06-08T16:31:40.476" v="1" actId="1076"/>
          <ac:spMkLst>
            <pc:docMk/>
            <pc:sldMk cId="717364133" sldId="256"/>
            <ac:spMk id="2" creationId="{4A464C8E-2CC2-B4B2-C39D-52CDD4FAB46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884-AF14-692B-5CA6-1D32ECE05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36A1-30E1-A1DD-8975-ED4B232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1653-F420-5792-5F49-2FC5AE1C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C1554-677C-08B2-4F3A-50DD4031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7E319-B3F0-25C7-D452-A1537E73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E8AA-9255-D802-1A25-9C89D97F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2537B-B93E-EC90-D12E-8F49E6F2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4509-5971-6457-8CEE-F629D404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4397-BC7F-9B5E-9192-677930C0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87A9-AD30-7F20-843A-4EDA5170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3F095-242D-7D26-224D-8E531B8AE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1939A-5624-01B1-DAEB-E895804B3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39943-65DC-3F0C-82CF-54305794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230F-62C8-F281-B684-F25EFEB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7D4-706B-14B1-095B-33AE111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C35-31A0-77C1-ED12-C57D6D75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C75F-79CA-D72D-A06C-B8AC453E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4ECAB-6421-E0B7-0856-F3265CD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57A3D-7986-11DF-A773-49A33DCF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F56-4235-1948-144B-3EDB40805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3DFC-E299-3294-61FD-9381738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C74B0-42D5-0135-8FF6-908324CB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F755-BF27-45BD-7A2C-90C280B5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6E7DE-A888-4FFA-B85D-EF65722B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0277E-D86D-6DCA-58D8-F3EB5E58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2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A8DC-A473-B6B0-3AA5-A2FE794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460C4-3D4D-6CAB-08BA-5633BE6B5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0C574-8576-4006-E284-71BC23E8E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59492-CBEB-4AE0-0EA9-C2FCF6D1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52D2-BE35-1041-213B-C64503B2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D5D85-A56C-5022-5CA7-B44E62AF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F8B9-956D-1000-06E0-83E2B82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0B188-8005-773D-A4D7-C72C721C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5623B-AFA8-BBB8-3A73-13BE5615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36C7A-9AB8-B289-093F-BADD71A8A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6BD54-D2E5-D77C-5ADC-C1A318BA4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8DB03-BBC9-A726-DB8D-B4C17E14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565AA-067B-839B-28C2-C554B44F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0C0EB-8731-9328-2821-62FFB813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1430-F4C5-439A-5525-62934E76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FD7D5-655A-99F5-C752-5146136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D494C-4F55-0B5F-7D6D-71A5653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9A997-E83E-DBC0-35E7-5F41F665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0839-C427-88BB-4484-8745F429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79274-A7EC-07EE-40F5-49FC36EF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BE2BF-B14F-6283-7C73-27336063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151A-5354-A7D7-A659-D4614DA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BACB-F00B-51F2-5EFF-530B2000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6F143-F1A8-FD00-FBDF-DCC375BD2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960D6-0480-5C40-DEAE-EADD022C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F1C5C-D25A-3336-249C-1C7ED33A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6E94-CDA8-40D7-0E29-E85F6C64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5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E8E3-9802-5EA1-AF91-9B03CA52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C5694-34EA-F68D-E7FF-6B6105B6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9CF40-1D45-DFBE-404F-47F754AF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C48B-B36E-7369-E037-20DCB85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52C52-8E43-B7FE-20B4-5D79BBE2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7A6A-C111-DEF0-1523-A33E7603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0AB54-1029-F77B-83D3-3DF37BDBC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0F5A-6BA6-9D7B-E05F-74195C046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7EA3A-96DA-7D96-BEAA-B383CDC7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BD1B7ED-DA62-03C0-9B83-227C0855C0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214949"/>
            <a:ext cx="115421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DEVELOPMENT DEPARTMENT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HAILEY LANG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Director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E456D3A6-4157-AA47-7050-A1DAD408A8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87" y="461170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AB945785-0E23-2D3D-FE0C-484F0D0281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358641"/>
            <a:ext cx="174253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COUNTY OF SISKIYOU</a:t>
            </a:r>
            <a:b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806 South Main Street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Yreka, CA 96097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(530) 841-4076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6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C8E-2CC2-B4B2-C39D-52CDD4FAB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6888" y="423813"/>
            <a:ext cx="7187184" cy="850393"/>
          </a:xfrm>
        </p:spPr>
        <p:txBody>
          <a:bodyPr/>
          <a:lstStyle/>
          <a:p>
            <a:pPr algn="l"/>
            <a:br>
              <a:rPr lang="en-US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dirty="0"/>
              <a:t>NAME: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Allen Baradar (Z-26-01)</a:t>
            </a:r>
            <a:br>
              <a:rPr lang="en-US" sz="1800" dirty="0"/>
            </a:br>
            <a:r>
              <a:rPr lang="en-US" sz="1800" b="1" dirty="0"/>
              <a:t>PUPROSE: 	</a:t>
            </a:r>
            <a:r>
              <a:rPr lang="en-US" sz="1800" dirty="0"/>
              <a:t>Rezoning 11.40 acres from R-R to C-H.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18" name="Text Box 1">
            <a:extLst>
              <a:ext uri="{FF2B5EF4-FFF2-40B4-BE49-F238E27FC236}">
                <a16:creationId xmlns:a16="http://schemas.microsoft.com/office/drawing/2014/main" id="{C779D3E9-123E-FDC7-6BAC-BDAE6AD1283E}"/>
              </a:ext>
            </a:extLst>
          </p:cNvPr>
          <p:cNvSpPr txBox="1"/>
          <p:nvPr/>
        </p:nvSpPr>
        <p:spPr>
          <a:xfrm>
            <a:off x="9507017" y="4153882"/>
            <a:ext cx="567055" cy="60071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160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TPZ</a:t>
            </a:r>
            <a:endParaRPr lang="en-US" sz="11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1">
            <a:extLst>
              <a:ext uri="{FF2B5EF4-FFF2-40B4-BE49-F238E27FC236}">
                <a16:creationId xmlns:a16="http://schemas.microsoft.com/office/drawing/2014/main" id="{6992B0D4-C632-FA34-E0FA-019B8D409CA1}"/>
              </a:ext>
            </a:extLst>
          </p:cNvPr>
          <p:cNvSpPr txBox="1"/>
          <p:nvPr/>
        </p:nvSpPr>
        <p:spPr>
          <a:xfrm>
            <a:off x="8169620" y="3671971"/>
            <a:ext cx="1154430" cy="60071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160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AG-2-B-40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 descr="A high angle view of a road&#10;&#10;AI-generated content may be incorrect.">
            <a:extLst>
              <a:ext uri="{FF2B5EF4-FFF2-40B4-BE49-F238E27FC236}">
                <a16:creationId xmlns:a16="http://schemas.microsoft.com/office/drawing/2014/main" id="{C7E0D455-180D-A488-48D8-66508DE8C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69" y="1364305"/>
            <a:ext cx="4747716" cy="506988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2" name="Picture 21" descr="Map&#10;&#10;AI-generated content may be incorrect.">
            <a:extLst>
              <a:ext uri="{FF2B5EF4-FFF2-40B4-BE49-F238E27FC236}">
                <a16:creationId xmlns:a16="http://schemas.microsoft.com/office/drawing/2014/main" id="{C2C63605-4684-352C-F762-6457CC192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324" y="1348264"/>
            <a:ext cx="5151021" cy="510196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736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 NAME:  Allen Baradar (Z-26-01) PUPROSE:  Rezoning 11.40 acres from R-R to C-H.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Phelps</dc:creator>
  <cp:lastModifiedBy>James V. Phelps</cp:lastModifiedBy>
  <cp:revision>4</cp:revision>
  <dcterms:created xsi:type="dcterms:W3CDTF">2026-04-30T16:34:13Z</dcterms:created>
  <dcterms:modified xsi:type="dcterms:W3CDTF">2026-06-08T16:31:42Z</dcterms:modified>
</cp:coreProperties>
</file>