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 V. Phelps" userId="54e69f90-6afd-491d-95a8-952bb61ab2af" providerId="ADAL" clId="{F2D14BBF-2226-416A-9931-3D28131460D7}"/>
    <pc:docChg chg="modSld">
      <pc:chgData name="James V. Phelps" userId="54e69f90-6afd-491d-95a8-952bb61ab2af" providerId="ADAL" clId="{F2D14BBF-2226-416A-9931-3D28131460D7}" dt="2026-06-08T16:37:04.717" v="1" actId="1076"/>
      <pc:docMkLst>
        <pc:docMk/>
      </pc:docMkLst>
      <pc:sldChg chg="modSp mod">
        <pc:chgData name="James V. Phelps" userId="54e69f90-6afd-491d-95a8-952bb61ab2af" providerId="ADAL" clId="{F2D14BBF-2226-416A-9931-3D28131460D7}" dt="2026-06-08T16:37:04.717" v="1" actId="1076"/>
        <pc:sldMkLst>
          <pc:docMk/>
          <pc:sldMk cId="717364133" sldId="256"/>
        </pc:sldMkLst>
        <pc:spChg chg="mod">
          <ac:chgData name="James V. Phelps" userId="54e69f90-6afd-491d-95a8-952bb61ab2af" providerId="ADAL" clId="{F2D14BBF-2226-416A-9931-3D28131460D7}" dt="2026-06-08T16:37:04.717" v="1" actId="1076"/>
          <ac:spMkLst>
            <pc:docMk/>
            <pc:sldMk cId="717364133" sldId="256"/>
            <ac:spMk id="2" creationId="{4A464C8E-2CC2-B4B2-C39D-52CDD4FAB46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C2884-AF14-692B-5CA6-1D32ECE05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D36A1-30E1-A1DD-8975-ED4B23295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981653-F420-5792-5F49-2FC5AE1C1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EC1554-677C-08B2-4F3A-50DD4031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F7E319-B3F0-25C7-D452-A1537E733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528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EE8AA-9255-D802-1A25-9C89D97F9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E2537B-B93E-EC90-D12E-8F49E6F2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84509-5971-6457-8CEE-F629D404A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9D4397-BC7F-9B5E-9192-677930C0C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F87A9-AD30-7F20-843A-4EDA51701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7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03F095-242D-7D26-224D-8E531B8AE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B1939A-5624-01B1-DAEB-E895804B3E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39943-65DC-3F0C-82CF-54305794B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5230F-62C8-F281-B684-F25EFEBC3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A87D4-706B-14B1-095B-33AE11109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645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13C35-31A0-77C1-ED12-C57D6D75A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98C75F-79CA-D72D-A06C-B8AC453EB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64ECAB-6421-E0B7-0856-F3265CDF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857A3D-7986-11DF-A773-49A33DCF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908F56-4235-1948-144B-3EDB40805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50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C3DFC-E299-3294-61FD-9381738DA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FC74B0-42D5-0135-8FF6-908324CBB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EDF755-BF27-45BD-7A2C-90C280B5E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A6E7DE-A888-4FFA-B85D-EF65722B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0277E-D86D-6DCA-58D8-F3EB5E581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226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02A8DC-A473-B6B0-3AA5-A2FE7943C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460C4-3D4D-6CAB-08BA-5633BE6B50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0C574-8576-4006-E284-71BC23E8E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559492-CBEB-4AE0-0EA9-C2FCF6D19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3952D2-BE35-1041-213B-C64503B21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D5D85-A56C-5022-5CA7-B44E62AF1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833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F8B9-956D-1000-06E0-83E2B82B0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0B188-8005-773D-A4D7-C72C721CE6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5623B-AFA8-BBB8-3A73-13BE5615F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136C7A-9AB8-B289-093F-BADD71A8AA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16BD54-D2E5-D77C-5ADC-C1A318BA47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E8DB03-BBC9-A726-DB8D-B4C17E14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3565AA-067B-839B-28C2-C554B44F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B0C0EB-8731-9328-2821-62FFB813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189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51430-F4C5-439A-5525-62934E763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0FD7D5-655A-99F5-C752-514613683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4D494C-4F55-0B5F-7D6D-71A565324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E9A997-E83E-DBC0-35E7-5F41F6656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030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0F0839-C427-88BB-4484-8745F4299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79274-A7EC-07EE-40F5-49FC36EF6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1BE2BF-B14F-6283-7C73-273360636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385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2151A-5354-A7D7-A659-D4614DA52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BACB-F00B-51F2-5EFF-530B2000F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36F143-F1A8-FD00-FBDF-DCC375BD2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4960D6-0480-5C40-DEAE-EADD022CF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F1C5C-D25A-3336-249C-1C7ED33A5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256E94-CDA8-40D7-0E29-E85F6C64C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059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8E8E3-9802-5EA1-AF91-9B03CA52F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CC5694-34EA-F68D-E7FF-6B6105B64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9CF40-1D45-DFBE-404F-47F754AFF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EC48B-B36E-7369-E037-20DCB8588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52C52-8E43-B7FE-20B4-5D79BBE2F5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BB7A6A-C111-DEF0-1523-A33E7603A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1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60AB54-1029-F77B-83D3-3DF37BDBCB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10BD3F-3765-4D15-AE3D-37BB5C584E54}" type="datetimeFigureOut">
              <a:rPr lang="en-US" smtClean="0"/>
              <a:t>6/8/2026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60F5A-6BA6-9D7B-E05F-74195C046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7EA3A-96DA-7D96-BEAA-B383CDC78A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FC4AED4-9D66-4CC8-866D-2B72CCC46A6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ABD1B7ED-DA62-03C0-9B83-227C0855C07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214949"/>
            <a:ext cx="1154214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COMMUNITY DEVELOPMENT DEPARTMENT	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kumimoji="0" lang="en-US" altLang="en-US" sz="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HAILEY LANG</a:t>
            </a: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en-US" sz="8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Director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Picture 2">
            <a:extLst>
              <a:ext uri="{FF2B5EF4-FFF2-40B4-BE49-F238E27FC236}">
                <a16:creationId xmlns:a16="http://schemas.microsoft.com/office/drawing/2014/main" id="{E456D3A6-4157-AA47-7050-A1DAD408A8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1387" y="461170"/>
            <a:ext cx="504825" cy="50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6">
            <a:extLst>
              <a:ext uri="{FF2B5EF4-FFF2-40B4-BE49-F238E27FC236}">
                <a16:creationId xmlns:a16="http://schemas.microsoft.com/office/drawing/2014/main" id="{AB945785-0E23-2D3D-FE0C-484F0D0281F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310550" y="358641"/>
            <a:ext cx="1742536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COUNTY OF SISKIYOU</a:t>
            </a:r>
            <a:br>
              <a:rPr kumimoji="0" lang="en-US" altLang="en-US" sz="1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806 South Main Street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Yreka, CA 96097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(530) 841-4076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064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4C8E-2CC2-B4B2-C39D-52CDD4FAB4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1435" y="426027"/>
            <a:ext cx="7187184" cy="850393"/>
          </a:xfrm>
        </p:spPr>
        <p:txBody>
          <a:bodyPr/>
          <a:lstStyle/>
          <a:p>
            <a:pPr algn="l"/>
            <a:br>
              <a:rPr lang="en-US" sz="18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800" b="1" dirty="0"/>
              <a:t>NAME: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	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	Acer Klamath Forest (Z-24-05)</a:t>
            </a:r>
            <a:br>
              <a:rPr lang="en-US" sz="1800" dirty="0"/>
            </a:br>
            <a:r>
              <a:rPr lang="en-US" sz="1800" b="1" dirty="0"/>
              <a:t>PUPROSE: 	</a:t>
            </a:r>
            <a:r>
              <a:rPr lang="en-US" sz="1800" dirty="0"/>
              <a:t>Rezoning 640 acres from R-R to TPZ.</a:t>
            </a:r>
            <a:br>
              <a:rPr lang="en-US" sz="1800" dirty="0"/>
            </a:br>
            <a:endParaRPr lang="en-US" sz="1800" dirty="0"/>
          </a:p>
        </p:txBody>
      </p:sp>
      <p:pic>
        <p:nvPicPr>
          <p:cNvPr id="8" name="Picture 7" descr="Map&#10;&#10;AI-generated content may be incorrect.">
            <a:extLst>
              <a:ext uri="{FF2B5EF4-FFF2-40B4-BE49-F238E27FC236}">
                <a16:creationId xmlns:a16="http://schemas.microsoft.com/office/drawing/2014/main" id="{17445C8E-CFE4-7570-826B-F97F1285A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19" y="1406817"/>
            <a:ext cx="4958903" cy="5020397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9" name="Picture 8" descr="Map&#10;&#10;AI-generated content may be incorrect.">
            <a:extLst>
              <a:ext uri="{FF2B5EF4-FFF2-40B4-BE49-F238E27FC236}">
                <a16:creationId xmlns:a16="http://schemas.microsoft.com/office/drawing/2014/main" id="{7A1AEAE5-368E-A9FB-37B2-51EC1B28B8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9017" y="1383329"/>
            <a:ext cx="4144401" cy="5045624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10" name="Text Box 1">
            <a:extLst>
              <a:ext uri="{FF2B5EF4-FFF2-40B4-BE49-F238E27FC236}">
                <a16:creationId xmlns:a16="http://schemas.microsoft.com/office/drawing/2014/main" id="{EAC967F3-3EDB-6E6B-7215-4A60AB047661}"/>
              </a:ext>
            </a:extLst>
          </p:cNvPr>
          <p:cNvSpPr txBox="1"/>
          <p:nvPr/>
        </p:nvSpPr>
        <p:spPr>
          <a:xfrm>
            <a:off x="7357694" y="4429991"/>
            <a:ext cx="2466975" cy="99060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R-R-B-40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 Box 1">
            <a:extLst>
              <a:ext uri="{FF2B5EF4-FFF2-40B4-BE49-F238E27FC236}">
                <a16:creationId xmlns:a16="http://schemas.microsoft.com/office/drawing/2014/main" id="{9114B95A-8D73-BB50-F40A-CDF4B0D82FD9}"/>
              </a:ext>
            </a:extLst>
          </p:cNvPr>
          <p:cNvSpPr txBox="1"/>
          <p:nvPr/>
        </p:nvSpPr>
        <p:spPr>
          <a:xfrm>
            <a:off x="7963723" y="1932709"/>
            <a:ext cx="1152525" cy="990600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n-US" sz="3600">
                <a:ln>
                  <a:noFill/>
                </a:ln>
                <a:solidFill>
                  <a:srgbClr val="FFFFFF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TPZ</a:t>
            </a:r>
            <a:endParaRPr lang="en-US" sz="110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3641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26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Aptos</vt:lpstr>
      <vt:lpstr>Arial</vt:lpstr>
      <vt:lpstr>Office Theme</vt:lpstr>
      <vt:lpstr> NAME:  Acer Klamath Forest (Z-24-05) PUPROSE:  Rezoning 640 acres from R-R to TPZ.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James Phelps</dc:creator>
  <cp:lastModifiedBy>James V. Phelps</cp:lastModifiedBy>
  <cp:revision>2</cp:revision>
  <dcterms:created xsi:type="dcterms:W3CDTF">2026-04-30T16:34:13Z</dcterms:created>
  <dcterms:modified xsi:type="dcterms:W3CDTF">2026-06-08T16:37:05Z</dcterms:modified>
</cp:coreProperties>
</file>