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6A80FF-4B49-4557-A488-BABEEE508DFB}" v="4" dt="2026-04-30T17:25:09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7F7747E3-7DBA-4220-AA25-CC62BA9737FF}"/>
    <pc:docChg chg="custSel modSld">
      <pc:chgData name="James V. Phelps" userId="54e69f90-6afd-491d-95a8-952bb61ab2af" providerId="ADAL" clId="{7F7747E3-7DBA-4220-AA25-CC62BA9737FF}" dt="2026-04-30T17:25:45.867" v="68" actId="692"/>
      <pc:docMkLst>
        <pc:docMk/>
      </pc:docMkLst>
      <pc:sldChg chg="addSp delSp modSp mod">
        <pc:chgData name="James V. Phelps" userId="54e69f90-6afd-491d-95a8-952bb61ab2af" providerId="ADAL" clId="{7F7747E3-7DBA-4220-AA25-CC62BA9737FF}" dt="2026-04-30T17:25:45.867" v="68" actId="692"/>
        <pc:sldMkLst>
          <pc:docMk/>
          <pc:sldMk cId="717364133" sldId="256"/>
        </pc:sldMkLst>
        <pc:spChg chg="mod">
          <ac:chgData name="James V. Phelps" userId="54e69f90-6afd-491d-95a8-952bb61ab2af" providerId="ADAL" clId="{7F7747E3-7DBA-4220-AA25-CC62BA9737FF}" dt="2026-04-30T17:22:54.552" v="38" actId="20577"/>
          <ac:spMkLst>
            <pc:docMk/>
            <pc:sldMk cId="717364133" sldId="256"/>
            <ac:spMk id="2" creationId="{4A464C8E-2CC2-B4B2-C39D-52CDD4FAB468}"/>
          </ac:spMkLst>
        </pc:spChg>
        <pc:spChg chg="add mod">
          <ac:chgData name="James V. Phelps" userId="54e69f90-6afd-491d-95a8-952bb61ab2af" providerId="ADAL" clId="{7F7747E3-7DBA-4220-AA25-CC62BA9737FF}" dt="2026-04-30T17:25:03.983" v="59" actId="1076"/>
          <ac:spMkLst>
            <pc:docMk/>
            <pc:sldMk cId="717364133" sldId="256"/>
            <ac:spMk id="10" creationId="{EAC967F3-3EDB-6E6B-7215-4A60AB047661}"/>
          </ac:spMkLst>
        </pc:spChg>
        <pc:spChg chg="add mod">
          <ac:chgData name="James V. Phelps" userId="54e69f90-6afd-491d-95a8-952bb61ab2af" providerId="ADAL" clId="{7F7747E3-7DBA-4220-AA25-CC62BA9737FF}" dt="2026-04-30T17:25:11.326" v="61" actId="1076"/>
          <ac:spMkLst>
            <pc:docMk/>
            <pc:sldMk cId="717364133" sldId="256"/>
            <ac:spMk id="11" creationId="{9114B95A-8D73-BB50-F40A-CDF4B0D82FD9}"/>
          </ac:spMkLst>
        </pc:spChg>
        <pc:picChg chg="del">
          <ac:chgData name="James V. Phelps" userId="54e69f90-6afd-491d-95a8-952bb61ab2af" providerId="ADAL" clId="{7F7747E3-7DBA-4220-AA25-CC62BA9737FF}" dt="2026-04-30T17:23:50.664" v="43" actId="478"/>
          <ac:picMkLst>
            <pc:docMk/>
            <pc:sldMk cId="717364133" sldId="256"/>
            <ac:picMk id="4" creationId="{9F4F2339-8A58-D410-1828-8095E353A317}"/>
          </ac:picMkLst>
        </pc:picChg>
        <pc:picChg chg="del">
          <ac:chgData name="James V. Phelps" userId="54e69f90-6afd-491d-95a8-952bb61ab2af" providerId="ADAL" clId="{7F7747E3-7DBA-4220-AA25-CC62BA9737FF}" dt="2026-04-30T17:24:39.286" v="53" actId="478"/>
          <ac:picMkLst>
            <pc:docMk/>
            <pc:sldMk cId="717364133" sldId="256"/>
            <ac:picMk id="5" creationId="{C67B4F70-5CC8-ACED-6018-6BF0B393C24A}"/>
          </ac:picMkLst>
        </pc:picChg>
        <pc:picChg chg="add mod">
          <ac:chgData name="James V. Phelps" userId="54e69f90-6afd-491d-95a8-952bb61ab2af" providerId="ADAL" clId="{7F7747E3-7DBA-4220-AA25-CC62BA9737FF}" dt="2026-04-30T17:24:11.621" v="49" actId="1076"/>
          <ac:picMkLst>
            <pc:docMk/>
            <pc:sldMk cId="717364133" sldId="256"/>
            <ac:picMk id="8" creationId="{17445C8E-CFE4-7570-826B-F97F1285A1EE}"/>
          </ac:picMkLst>
        </pc:picChg>
        <pc:picChg chg="add mod">
          <ac:chgData name="James V. Phelps" userId="54e69f90-6afd-491d-95a8-952bb61ab2af" providerId="ADAL" clId="{7F7747E3-7DBA-4220-AA25-CC62BA9737FF}" dt="2026-04-30T17:25:45.867" v="68" actId="692"/>
          <ac:picMkLst>
            <pc:docMk/>
            <pc:sldMk cId="717364133" sldId="256"/>
            <ac:picMk id="9" creationId="{7A1AEAE5-368E-A9FB-37B2-51EC1B28B80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755" y="658367"/>
            <a:ext cx="7187184" cy="850393"/>
          </a:xfrm>
        </p:spPr>
        <p:txBody>
          <a:bodyPr/>
          <a:lstStyle/>
          <a:p>
            <a:pPr algn="l"/>
            <a:r>
              <a:rPr lang="en-US" sz="1800" b="1" dirty="0"/>
              <a:t>ITEM: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/>
              <a:t>11F 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Acer Klamath Forest (Z-24-05)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640 acres from R-R to TPZ.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8" name="Picture 7" descr="Map&#10;&#10;AI-generated content may be incorrect.">
            <a:extLst>
              <a:ext uri="{FF2B5EF4-FFF2-40B4-BE49-F238E27FC236}">
                <a16:creationId xmlns:a16="http://schemas.microsoft.com/office/drawing/2014/main" id="{17445C8E-CFE4-7570-826B-F97F1285A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19" y="1406817"/>
            <a:ext cx="4958903" cy="502039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9" name="Picture 8" descr="Map&#10;&#10;AI-generated content may be incorrect.">
            <a:extLst>
              <a:ext uri="{FF2B5EF4-FFF2-40B4-BE49-F238E27FC236}">
                <a16:creationId xmlns:a16="http://schemas.microsoft.com/office/drawing/2014/main" id="{7A1AEAE5-368E-A9FB-37B2-51EC1B28B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017" y="1383329"/>
            <a:ext cx="4144401" cy="504562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0" name="Text Box 1">
            <a:extLst>
              <a:ext uri="{FF2B5EF4-FFF2-40B4-BE49-F238E27FC236}">
                <a16:creationId xmlns:a16="http://schemas.microsoft.com/office/drawing/2014/main" id="{EAC967F3-3EDB-6E6B-7215-4A60AB047661}"/>
              </a:ext>
            </a:extLst>
          </p:cNvPr>
          <p:cNvSpPr txBox="1"/>
          <p:nvPr/>
        </p:nvSpPr>
        <p:spPr>
          <a:xfrm>
            <a:off x="7357694" y="4429991"/>
            <a:ext cx="2466975" cy="99060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R-R-B-40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1">
            <a:extLst>
              <a:ext uri="{FF2B5EF4-FFF2-40B4-BE49-F238E27FC236}">
                <a16:creationId xmlns:a16="http://schemas.microsoft.com/office/drawing/2014/main" id="{9114B95A-8D73-BB50-F40A-CDF4B0D82FD9}"/>
              </a:ext>
            </a:extLst>
          </p:cNvPr>
          <p:cNvSpPr txBox="1"/>
          <p:nvPr/>
        </p:nvSpPr>
        <p:spPr>
          <a:xfrm>
            <a:off x="7963723" y="1932709"/>
            <a:ext cx="1152525" cy="99060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TPZ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ITEM:  11F  NAME:  Acer Klamath Forest (Z-24-05) PUPROSE:  Rezoning 640 acres from R-R to TPZ.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Phelps</cp:lastModifiedBy>
  <cp:revision>2</cp:revision>
  <dcterms:created xsi:type="dcterms:W3CDTF">2026-04-30T16:34:13Z</dcterms:created>
  <dcterms:modified xsi:type="dcterms:W3CDTF">2026-04-30T17:25:53Z</dcterms:modified>
</cp:coreProperties>
</file>