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F2D14BBF-2226-416A-9931-3D28131460D7}"/>
    <pc:docChg chg="modSld">
      <pc:chgData name="James V. Phelps" userId="54e69f90-6afd-491d-95a8-952bb61ab2af" providerId="ADAL" clId="{F2D14BBF-2226-416A-9931-3D28131460D7}" dt="2026-06-08T16:35:15.735" v="2" actId="1076"/>
      <pc:docMkLst>
        <pc:docMk/>
      </pc:docMkLst>
      <pc:sldChg chg="modSp mod">
        <pc:chgData name="James V. Phelps" userId="54e69f90-6afd-491d-95a8-952bb61ab2af" providerId="ADAL" clId="{F2D14BBF-2226-416A-9931-3D28131460D7}" dt="2026-06-08T16:35:15.735" v="2" actId="1076"/>
        <pc:sldMkLst>
          <pc:docMk/>
          <pc:sldMk cId="717364133" sldId="256"/>
        </pc:sldMkLst>
        <pc:spChg chg="mod">
          <ac:chgData name="James V. Phelps" userId="54e69f90-6afd-491d-95a8-952bb61ab2af" providerId="ADAL" clId="{F2D14BBF-2226-416A-9931-3D28131460D7}" dt="2026-06-08T16:35:15.735" v="2" actId="1076"/>
          <ac:spMkLst>
            <pc:docMk/>
            <pc:sldMk cId="717364133" sldId="256"/>
            <ac:spMk id="2" creationId="{4A464C8E-2CC2-B4B2-C39D-52CDD4FAB4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9995" y="420627"/>
            <a:ext cx="7187184" cy="850393"/>
          </a:xfrm>
        </p:spPr>
        <p:txBody>
          <a:bodyPr/>
          <a:lstStyle/>
          <a:p>
            <a:pPr algn="l"/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Shasta Cascades Timberlands (Z-24-04)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160 acres from AG-2 to TPZ.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F2339-8A58-D410-1828-8095E353A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1" y="1406818"/>
            <a:ext cx="4526280" cy="513113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7B4F70-5CC8-ACED-6018-6BF0B393C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79" y="1406817"/>
            <a:ext cx="4702417" cy="513113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 NAME:  Shasta Cascades Timberlands (Z-24-04) PUPROSE:  Rezoning 160 acres from AG-2 to TPZ.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V. Phelps</cp:lastModifiedBy>
  <cp:revision>2</cp:revision>
  <dcterms:created xsi:type="dcterms:W3CDTF">2026-04-30T16:34:13Z</dcterms:created>
  <dcterms:modified xsi:type="dcterms:W3CDTF">2026-06-08T16:35:21Z</dcterms:modified>
</cp:coreProperties>
</file>