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FE2C5A-ACF0-4F2E-9A4A-C32BF865E750}" v="5" dt="2026-04-30T17:08:56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. Phelps" userId="54e69f90-6afd-491d-95a8-952bb61ab2af" providerId="ADAL" clId="{7F7747E3-7DBA-4220-AA25-CC62BA9737FF}"/>
    <pc:docChg chg="modSld">
      <pc:chgData name="James V. Phelps" userId="54e69f90-6afd-491d-95a8-952bb61ab2af" providerId="ADAL" clId="{7F7747E3-7DBA-4220-AA25-CC62BA9737FF}" dt="2026-04-30T17:21:54.823" v="11" actId="20577"/>
      <pc:docMkLst>
        <pc:docMk/>
      </pc:docMkLst>
      <pc:sldChg chg="modSp mod">
        <pc:chgData name="James V. Phelps" userId="54e69f90-6afd-491d-95a8-952bb61ab2af" providerId="ADAL" clId="{7F7747E3-7DBA-4220-AA25-CC62BA9737FF}" dt="2026-04-30T17:21:54.823" v="11" actId="20577"/>
        <pc:sldMkLst>
          <pc:docMk/>
          <pc:sldMk cId="717364133" sldId="256"/>
        </pc:sldMkLst>
        <pc:spChg chg="mod">
          <ac:chgData name="James V. Phelps" userId="54e69f90-6afd-491d-95a8-952bb61ab2af" providerId="ADAL" clId="{7F7747E3-7DBA-4220-AA25-CC62BA9737FF}" dt="2026-04-30T17:21:54.823" v="11" actId="20577"/>
          <ac:spMkLst>
            <pc:docMk/>
            <pc:sldMk cId="717364133" sldId="256"/>
            <ac:spMk id="2" creationId="{4A464C8E-2CC2-B4B2-C39D-52CDD4FAB4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5755" y="658367"/>
            <a:ext cx="7187184" cy="850393"/>
          </a:xfrm>
        </p:spPr>
        <p:txBody>
          <a:bodyPr/>
          <a:lstStyle/>
          <a:p>
            <a:pPr algn="l"/>
            <a:r>
              <a:rPr lang="en-US" sz="1800" b="1" dirty="0"/>
              <a:t>ITEM: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/>
              <a:t>11E</a:t>
            </a:r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Shasta </a:t>
            </a:r>
            <a:r>
              <a:rPr lang="en-US" sz="1800">
                <a:solidFill>
                  <a:schemeClr val="accent2">
                    <a:lumMod val="75000"/>
                  </a:schemeClr>
                </a:solidFill>
              </a:rPr>
              <a:t>Cascades Timberlands (Z-24-04)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Rezoning 160 acres from AG-2 to TPZ.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4F2339-8A58-D410-1828-8095E353A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11" y="1406818"/>
            <a:ext cx="4526280" cy="513113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7B4F70-5CC8-ACED-6018-6BF0B393C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179" y="1406817"/>
            <a:ext cx="4702417" cy="513113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29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ITEM:  11E NAME:  Shasta Cascades Timberlands (Z-24-04) PUPROSE:  Rezoning 160 acres from AG-2 to TPZ.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Phelps</cp:lastModifiedBy>
  <cp:revision>2</cp:revision>
  <dcterms:created xsi:type="dcterms:W3CDTF">2026-04-30T16:34:13Z</dcterms:created>
  <dcterms:modified xsi:type="dcterms:W3CDTF">2026-04-30T17:21:55Z</dcterms:modified>
</cp:coreProperties>
</file>