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FE2C5A-ACF0-4F2E-9A4A-C32BF865E750}" v="5" dt="2026-04-30T17:08:56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7F7747E3-7DBA-4220-AA25-CC62BA9737FF}"/>
    <pc:docChg chg="custSel modSld">
      <pc:chgData name="James V. Phelps" userId="54e69f90-6afd-491d-95a8-952bb61ab2af" providerId="ADAL" clId="{7F7747E3-7DBA-4220-AA25-CC62BA9737FF}" dt="2026-04-30T17:19:10.018" v="519" actId="1076"/>
      <pc:docMkLst>
        <pc:docMk/>
      </pc:docMkLst>
      <pc:sldChg chg="addSp delSp modSp mod">
        <pc:chgData name="James V. Phelps" userId="54e69f90-6afd-491d-95a8-952bb61ab2af" providerId="ADAL" clId="{7F7747E3-7DBA-4220-AA25-CC62BA9737FF}" dt="2026-04-30T17:19:10.018" v="519" actId="1076"/>
        <pc:sldMkLst>
          <pc:docMk/>
          <pc:sldMk cId="717364133" sldId="256"/>
        </pc:sldMkLst>
        <pc:spChg chg="mod">
          <ac:chgData name="James V. Phelps" userId="54e69f90-6afd-491d-95a8-952bb61ab2af" providerId="ADAL" clId="{7F7747E3-7DBA-4220-AA25-CC62BA9737FF}" dt="2026-04-30T17:15:56.263" v="490" actId="20577"/>
          <ac:spMkLst>
            <pc:docMk/>
            <pc:sldMk cId="717364133" sldId="256"/>
            <ac:spMk id="2" creationId="{4A464C8E-2CC2-B4B2-C39D-52CDD4FAB468}"/>
          </ac:spMkLst>
        </pc:spChg>
        <pc:spChg chg="del mod">
          <ac:chgData name="James V. Phelps" userId="54e69f90-6afd-491d-95a8-952bb61ab2af" providerId="ADAL" clId="{7F7747E3-7DBA-4220-AA25-CC62BA9737FF}" dt="2026-04-30T17:09:57.159" v="326" actId="478"/>
          <ac:spMkLst>
            <pc:docMk/>
            <pc:sldMk cId="717364133" sldId="256"/>
            <ac:spMk id="3" creationId="{D14649B5-8FAA-C21E-7F16-1A7B9B50544C}"/>
          </ac:spMkLst>
        </pc:spChg>
        <pc:spChg chg="add del mod">
          <ac:chgData name="James V. Phelps" userId="54e69f90-6afd-491d-95a8-952bb61ab2af" providerId="ADAL" clId="{7F7747E3-7DBA-4220-AA25-CC62BA9737FF}" dt="2026-04-30T17:09:26.009" v="319" actId="478"/>
          <ac:spMkLst>
            <pc:docMk/>
            <pc:sldMk cId="717364133" sldId="256"/>
            <ac:spMk id="7" creationId="{5BA36AC4-2405-8D5D-3C90-009FE8097E87}"/>
          </ac:spMkLst>
        </pc:spChg>
        <pc:picChg chg="add del mod">
          <ac:chgData name="James V. Phelps" userId="54e69f90-6afd-491d-95a8-952bb61ab2af" providerId="ADAL" clId="{7F7747E3-7DBA-4220-AA25-CC62BA9737FF}" dt="2026-04-30T17:17:55.318" v="492" actId="478"/>
          <ac:picMkLst>
            <pc:docMk/>
            <pc:sldMk cId="717364133" sldId="256"/>
            <ac:picMk id="4" creationId="{9F4F2339-8A58-D410-1828-8095E353A317}"/>
          </ac:picMkLst>
        </pc:picChg>
        <pc:picChg chg="add del mod">
          <ac:chgData name="James V. Phelps" userId="54e69f90-6afd-491d-95a8-952bb61ab2af" providerId="ADAL" clId="{7F7747E3-7DBA-4220-AA25-CC62BA9737FF}" dt="2026-04-30T17:18:40.841" v="505" actId="478"/>
          <ac:picMkLst>
            <pc:docMk/>
            <pc:sldMk cId="717364133" sldId="256"/>
            <ac:picMk id="5" creationId="{C67B4F70-5CC8-ACED-6018-6BF0B393C24A}"/>
          </ac:picMkLst>
        </pc:picChg>
        <pc:picChg chg="add del mod">
          <ac:chgData name="James V. Phelps" userId="54e69f90-6afd-491d-95a8-952bb61ab2af" providerId="ADAL" clId="{7F7747E3-7DBA-4220-AA25-CC62BA9737FF}" dt="2026-04-30T17:08:44.506" v="211" actId="478"/>
          <ac:picMkLst>
            <pc:docMk/>
            <pc:sldMk cId="717364133" sldId="256"/>
            <ac:picMk id="6" creationId="{603B065F-D6F0-87C1-53A1-879EEE641374}"/>
          </ac:picMkLst>
        </pc:picChg>
        <pc:picChg chg="add mod">
          <ac:chgData name="James V. Phelps" userId="54e69f90-6afd-491d-95a8-952bb61ab2af" providerId="ADAL" clId="{7F7747E3-7DBA-4220-AA25-CC62BA9737FF}" dt="2026-04-30T17:19:10.018" v="519" actId="1076"/>
          <ac:picMkLst>
            <pc:docMk/>
            <pc:sldMk cId="717364133" sldId="256"/>
            <ac:picMk id="6" creationId="{FD3C2590-27A5-6D95-D5CF-EF77EDDC8223}"/>
          </ac:picMkLst>
        </pc:picChg>
        <pc:picChg chg="add mod">
          <ac:chgData name="James V. Phelps" userId="54e69f90-6afd-491d-95a8-952bb61ab2af" providerId="ADAL" clId="{7F7747E3-7DBA-4220-AA25-CC62BA9737FF}" dt="2026-04-30T17:19:08.247" v="518" actId="1076"/>
          <ac:picMkLst>
            <pc:docMk/>
            <pc:sldMk cId="717364133" sldId="256"/>
            <ac:picMk id="8" creationId="{F11B4730-D385-4E7C-1C1F-93F96B35E87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55" y="658367"/>
            <a:ext cx="7187184" cy="850393"/>
          </a:xfrm>
        </p:spPr>
        <p:txBody>
          <a:bodyPr/>
          <a:lstStyle/>
          <a:p>
            <a:pPr algn="l"/>
            <a:r>
              <a:rPr lang="en-US" sz="1800" b="1" dirty="0"/>
              <a:t>ITEM: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/>
              <a:t>11D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Title 2, Chapters 36 and 37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Repeal and replace Title 2, Chapters 36 and 37.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3C2590-27A5-6D95-D5CF-EF77EDDC8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32" y="1523297"/>
            <a:ext cx="4459598" cy="477814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B4730-D385-4E7C-1C1F-93F96B35E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073" y="1508760"/>
            <a:ext cx="5027695" cy="479267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ITEM:  11D NAME:  Title 2, Chapters 36 and 37 PUPROSE:  Repeal and replace Title 2, Chapters 36 and 37.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Phelps</cp:lastModifiedBy>
  <cp:revision>1</cp:revision>
  <dcterms:created xsi:type="dcterms:W3CDTF">2026-04-30T16:34:13Z</dcterms:created>
  <dcterms:modified xsi:type="dcterms:W3CDTF">2026-04-30T17:19:18Z</dcterms:modified>
</cp:coreProperties>
</file>