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A5F5F-BD44-4830-8561-A79424870446}" v="13" dt="2026-04-30T17:31:39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. Phelps" userId="54e69f90-6afd-491d-95a8-952bb61ab2af" providerId="ADAL" clId="{7F7747E3-7DBA-4220-AA25-CC62BA9737FF}"/>
    <pc:docChg chg="undo custSel modSld">
      <pc:chgData name="James V. Phelps" userId="54e69f90-6afd-491d-95a8-952bb61ab2af" providerId="ADAL" clId="{7F7747E3-7DBA-4220-AA25-CC62BA9737FF}" dt="2026-04-30T17:31:56.143" v="80" actId="1076"/>
      <pc:docMkLst>
        <pc:docMk/>
      </pc:docMkLst>
      <pc:sldChg chg="addSp delSp modSp mod">
        <pc:chgData name="James V. Phelps" userId="54e69f90-6afd-491d-95a8-952bb61ab2af" providerId="ADAL" clId="{7F7747E3-7DBA-4220-AA25-CC62BA9737FF}" dt="2026-04-30T17:31:56.143" v="80" actId="1076"/>
        <pc:sldMkLst>
          <pc:docMk/>
          <pc:sldMk cId="717364133" sldId="256"/>
        </pc:sldMkLst>
        <pc:spChg chg="mod">
          <ac:chgData name="James V. Phelps" userId="54e69f90-6afd-491d-95a8-952bb61ab2af" providerId="ADAL" clId="{7F7747E3-7DBA-4220-AA25-CC62BA9737FF}" dt="2026-04-30T17:27:04.473" v="14" actId="20577"/>
          <ac:spMkLst>
            <pc:docMk/>
            <pc:sldMk cId="717364133" sldId="256"/>
            <ac:spMk id="2" creationId="{4A464C8E-2CC2-B4B2-C39D-52CDD4FAB468}"/>
          </ac:spMkLst>
        </pc:spChg>
        <pc:spChg chg="del">
          <ac:chgData name="James V. Phelps" userId="54e69f90-6afd-491d-95a8-952bb61ab2af" providerId="ADAL" clId="{7F7747E3-7DBA-4220-AA25-CC62BA9737FF}" dt="2026-04-30T17:30:48.342" v="64" actId="478"/>
          <ac:spMkLst>
            <pc:docMk/>
            <pc:sldMk cId="717364133" sldId="256"/>
            <ac:spMk id="10" creationId="{EAC967F3-3EDB-6E6B-7215-4A60AB047661}"/>
          </ac:spMkLst>
        </pc:spChg>
        <pc:spChg chg="del mod">
          <ac:chgData name="James V. Phelps" userId="54e69f90-6afd-491d-95a8-952bb61ab2af" providerId="ADAL" clId="{7F7747E3-7DBA-4220-AA25-CC62BA9737FF}" dt="2026-04-30T17:30:50.055" v="66" actId="478"/>
          <ac:spMkLst>
            <pc:docMk/>
            <pc:sldMk cId="717364133" sldId="256"/>
            <ac:spMk id="11" creationId="{9114B95A-8D73-BB50-F40A-CDF4B0D82FD9}"/>
          </ac:spMkLst>
        </pc:spChg>
        <pc:spChg chg="add mod">
          <ac:chgData name="James V. Phelps" userId="54e69f90-6afd-491d-95a8-952bb61ab2af" providerId="ADAL" clId="{7F7747E3-7DBA-4220-AA25-CC62BA9737FF}" dt="2026-04-30T17:30:17.545" v="49"/>
          <ac:spMkLst>
            <pc:docMk/>
            <pc:sldMk cId="717364133" sldId="256"/>
            <ac:spMk id="14" creationId="{AC9BCF30-8F0E-AFF8-842A-D881D6B8162C}"/>
          </ac:spMkLst>
        </pc:spChg>
        <pc:spChg chg="add mod">
          <ac:chgData name="James V. Phelps" userId="54e69f90-6afd-491d-95a8-952bb61ab2af" providerId="ADAL" clId="{7F7747E3-7DBA-4220-AA25-CC62BA9737FF}" dt="2026-04-30T17:30:16.898" v="47"/>
          <ac:spMkLst>
            <pc:docMk/>
            <pc:sldMk cId="717364133" sldId="256"/>
            <ac:spMk id="15" creationId="{017E61EA-AC75-7565-319A-EF4D8E76FF42}"/>
          </ac:spMkLst>
        </pc:spChg>
        <pc:spChg chg="add mod">
          <ac:chgData name="James V. Phelps" userId="54e69f90-6afd-491d-95a8-952bb61ab2af" providerId="ADAL" clId="{7F7747E3-7DBA-4220-AA25-CC62BA9737FF}" dt="2026-04-30T17:30:16.138" v="45"/>
          <ac:spMkLst>
            <pc:docMk/>
            <pc:sldMk cId="717364133" sldId="256"/>
            <ac:spMk id="16" creationId="{F7E9DA05-15B0-2607-8255-D043A887E3BB}"/>
          </ac:spMkLst>
        </pc:spChg>
        <pc:spChg chg="add mod">
          <ac:chgData name="James V. Phelps" userId="54e69f90-6afd-491d-95a8-952bb61ab2af" providerId="ADAL" clId="{7F7747E3-7DBA-4220-AA25-CC62BA9737FF}" dt="2026-04-30T17:31:16.958" v="74" actId="1076"/>
          <ac:spMkLst>
            <pc:docMk/>
            <pc:sldMk cId="717364133" sldId="256"/>
            <ac:spMk id="18" creationId="{C779D3E9-123E-FDC7-6BAC-BDAE6AD1283E}"/>
          </ac:spMkLst>
        </pc:spChg>
        <pc:spChg chg="add del mod">
          <ac:chgData name="James V. Phelps" userId="54e69f90-6afd-491d-95a8-952bb61ab2af" providerId="ADAL" clId="{7F7747E3-7DBA-4220-AA25-CC62BA9737FF}" dt="2026-04-30T17:31:50.360" v="79" actId="478"/>
          <ac:spMkLst>
            <pc:docMk/>
            <pc:sldMk cId="717364133" sldId="256"/>
            <ac:spMk id="19" creationId="{17A005DF-F402-B53C-E782-73EA7C8443E5}"/>
          </ac:spMkLst>
        </pc:spChg>
        <pc:spChg chg="add mod">
          <ac:chgData name="James V. Phelps" userId="54e69f90-6afd-491d-95a8-952bb61ab2af" providerId="ADAL" clId="{7F7747E3-7DBA-4220-AA25-CC62BA9737FF}" dt="2026-04-30T17:31:56.143" v="80" actId="1076"/>
          <ac:spMkLst>
            <pc:docMk/>
            <pc:sldMk cId="717364133" sldId="256"/>
            <ac:spMk id="20" creationId="{6992B0D4-C632-FA34-E0FA-019B8D409CA1}"/>
          </ac:spMkLst>
        </pc:spChg>
        <pc:picChg chg="del">
          <ac:chgData name="James V. Phelps" userId="54e69f90-6afd-491d-95a8-952bb61ab2af" providerId="ADAL" clId="{7F7747E3-7DBA-4220-AA25-CC62BA9737FF}" dt="2026-04-30T17:27:49.910" v="18" actId="478"/>
          <ac:picMkLst>
            <pc:docMk/>
            <pc:sldMk cId="717364133" sldId="256"/>
            <ac:picMk id="8" creationId="{17445C8E-CFE4-7570-826B-F97F1285A1EE}"/>
          </ac:picMkLst>
        </pc:picChg>
        <pc:picChg chg="add del">
          <ac:chgData name="James V. Phelps" userId="54e69f90-6afd-491d-95a8-952bb61ab2af" providerId="ADAL" clId="{7F7747E3-7DBA-4220-AA25-CC62BA9737FF}" dt="2026-04-30T17:30:44.055" v="62" actId="478"/>
          <ac:picMkLst>
            <pc:docMk/>
            <pc:sldMk cId="717364133" sldId="256"/>
            <ac:picMk id="9" creationId="{7A1AEAE5-368E-A9FB-37B2-51EC1B28B802}"/>
          </ac:picMkLst>
        </pc:picChg>
        <pc:picChg chg="add mod">
          <ac:chgData name="James V. Phelps" userId="54e69f90-6afd-491d-95a8-952bb61ab2af" providerId="ADAL" clId="{7F7747E3-7DBA-4220-AA25-CC62BA9737FF}" dt="2026-04-30T17:27:58.421" v="24" actId="692"/>
          <ac:picMkLst>
            <pc:docMk/>
            <pc:sldMk cId="717364133" sldId="256"/>
            <ac:picMk id="12" creationId="{853E856B-F0C6-34CF-70B0-90966F5E3A21}"/>
          </ac:picMkLst>
        </pc:picChg>
        <pc:picChg chg="add mod">
          <ac:chgData name="James V. Phelps" userId="54e69f90-6afd-491d-95a8-952bb61ab2af" providerId="ADAL" clId="{7F7747E3-7DBA-4220-AA25-CC62BA9737FF}" dt="2026-04-30T17:30:21.083" v="56"/>
          <ac:picMkLst>
            <pc:docMk/>
            <pc:sldMk cId="717364133" sldId="256"/>
            <ac:picMk id="13" creationId="{11ECFEC0-47AC-016D-C8FD-6DCA2D7A8C3B}"/>
          </ac:picMkLst>
        </pc:picChg>
        <pc:picChg chg="add mod">
          <ac:chgData name="James V. Phelps" userId="54e69f90-6afd-491d-95a8-952bb61ab2af" providerId="ADAL" clId="{7F7747E3-7DBA-4220-AA25-CC62BA9737FF}" dt="2026-04-30T17:31:07.357" v="72" actId="692"/>
          <ac:picMkLst>
            <pc:docMk/>
            <pc:sldMk cId="717364133" sldId="256"/>
            <ac:picMk id="17" creationId="{A3849CC5-4930-4C34-3788-B351DB69F1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2884-AF14-692B-5CA6-1D32ECE0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D36A1-30E1-A1DD-8975-ED4B2329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1653-F420-5792-5F49-2FC5AE1C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554-677C-08B2-4F3A-50DD4031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E319-B3F0-25C7-D452-A1537E7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E8AA-9255-D802-1A25-9C89D97F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2537B-B93E-EC90-D12E-8F49E6F2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4509-5971-6457-8CEE-F629D404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4397-BC7F-9B5E-9192-677930C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7A9-AD30-7F20-843A-4EDA517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3F095-242D-7D26-224D-8E531B8AE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939A-5624-01B1-DAEB-E895804B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9943-65DC-3F0C-82CF-5430579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230F-62C8-F281-B684-F25EFEB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7D4-706B-14B1-095B-33AE111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C35-31A0-77C1-ED12-C57D6D75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C75F-79CA-D72D-A06C-B8AC453E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ECAB-6421-E0B7-0856-F3265CD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7A3D-7986-11DF-A773-49A33DCF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8F56-4235-1948-144B-3EDB4080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3DFC-E299-3294-61FD-9381738D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74B0-42D5-0135-8FF6-908324CB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F755-BF27-45BD-7A2C-90C280B5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E7DE-A888-4FFA-B85D-EF65722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277E-D86D-6DCA-58D8-F3EB5E5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A8DC-A473-B6B0-3AA5-A2FE7943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60C4-3D4D-6CAB-08BA-5633BE6B5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C574-8576-4006-E284-71BC23E8E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9492-CBEB-4AE0-0EA9-C2FCF6D1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52D2-BE35-1041-213B-C64503B2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D5D85-A56C-5022-5CA7-B44E62A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F8B9-956D-1000-06E0-83E2B82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B188-8005-773D-A4D7-C72C721C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623B-AFA8-BBB8-3A73-13BE5615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36C7A-9AB8-B289-093F-BADD71A8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6BD54-D2E5-D77C-5ADC-C1A318BA4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8DB03-BBC9-A726-DB8D-B4C17E14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565AA-067B-839B-28C2-C554B44F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0C0EB-8731-9328-2821-62FFB813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1430-F4C5-439A-5525-62934E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FD7D5-655A-99F5-C752-51461368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494C-4F55-0B5F-7D6D-71A56532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9A997-E83E-DBC0-35E7-5F41F66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0839-C427-88BB-4484-8745F429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9274-A7EC-07EE-40F5-49FC36E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E2BF-B14F-6283-7C73-2733606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151A-5354-A7D7-A659-D4614DA5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ACB-F00B-51F2-5EFF-530B2000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6F143-F1A8-FD00-FBDF-DCC375BD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60D6-0480-5C40-DEAE-EADD022C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F1C5C-D25A-3336-249C-1C7ED33A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6E94-CDA8-40D7-0E29-E85F6C6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E8E3-9802-5EA1-AF91-9B03CA52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5694-34EA-F68D-E7FF-6B6105B64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9CF40-1D45-DFBE-404F-47F754AF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C48B-B36E-7369-E037-20DCB85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2C52-8E43-B7FE-20B4-5D79BBE2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7A6A-C111-DEF0-1523-A33E7603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0AB54-1029-F77B-83D3-3DF37BDB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0F5A-6BA6-9D7B-E05F-74195C04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EA3A-96DA-7D96-BEAA-B383CDC7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D1B7ED-DA62-03C0-9B83-227C0855C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214949"/>
            <a:ext cx="11542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COMMUNITY DEVELOPMENT DEPARTMENT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HAILEY LANG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Director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E456D3A6-4157-AA47-7050-A1DAD408A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46117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B945785-0E23-2D3D-FE0C-484F0D0281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358641"/>
            <a:ext cx="17425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COUNTY OF SISKIYOU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806 South Main Street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Yreka, CA 96097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(530) 841-4076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4C8E-2CC2-B4B2-C39D-52CDD4FA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55" y="658367"/>
            <a:ext cx="7187184" cy="850393"/>
          </a:xfrm>
        </p:spPr>
        <p:txBody>
          <a:bodyPr/>
          <a:lstStyle/>
          <a:p>
            <a:pPr algn="l"/>
            <a:r>
              <a:rPr lang="en-US" sz="1800" b="1" dirty="0"/>
              <a:t>ITEM: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/>
              <a:t>11G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NAME: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Acer Klamath Forest (Z-24-06)</a:t>
            </a:r>
            <a:br>
              <a:rPr lang="en-US" sz="1800" dirty="0"/>
            </a:br>
            <a:r>
              <a:rPr lang="en-US" sz="1800" b="1" dirty="0"/>
              <a:t>PUPROSE: 	</a:t>
            </a:r>
            <a:r>
              <a:rPr lang="en-US" sz="1800" dirty="0"/>
              <a:t>Rezoning 2,600 acres from AG-2 to TPZ.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E856B-F0C6-34CF-70B0-90966F5E3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2" y="1383329"/>
            <a:ext cx="4747716" cy="50525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849CC5-4930-4C34-3788-B351DB69F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69" y="1364305"/>
            <a:ext cx="4622207" cy="50715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 Box 1">
            <a:extLst>
              <a:ext uri="{FF2B5EF4-FFF2-40B4-BE49-F238E27FC236}">
                <a16:creationId xmlns:a16="http://schemas.microsoft.com/office/drawing/2014/main" id="{C779D3E9-123E-FDC7-6BAC-BDAE6AD1283E}"/>
              </a:ext>
            </a:extLst>
          </p:cNvPr>
          <p:cNvSpPr txBox="1"/>
          <p:nvPr/>
        </p:nvSpPr>
        <p:spPr>
          <a:xfrm>
            <a:off x="9507017" y="4153882"/>
            <a:ext cx="567055" cy="6007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TPZ</a:t>
            </a:r>
            <a:endParaRPr lang="en-US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6992B0D4-C632-FA34-E0FA-019B8D409CA1}"/>
              </a:ext>
            </a:extLst>
          </p:cNvPr>
          <p:cNvSpPr txBox="1"/>
          <p:nvPr/>
        </p:nvSpPr>
        <p:spPr>
          <a:xfrm>
            <a:off x="8169620" y="3671971"/>
            <a:ext cx="1154430" cy="6007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AG-2-B-40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ITEM:  11G  NAME:  Acer Klamath Forest (Z-24-06) PUPROSE:  Rezoning 2,600 acres from AG-2 to TPZ.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Phelps</dc:creator>
  <cp:lastModifiedBy>James Phelps</cp:lastModifiedBy>
  <cp:revision>3</cp:revision>
  <dcterms:created xsi:type="dcterms:W3CDTF">2026-04-30T16:34:13Z</dcterms:created>
  <dcterms:modified xsi:type="dcterms:W3CDTF">2026-04-30T17:32:05Z</dcterms:modified>
</cp:coreProperties>
</file>