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FE2C5A-ACF0-4F2E-9A4A-C32BF865E750}" v="5" dt="2026-04-30T17:08:56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V. Phelps" userId="54e69f90-6afd-491d-95a8-952bb61ab2af" providerId="ADAL" clId="{7F7747E3-7DBA-4220-AA25-CC62BA9737FF}"/>
    <pc:docChg chg="modSld">
      <pc:chgData name="James V. Phelps" userId="54e69f90-6afd-491d-95a8-952bb61ab2af" providerId="ADAL" clId="{7F7747E3-7DBA-4220-AA25-CC62BA9737FF}" dt="2026-04-30T17:21:54.823" v="11" actId="20577"/>
      <pc:docMkLst>
        <pc:docMk/>
      </pc:docMkLst>
      <pc:sldChg chg="modSp mod">
        <pc:chgData name="James V. Phelps" userId="54e69f90-6afd-491d-95a8-952bb61ab2af" providerId="ADAL" clId="{7F7747E3-7DBA-4220-AA25-CC62BA9737FF}" dt="2026-04-30T17:21:54.823" v="11" actId="20577"/>
        <pc:sldMkLst>
          <pc:docMk/>
          <pc:sldMk cId="717364133" sldId="256"/>
        </pc:sldMkLst>
        <pc:spChg chg="mod">
          <ac:chgData name="James V. Phelps" userId="54e69f90-6afd-491d-95a8-952bb61ab2af" providerId="ADAL" clId="{7F7747E3-7DBA-4220-AA25-CC62BA9737FF}" dt="2026-04-30T17:21:54.823" v="11" actId="20577"/>
          <ac:spMkLst>
            <pc:docMk/>
            <pc:sldMk cId="717364133" sldId="256"/>
            <ac:spMk id="2" creationId="{4A464C8E-2CC2-B4B2-C39D-52CDD4FAB46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C2884-AF14-692B-5CA6-1D32ECE05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D36A1-30E1-A1DD-8975-ED4B23295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81653-F420-5792-5F49-2FC5AE1C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C1554-677C-08B2-4F3A-50DD4031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7E319-B3F0-25C7-D452-A1537E73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2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EE8AA-9255-D802-1A25-9C89D97F9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2537B-B93E-EC90-D12E-8F49E6F22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84509-5971-6457-8CEE-F629D404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D4397-BC7F-9B5E-9192-677930C0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F87A9-AD30-7F20-843A-4EDA5170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5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3F095-242D-7D26-224D-8E531B8AE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1939A-5624-01B1-DAEB-E895804B3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39943-65DC-3F0C-82CF-54305794B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5230F-62C8-F281-B684-F25EFEBC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7D4-706B-14B1-095B-33AE1110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13C35-31A0-77C1-ED12-C57D6D75A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8C75F-79CA-D72D-A06C-B8AC453EB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4ECAB-6421-E0B7-0856-F3265CDFF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57A3D-7986-11DF-A773-49A33DCF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08F56-4235-1948-144B-3EDB4080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0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3DFC-E299-3294-61FD-9381738D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C74B0-42D5-0135-8FF6-908324CBB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DF755-BF27-45BD-7A2C-90C280B5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6E7DE-A888-4FFA-B85D-EF65722B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0277E-D86D-6DCA-58D8-F3EB5E58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2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2A8DC-A473-B6B0-3AA5-A2FE7943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460C4-3D4D-6CAB-08BA-5633BE6B5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0C574-8576-4006-E284-71BC23E8E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59492-CBEB-4AE0-0EA9-C2FCF6D1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952D2-BE35-1041-213B-C64503B2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D5D85-A56C-5022-5CA7-B44E62AF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3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8F8B9-956D-1000-06E0-83E2B82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0B188-8005-773D-A4D7-C72C721CE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5623B-AFA8-BBB8-3A73-13BE5615F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36C7A-9AB8-B289-093F-BADD71A8A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6BD54-D2E5-D77C-5ADC-C1A318BA4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E8DB03-BBC9-A726-DB8D-B4C17E145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3565AA-067B-839B-28C2-C554B44F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0C0EB-8731-9328-2821-62FFB813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8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1430-F4C5-439A-5525-62934E763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0FD7D5-655A-99F5-C752-51461368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D494C-4F55-0B5F-7D6D-71A56532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9A997-E83E-DBC0-35E7-5F41F665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3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F0839-C427-88BB-4484-8745F429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79274-A7EC-07EE-40F5-49FC36EF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BE2BF-B14F-6283-7C73-27336063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8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151A-5354-A7D7-A659-D4614DA52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BACB-F00B-51F2-5EFF-530B2000F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6F143-F1A8-FD00-FBDF-DCC375BD2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960D6-0480-5C40-DEAE-EADD022CF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F1C5C-D25A-3336-249C-1C7ED33A5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56E94-CDA8-40D7-0E29-E85F6C64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5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8E8E3-9802-5EA1-AF91-9B03CA52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CC5694-34EA-F68D-E7FF-6B6105B64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9CF40-1D45-DFBE-404F-47F754AFF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C48B-B36E-7369-E037-20DCB8588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52C52-8E43-B7FE-20B4-5D79BBE2F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B7A6A-C111-DEF0-1523-A33E7603A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0AB54-1029-F77B-83D3-3DF37BDBC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60F5A-6BA6-9D7B-E05F-74195C046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7EA3A-96DA-7D96-BEAA-B383CDC78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BD1B7ED-DA62-03C0-9B83-227C0855C0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550" y="214949"/>
            <a:ext cx="1154214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COMMUNITY DEVELOPMENT DEPARTMENT	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HAILEY LANG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Director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E456D3A6-4157-AA47-7050-A1DAD408A8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387" y="461170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AB945785-0E23-2D3D-FE0C-484F0D0281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550" y="358641"/>
            <a:ext cx="174253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COUNTY OF SISKIYOU</a:t>
            </a:r>
            <a:b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806 South Main Street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Yreka, CA 96097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(530) 841-4076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6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64C8E-2CC2-B4B2-C39D-52CDD4FAB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5755" y="658367"/>
            <a:ext cx="7187184" cy="850393"/>
          </a:xfrm>
        </p:spPr>
        <p:txBody>
          <a:bodyPr/>
          <a:lstStyle/>
          <a:p>
            <a:pPr algn="l"/>
            <a:r>
              <a:rPr lang="en-US" sz="1800" b="1" dirty="0"/>
              <a:t>ITEM:	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1800" dirty="0"/>
              <a:t>11E</a:t>
            </a:r>
            <a:br>
              <a:rPr lang="en-US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b="1" dirty="0"/>
              <a:t>NAME: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	Shasta </a:t>
            </a:r>
            <a:r>
              <a:rPr lang="en-US" sz="1800">
                <a:solidFill>
                  <a:schemeClr val="accent2">
                    <a:lumMod val="75000"/>
                  </a:schemeClr>
                </a:solidFill>
              </a:rPr>
              <a:t>Cascades Timberlands (Z-24-04)</a:t>
            </a:r>
            <a:br>
              <a:rPr lang="en-US" sz="1800" dirty="0"/>
            </a:br>
            <a:r>
              <a:rPr lang="en-US" sz="1800" b="1" dirty="0"/>
              <a:t>PUPROSE: 	</a:t>
            </a:r>
            <a:r>
              <a:rPr lang="en-US" sz="1800" dirty="0"/>
              <a:t>Rezoning 160 acres from AG-2 to TPZ.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F2339-8A58-D410-1828-8095E353A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1" y="1406818"/>
            <a:ext cx="4526280" cy="51311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7B4F70-5CC8-ACED-6018-6BF0B393C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179" y="1406817"/>
            <a:ext cx="4702417" cy="513113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7364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29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Office Theme</vt:lpstr>
      <vt:lpstr>ITEM:  11E NAME:  Shasta Cascades Timberlands (Z-24-04) PUPROSE:  Rezoning 160 acres from AG-2 to TPZ.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Phelps</dc:creator>
  <cp:lastModifiedBy>James Phelps</cp:lastModifiedBy>
  <cp:revision>2</cp:revision>
  <dcterms:created xsi:type="dcterms:W3CDTF">2026-04-30T16:34:13Z</dcterms:created>
  <dcterms:modified xsi:type="dcterms:W3CDTF">2026-04-30T17:21:55Z</dcterms:modified>
</cp:coreProperties>
</file>