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FE2C5A-ACF0-4F2E-9A4A-C32BF865E750}" v="5" dt="2026-04-30T17:08:56.3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V. Phelps" userId="54e69f90-6afd-491d-95a8-952bb61ab2af" providerId="ADAL" clId="{7F7747E3-7DBA-4220-AA25-CC62BA9737FF}"/>
    <pc:docChg chg="custSel modSld">
      <pc:chgData name="James V. Phelps" userId="54e69f90-6afd-491d-95a8-952bb61ab2af" providerId="ADAL" clId="{7F7747E3-7DBA-4220-AA25-CC62BA9737FF}" dt="2026-04-30T17:19:10.018" v="519" actId="1076"/>
      <pc:docMkLst>
        <pc:docMk/>
      </pc:docMkLst>
      <pc:sldChg chg="addSp delSp modSp mod">
        <pc:chgData name="James V. Phelps" userId="54e69f90-6afd-491d-95a8-952bb61ab2af" providerId="ADAL" clId="{7F7747E3-7DBA-4220-AA25-CC62BA9737FF}" dt="2026-04-30T17:19:10.018" v="519" actId="1076"/>
        <pc:sldMkLst>
          <pc:docMk/>
          <pc:sldMk cId="717364133" sldId="256"/>
        </pc:sldMkLst>
        <pc:spChg chg="mod">
          <ac:chgData name="James V. Phelps" userId="54e69f90-6afd-491d-95a8-952bb61ab2af" providerId="ADAL" clId="{7F7747E3-7DBA-4220-AA25-CC62BA9737FF}" dt="2026-04-30T17:15:56.263" v="490" actId="20577"/>
          <ac:spMkLst>
            <pc:docMk/>
            <pc:sldMk cId="717364133" sldId="256"/>
            <ac:spMk id="2" creationId="{4A464C8E-2CC2-B4B2-C39D-52CDD4FAB468}"/>
          </ac:spMkLst>
        </pc:spChg>
        <pc:spChg chg="del mod">
          <ac:chgData name="James V. Phelps" userId="54e69f90-6afd-491d-95a8-952bb61ab2af" providerId="ADAL" clId="{7F7747E3-7DBA-4220-AA25-CC62BA9737FF}" dt="2026-04-30T17:09:57.159" v="326" actId="478"/>
          <ac:spMkLst>
            <pc:docMk/>
            <pc:sldMk cId="717364133" sldId="256"/>
            <ac:spMk id="3" creationId="{D14649B5-8FAA-C21E-7F16-1A7B9B50544C}"/>
          </ac:spMkLst>
        </pc:spChg>
        <pc:spChg chg="add del mod">
          <ac:chgData name="James V. Phelps" userId="54e69f90-6afd-491d-95a8-952bb61ab2af" providerId="ADAL" clId="{7F7747E3-7DBA-4220-AA25-CC62BA9737FF}" dt="2026-04-30T17:09:26.009" v="319" actId="478"/>
          <ac:spMkLst>
            <pc:docMk/>
            <pc:sldMk cId="717364133" sldId="256"/>
            <ac:spMk id="7" creationId="{5BA36AC4-2405-8D5D-3C90-009FE8097E87}"/>
          </ac:spMkLst>
        </pc:spChg>
        <pc:picChg chg="add del mod">
          <ac:chgData name="James V. Phelps" userId="54e69f90-6afd-491d-95a8-952bb61ab2af" providerId="ADAL" clId="{7F7747E3-7DBA-4220-AA25-CC62BA9737FF}" dt="2026-04-30T17:17:55.318" v="492" actId="478"/>
          <ac:picMkLst>
            <pc:docMk/>
            <pc:sldMk cId="717364133" sldId="256"/>
            <ac:picMk id="4" creationId="{9F4F2339-8A58-D410-1828-8095E353A317}"/>
          </ac:picMkLst>
        </pc:picChg>
        <pc:picChg chg="add del mod">
          <ac:chgData name="James V. Phelps" userId="54e69f90-6afd-491d-95a8-952bb61ab2af" providerId="ADAL" clId="{7F7747E3-7DBA-4220-AA25-CC62BA9737FF}" dt="2026-04-30T17:18:40.841" v="505" actId="478"/>
          <ac:picMkLst>
            <pc:docMk/>
            <pc:sldMk cId="717364133" sldId="256"/>
            <ac:picMk id="5" creationId="{C67B4F70-5CC8-ACED-6018-6BF0B393C24A}"/>
          </ac:picMkLst>
        </pc:picChg>
        <pc:picChg chg="add del mod">
          <ac:chgData name="James V. Phelps" userId="54e69f90-6afd-491d-95a8-952bb61ab2af" providerId="ADAL" clId="{7F7747E3-7DBA-4220-AA25-CC62BA9737FF}" dt="2026-04-30T17:08:44.506" v="211" actId="478"/>
          <ac:picMkLst>
            <pc:docMk/>
            <pc:sldMk cId="717364133" sldId="256"/>
            <ac:picMk id="6" creationId="{603B065F-D6F0-87C1-53A1-879EEE641374}"/>
          </ac:picMkLst>
        </pc:picChg>
        <pc:picChg chg="add mod">
          <ac:chgData name="James V. Phelps" userId="54e69f90-6afd-491d-95a8-952bb61ab2af" providerId="ADAL" clId="{7F7747E3-7DBA-4220-AA25-CC62BA9737FF}" dt="2026-04-30T17:19:10.018" v="519" actId="1076"/>
          <ac:picMkLst>
            <pc:docMk/>
            <pc:sldMk cId="717364133" sldId="256"/>
            <ac:picMk id="6" creationId="{FD3C2590-27A5-6D95-D5CF-EF77EDDC8223}"/>
          </ac:picMkLst>
        </pc:picChg>
        <pc:picChg chg="add mod">
          <ac:chgData name="James V. Phelps" userId="54e69f90-6afd-491d-95a8-952bb61ab2af" providerId="ADAL" clId="{7F7747E3-7DBA-4220-AA25-CC62BA9737FF}" dt="2026-04-30T17:19:08.247" v="518" actId="1076"/>
          <ac:picMkLst>
            <pc:docMk/>
            <pc:sldMk cId="717364133" sldId="256"/>
            <ac:picMk id="8" creationId="{F11B4730-D385-4E7C-1C1F-93F96B35E87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C2884-AF14-692B-5CA6-1D32ECE05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1D36A1-30E1-A1DD-8975-ED4B23295C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81653-F420-5792-5F49-2FC5AE1C1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BD3F-3765-4D15-AE3D-37BB5C584E5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C1554-677C-08B2-4F3A-50DD4031B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F7E319-B3F0-25C7-D452-A1537E733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AED4-9D66-4CC8-866D-2B72CCC46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528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EE8AA-9255-D802-1A25-9C89D97F9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E2537B-B93E-EC90-D12E-8F49E6F2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84509-5971-6457-8CEE-F629D404A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BD3F-3765-4D15-AE3D-37BB5C584E5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D4397-BC7F-9B5E-9192-677930C0C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F87A9-AD30-7F20-843A-4EDA51701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AED4-9D66-4CC8-866D-2B72CCC46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56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03F095-242D-7D26-224D-8E531B8AE5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B1939A-5624-01B1-DAEB-E895804B3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39943-65DC-3F0C-82CF-54305794B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BD3F-3765-4D15-AE3D-37BB5C584E5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5230F-62C8-F281-B684-F25EFEBC3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A87D4-706B-14B1-095B-33AE11109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AED4-9D66-4CC8-866D-2B72CCC46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45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13C35-31A0-77C1-ED12-C57D6D75A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8C75F-79CA-D72D-A06C-B8AC453EB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4ECAB-6421-E0B7-0856-F3265CDFF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BD3F-3765-4D15-AE3D-37BB5C584E5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57A3D-7986-11DF-A773-49A33DCF0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08F56-4235-1948-144B-3EDB40805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AED4-9D66-4CC8-866D-2B72CCC46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500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C3DFC-E299-3294-61FD-9381738DA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FC74B0-42D5-0135-8FF6-908324CBB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DF755-BF27-45BD-7A2C-90C280B5E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BD3F-3765-4D15-AE3D-37BB5C584E5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6E7DE-A888-4FFA-B85D-EF65722B8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0277E-D86D-6DCA-58D8-F3EB5E581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AED4-9D66-4CC8-866D-2B72CCC46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226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2A8DC-A473-B6B0-3AA5-A2FE7943C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460C4-3D4D-6CAB-08BA-5633BE6B50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C0C574-8576-4006-E284-71BC23E8E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559492-CBEB-4AE0-0EA9-C2FCF6D19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BD3F-3765-4D15-AE3D-37BB5C584E5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952D2-BE35-1041-213B-C64503B21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D5D85-A56C-5022-5CA7-B44E62AF1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AED4-9D66-4CC8-866D-2B72CCC46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3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8F8B9-956D-1000-06E0-83E2B82B0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0B188-8005-773D-A4D7-C72C721CE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E5623B-AFA8-BBB8-3A73-13BE5615F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136C7A-9AB8-B289-093F-BADD71A8AA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16BD54-D2E5-D77C-5ADC-C1A318BA47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E8DB03-BBC9-A726-DB8D-B4C17E145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BD3F-3765-4D15-AE3D-37BB5C584E5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3565AA-067B-839B-28C2-C554B44F0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B0C0EB-8731-9328-2821-62FFB8132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AED4-9D66-4CC8-866D-2B72CCC46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189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51430-F4C5-439A-5525-62934E763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0FD7D5-655A-99F5-C752-514613683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BD3F-3765-4D15-AE3D-37BB5C584E5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4D494C-4F55-0B5F-7D6D-71A565324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E9A997-E83E-DBC0-35E7-5F41F6656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AED4-9D66-4CC8-866D-2B72CCC46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30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0F0839-C427-88BB-4484-8745F4299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BD3F-3765-4D15-AE3D-37BB5C584E5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79274-A7EC-07EE-40F5-49FC36EF6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1BE2BF-B14F-6283-7C73-273360636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AED4-9D66-4CC8-866D-2B72CCC46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85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2151A-5354-A7D7-A659-D4614DA52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ABACB-F00B-51F2-5EFF-530B2000F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36F143-F1A8-FD00-FBDF-DCC375BD2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4960D6-0480-5C40-DEAE-EADD022CF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BD3F-3765-4D15-AE3D-37BB5C584E5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DF1C5C-D25A-3336-249C-1C7ED33A5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256E94-CDA8-40D7-0E29-E85F6C64C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AED4-9D66-4CC8-866D-2B72CCC46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59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8E8E3-9802-5EA1-AF91-9B03CA52F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CC5694-34EA-F68D-E7FF-6B6105B64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09CF40-1D45-DFBE-404F-47F754AFF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0EC48B-B36E-7369-E037-20DCB8588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BD3F-3765-4D15-AE3D-37BB5C584E5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152C52-8E43-B7FE-20B4-5D79BBE2F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BB7A6A-C111-DEF0-1523-A33E7603A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AED4-9D66-4CC8-866D-2B72CCC46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60AB54-1029-F77B-83D3-3DF37BDBCB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10BD3F-3765-4D15-AE3D-37BB5C584E5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60F5A-6BA6-9D7B-E05F-74195C0466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7EA3A-96DA-7D96-BEAA-B383CDC78A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C4AED4-9D66-4CC8-866D-2B72CCC46A6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ABD1B7ED-DA62-03C0-9B83-227C0855C07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10550" y="214949"/>
            <a:ext cx="11542144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COMMUNITY DEVELOPMENT DEPARTMENT	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kumimoji="0" lang="en-US" altLang="en-US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HAILEY LANG</a:t>
            </a: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altLang="en-US" sz="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Director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Picture 2">
            <a:extLst>
              <a:ext uri="{FF2B5EF4-FFF2-40B4-BE49-F238E27FC236}">
                <a16:creationId xmlns:a16="http://schemas.microsoft.com/office/drawing/2014/main" id="{E456D3A6-4157-AA47-7050-A1DAD408A81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1387" y="461170"/>
            <a:ext cx="504825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6">
            <a:extLst>
              <a:ext uri="{FF2B5EF4-FFF2-40B4-BE49-F238E27FC236}">
                <a16:creationId xmlns:a16="http://schemas.microsoft.com/office/drawing/2014/main" id="{AB945785-0E23-2D3D-FE0C-484F0D0281F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10550" y="358641"/>
            <a:ext cx="1742536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COUNTY OF SISKIYOU</a:t>
            </a:r>
            <a:b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806 South Main Street</a:t>
            </a:r>
            <a:b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Yreka, CA 96097</a:t>
            </a:r>
            <a:b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(530) 841-4076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064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64C8E-2CC2-B4B2-C39D-52CDD4FAB4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75755" y="658367"/>
            <a:ext cx="7187184" cy="850393"/>
          </a:xfrm>
        </p:spPr>
        <p:txBody>
          <a:bodyPr/>
          <a:lstStyle/>
          <a:p>
            <a:pPr algn="l"/>
            <a:r>
              <a:rPr lang="en-US" sz="1800" b="1" dirty="0"/>
              <a:t>ITEM:	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1800" dirty="0"/>
              <a:t>11D</a:t>
            </a:r>
            <a:br>
              <a:rPr lang="en-US" sz="1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1800" b="1" dirty="0"/>
              <a:t>NAME: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	Title 2, Chapters 36 and 37</a:t>
            </a:r>
            <a:br>
              <a:rPr lang="en-US" sz="1800" dirty="0"/>
            </a:br>
            <a:r>
              <a:rPr lang="en-US" sz="1800" b="1" dirty="0"/>
              <a:t>PUPROSE: 	</a:t>
            </a:r>
            <a:r>
              <a:rPr lang="en-US" sz="1800" dirty="0"/>
              <a:t>Repeal and replace Title 2, Chapters 36 and 37.</a:t>
            </a:r>
            <a:br>
              <a:rPr lang="en-US" sz="1800" dirty="0"/>
            </a:br>
            <a:endParaRPr lang="en-US" sz="1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3C2590-27A5-6D95-D5CF-EF77EDDC82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232" y="1523297"/>
            <a:ext cx="4459598" cy="4778141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1B4730-D385-4E7C-1C1F-93F96B35E8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6073" y="1508760"/>
            <a:ext cx="5027695" cy="4792678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17364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Theme</vt:lpstr>
      <vt:lpstr>ITEM:  11D NAME:  Title 2, Chapters 36 and 37 PUPROSE:  Repeal and replace Title 2, Chapters 36 and 37.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Phelps</dc:creator>
  <cp:lastModifiedBy>James Phelps</cp:lastModifiedBy>
  <cp:revision>1</cp:revision>
  <dcterms:created xsi:type="dcterms:W3CDTF">2026-04-30T16:34:13Z</dcterms:created>
  <dcterms:modified xsi:type="dcterms:W3CDTF">2026-04-30T17:19:18Z</dcterms:modified>
</cp:coreProperties>
</file>