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0" r:id="rId4"/>
    <p:sldId id="271" r:id="rId5"/>
    <p:sldId id="276" r:id="rId6"/>
    <p:sldId id="277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0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6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6" y="4777385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3" y="4323816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4529546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4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3244145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2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2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3244145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287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7" y="4983093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25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2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7" y="4983093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1413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7" y="4983093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21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8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6" y="627411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1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8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9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6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6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3244145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9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787785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8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3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7" y="787785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7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4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7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1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7" y="4983093"/>
            <a:ext cx="779767" cy="365125"/>
          </a:xfrm>
        </p:spPr>
        <p:txBody>
          <a:bodyPr/>
          <a:lstStyle/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9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26633-1FF1-47EA-B72F-DDC79D5739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7" y="6135814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7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AF30941-8A2A-4850-9381-960DFDEA5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178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82" indent="-342882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F530-2E8E-4B21-9899-8BC821FD1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157" y="1211284"/>
            <a:ext cx="10094621" cy="228797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Shasta-Trinity National Forest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Mount Shasta and McCloud Ranger Districts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17F5E-FD14-4A71-BC82-BF36B0855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Siskiyou County Board of Supervisors Meeting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May 20, 2025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F2DEDB-19E8-11D6-A83D-3375830B7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351" y="42685"/>
            <a:ext cx="1318527" cy="1318527"/>
          </a:xfrm>
          <a:prstGeom prst="rect">
            <a:avLst/>
          </a:prstGeom>
        </p:spPr>
      </p:pic>
      <p:pic>
        <p:nvPicPr>
          <p:cNvPr id="4" name="Picture 2" descr="U.S. Forest Service (USFS) logo | U.S. Geological Survey">
            <a:extLst>
              <a:ext uri="{FF2B5EF4-FFF2-40B4-BE49-F238E27FC236}">
                <a16:creationId xmlns:a16="http://schemas.microsoft.com/office/drawing/2014/main" id="{EAA473BB-2EF5-F154-1DD7-4086540DA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8" y="42686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3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1DC06-F52B-325A-13D4-015C9423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tree, outdoor&#10;&#10;AI-generated content may be incorrect.">
            <a:extLst>
              <a:ext uri="{FF2B5EF4-FFF2-40B4-BE49-F238E27FC236}">
                <a16:creationId xmlns:a16="http://schemas.microsoft.com/office/drawing/2014/main" id="{9C46156F-AB90-CB8F-C4AE-CFEEFE671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r="20026"/>
          <a:stretch/>
        </p:blipFill>
        <p:spPr>
          <a:xfrm rot="5400000">
            <a:off x="314619" y="-361430"/>
            <a:ext cx="6863484" cy="7565883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DDAD7-42FC-7F56-0310-F58BDB26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Updates – 2025 Fire Season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7C0FC-A7FB-8C6A-9338-075CB23E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8" y="5486408"/>
            <a:ext cx="1316851" cy="131685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66AFBF-6ACF-A9C1-7B63-F078BABBC070}"/>
              </a:ext>
            </a:extLst>
          </p:cNvPr>
          <p:cNvSpPr txBox="1">
            <a:spLocks/>
          </p:cNvSpPr>
          <p:nvPr/>
        </p:nvSpPr>
        <p:spPr>
          <a:xfrm>
            <a:off x="7593108" y="1930073"/>
            <a:ext cx="4203928" cy="3429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78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2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457178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Fire Season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Fire Staffing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Engines,1 Water Tender, 3 Patrols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Substantial Change from 2024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Fires Caught in 2024 on Mount Shasta &amp;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McCloud Districts</a:t>
            </a:r>
          </a:p>
          <a:p>
            <a:pPr lvl="1" defTabSz="457200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U.S. Forest Service (USFS) logo | U.S. Geological Survey">
            <a:extLst>
              <a:ext uri="{FF2B5EF4-FFF2-40B4-BE49-F238E27FC236}">
                <a16:creationId xmlns:a16="http://schemas.microsoft.com/office/drawing/2014/main" id="{5CE81814-AAE4-7AAC-7A32-500924C4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5456271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0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1DC06-F52B-325A-13D4-015C9423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picture containing text, yellow, plant&#10;&#10;AI-generated content may be incorrect.">
            <a:extLst>
              <a:ext uri="{FF2B5EF4-FFF2-40B4-BE49-F238E27FC236}">
                <a16:creationId xmlns:a16="http://schemas.microsoft.com/office/drawing/2014/main" id="{4C50F77D-1E14-172C-C2F7-495F06D31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588"/>
          <a:stretch/>
        </p:blipFill>
        <p:spPr>
          <a:xfrm rot="5400000">
            <a:off x="310388" y="-310391"/>
            <a:ext cx="6856579" cy="7477363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DDAD7-42FC-7F56-0310-F58BDB26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6" y="787400"/>
            <a:ext cx="10304322" cy="7789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Updates – Project Implementation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7AA9E-A179-95F0-8EBB-32AB29240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0959" y="1785713"/>
            <a:ext cx="4291090" cy="5017546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marL="171448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2025 Burns</a:t>
            </a:r>
          </a:p>
          <a:p>
            <a:pPr marL="628626" lvl="1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89: 236 Acres</a:t>
            </a:r>
          </a:p>
          <a:p>
            <a:pPr marL="628626" lvl="1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McBride: 171 Acres</a:t>
            </a:r>
          </a:p>
          <a:p>
            <a:pPr marL="628626" lvl="1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Piles: 210 Acres</a:t>
            </a:r>
          </a:p>
          <a:p>
            <a:pPr marL="628626" lvl="1" indent="-171450" defTabSz="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617 Acres Burned</a:t>
            </a:r>
          </a:p>
          <a:p>
            <a:pPr marL="171448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Active Timber Sales</a:t>
            </a:r>
          </a:p>
          <a:p>
            <a:pPr marL="171448" indent="-1714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1,100+ Acres Planted 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Lava Fire Footprint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7C0FC-A7FB-8C6A-9338-075CB23E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8" y="5486408"/>
            <a:ext cx="1316851" cy="1316851"/>
          </a:xfrm>
          <a:prstGeom prst="rect">
            <a:avLst/>
          </a:prstGeom>
        </p:spPr>
      </p:pic>
      <p:pic>
        <p:nvPicPr>
          <p:cNvPr id="6" name="Picture 2" descr="U.S. Forest Service (USFS) logo | U.S. Geological Survey">
            <a:extLst>
              <a:ext uri="{FF2B5EF4-FFF2-40B4-BE49-F238E27FC236}">
                <a16:creationId xmlns:a16="http://schemas.microsoft.com/office/drawing/2014/main" id="{1088339C-35E7-472A-5AE4-B3A8DD5F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5456271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9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1A345-B2F6-BC10-A8E6-A8B26438F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D7FEC-5D57-2C60-27A5-636A609C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" t="8620" r="845" b="1021"/>
          <a:stretch/>
        </p:blipFill>
        <p:spPr>
          <a:xfrm>
            <a:off x="-1" y="-5898"/>
            <a:ext cx="7449015" cy="6876079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25F8E-D13F-9B2B-CF37-9DF9BC8F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Updates – Project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61A65-36AD-136A-6B5D-C793D900E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0770" y="1792384"/>
            <a:ext cx="4134531" cy="428382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 Roads Repair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 Trinity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Fuelbreak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Creek Proposal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 24,000 Acres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McKenzie Butte Proposal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 19,000 Acres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wide Prescribed Fire and Small Diameter Fuels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43DF7-27E7-436F-0FAF-CA94941D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8" y="5539415"/>
            <a:ext cx="1316851" cy="1316851"/>
          </a:xfrm>
          <a:prstGeom prst="rect">
            <a:avLst/>
          </a:prstGeom>
        </p:spPr>
      </p:pic>
      <p:pic>
        <p:nvPicPr>
          <p:cNvPr id="3" name="Picture 2" descr="U.S. Forest Service (USFS) logo | U.S. Geological Survey">
            <a:extLst>
              <a:ext uri="{FF2B5EF4-FFF2-40B4-BE49-F238E27FC236}">
                <a16:creationId xmlns:a16="http://schemas.microsoft.com/office/drawing/2014/main" id="{2A32E2C2-8CCC-2156-EE32-613B9D32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5456271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5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9B2E96-29F7-9FD0-EAFD-540C196C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69C42F2-6D5B-0C73-6B76-2CB3EF680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695CCEE-2A4F-50D6-763A-3D96CE7B8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688D8B0-F39A-BCEF-A302-23935A084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677F2F-4D0C-6A38-5DA9-33B10CCB6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55659CA-1A35-3B3F-22D5-DA5C68F02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71C0D64-831D-6BD0-EF68-42C30BBEB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5CC1B79-2EFF-F03F-1992-A924D66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E435586A-8EEB-0A3C-3A6B-8A1465284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6521414-1870-BD02-6499-90D9886D3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D9C29DA-0479-2F37-207B-944D85032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C13935D-16BF-64C1-05AC-0149238D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148DAE5-A208-A180-64B6-6960A874D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8C3895-9F93-C06C-4CB2-04E5B7348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B321-4716-5707-1A2E-A39032BE4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6D96DEF-DDF3-749E-F889-38057C9F8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0A445A0-DCB4-1100-BB28-1CF65929B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39C5238-DF1D-78E8-3F0C-9F19C5D16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EE618C8-F5E5-9298-A255-208A93F5C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74C4F9F-31F6-C048-79E0-70D845090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51F9405-7DCF-7457-B928-AE939893F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9433A2B-5543-8E1A-29B9-D29C38D7A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8F4EBAA-DD39-5519-FDA8-E357D460B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7B53426-398A-7BE5-055E-CF3F8E23DD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AFC4AF5-8419-5E8C-EC31-80C0419BF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4F7B3AF-C89C-0D52-8198-264B4073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2009B57-5A32-7F91-8808-D73EBFFBE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82AA88E-2B31-B14B-5166-905877AA9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E772965C-8F88-6AE1-0402-1DC461F15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557B683-6C0F-7CF3-1971-F05C4862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car driving on a dirt road&#10;&#10;AI-generated content may be incorrect.">
            <a:extLst>
              <a:ext uri="{FF2B5EF4-FFF2-40B4-BE49-F238E27FC236}">
                <a16:creationId xmlns:a16="http://schemas.microsoft.com/office/drawing/2014/main" id="{8B53F0E7-A2D3-F432-C74D-4C2697F0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31620"/>
          <a:stretch/>
        </p:blipFill>
        <p:spPr>
          <a:xfrm>
            <a:off x="-2171" y="-10010"/>
            <a:ext cx="7605656" cy="6884416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74524D73-EF89-DEE2-5EFA-A40C872DE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2257D-835A-66F7-072A-4E08AB18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Updates – Road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2C49-E40C-F64C-3C64-BC3AC1740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3485" y="1792383"/>
            <a:ext cx="4559553" cy="462029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Pilgrim Creek Road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$400K in Repairs in 2025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Esperanza Road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Paving in 2026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 Park Highway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for Funding to Repave the Road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Young Road</a:t>
            </a:r>
          </a:p>
          <a:p>
            <a:pPr marL="628628" lvl="1" indent="-1714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 Work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E1E977-0924-39F5-67A4-A6586269A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8" y="5539415"/>
            <a:ext cx="1316851" cy="1316851"/>
          </a:xfrm>
          <a:prstGeom prst="rect">
            <a:avLst/>
          </a:prstGeom>
        </p:spPr>
      </p:pic>
      <p:pic>
        <p:nvPicPr>
          <p:cNvPr id="3" name="Picture 2" descr="U.S. Forest Service (USFS) logo | U.S. Geological Survey">
            <a:extLst>
              <a:ext uri="{FF2B5EF4-FFF2-40B4-BE49-F238E27FC236}">
                <a16:creationId xmlns:a16="http://schemas.microsoft.com/office/drawing/2014/main" id="{D95E5EAE-F4E3-3EB6-0506-905FAE49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5456271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0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29B07-9D57-F36C-3B36-98C241BAC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06A6528-C615-28E8-7891-49F3478DA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91C709B-581F-8DF9-1137-CC5D45D8C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5B2F9AF-FBDA-2A45-F87B-095790EA1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22955D9-497A-B0F8-EFE0-EEEA16B08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AA6946A-B5F2-FF73-21D7-2E14DB837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877F3FF-E0C0-D7DA-0881-E3AB7EF07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084724BA-2D2D-5387-ADD3-4C44A456D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77CF16A-D44F-1643-0729-3BFB796D4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61E936-5F17-C6AF-BE3D-24C723300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8784137-B34E-6E29-7A6A-D4B30C26A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C6C32299-589C-CE42-53DE-8C3963211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86E992B-4BD3-0035-C97D-F0574CAD0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7E8C77C2-5638-E67F-DE16-0BAEF639B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80C8DD-B466-7DBC-A8A6-C92A1048B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BCEC8DEC-D974-13F5-6936-B5DF4C39B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FA1ECFF-E769-5AAA-34FC-A72D627E3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B4A2668-65CB-6190-2503-891E0395C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28FED74-A6B5-912D-9295-E19B3A307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CCAC3F97-8FCA-6286-6269-918474AAB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7CD6E027-28E4-6E9A-9DDE-0DAD2809F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B6DB747-D28A-BB0F-B7AA-F6C39D80E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20582F1-EA19-7CD2-7F8F-D06BD452C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F9C5765C-95DA-BC21-D89F-9EC1A8D25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F700C81-A4CD-DC71-739A-BCC221939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E81A48F9-8A79-E008-B6AC-137B616A8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5EEE885-E1AC-86BD-E2F7-FCB91E568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EEC22E0-85E7-F437-552B-C10B10DE7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F87BD5F2-BBBF-FFCB-00AA-D280D2BA9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22EABC4-FC5C-59B9-B0D2-AD4250227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text, tree, ground, outdoor&#10;&#10;AI-generated content may be incorrect.">
            <a:extLst>
              <a:ext uri="{FF2B5EF4-FFF2-40B4-BE49-F238E27FC236}">
                <a16:creationId xmlns:a16="http://schemas.microsoft.com/office/drawing/2014/main" id="{29E12966-D71B-96AB-48AF-DD728DEFB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8"/>
          <a:stretch/>
        </p:blipFill>
        <p:spPr>
          <a:xfrm>
            <a:off x="0" y="-4747"/>
            <a:ext cx="7394891" cy="6858000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4C582603-D452-20BE-00A9-491E67906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3F6FE-8A65-CD3C-2F8F-9590C589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Updates – Area Closures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790E-F955-9736-6593-85B1B6E17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0770" y="1792384"/>
            <a:ext cx="4134531" cy="385781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defTabSz="45720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Closures</a:t>
            </a:r>
          </a:p>
          <a:p>
            <a:pPr marL="285749" indent="-2857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Slate Creek Road            (Storm Damage) </a:t>
            </a:r>
          </a:p>
          <a:p>
            <a:pPr marL="285749" indent="-2857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Rainbow Thin Timber Sale Area (Logging Operations)</a:t>
            </a:r>
          </a:p>
          <a:p>
            <a:pPr marL="285749" indent="-285750" defTabSz="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Arrows (Port Orford Cedar Root Disease)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BC5E3-48E6-3486-1140-BF81A29F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8" y="5539415"/>
            <a:ext cx="1316851" cy="1316851"/>
          </a:xfrm>
          <a:prstGeom prst="rect">
            <a:avLst/>
          </a:prstGeom>
        </p:spPr>
      </p:pic>
      <p:pic>
        <p:nvPicPr>
          <p:cNvPr id="3" name="Picture 2" descr="U.S. Forest Service (USFS) logo | U.S. Geological Survey">
            <a:extLst>
              <a:ext uri="{FF2B5EF4-FFF2-40B4-BE49-F238E27FC236}">
                <a16:creationId xmlns:a16="http://schemas.microsoft.com/office/drawing/2014/main" id="{11439636-F7C6-3594-F6E7-BB97555A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5456271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5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E9F7-DE17-5A8C-4674-E428D0C8E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877A-8D4F-9353-62B4-21AF475E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671" y="0"/>
            <a:ext cx="8915400" cy="82067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2FBA8-534B-14AA-30F1-A704DCBFC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700" y="5767515"/>
            <a:ext cx="9757237" cy="1090484"/>
          </a:xfrm>
        </p:spPr>
        <p:txBody>
          <a:bodyPr>
            <a:normAutofit/>
          </a:bodyPr>
          <a:lstStyle/>
          <a:p>
            <a:pPr lvl="1"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Sharing Your Time with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A418C-DF16-35BC-3F12-DD9C61DE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188" y="1"/>
            <a:ext cx="1316851" cy="1316851"/>
          </a:xfrm>
          <a:prstGeom prst="rect">
            <a:avLst/>
          </a:prstGeom>
        </p:spPr>
      </p:pic>
      <p:pic>
        <p:nvPicPr>
          <p:cNvPr id="8" name="Picture 7" descr="A picture containing text, outdoor&#10;&#10;AI-generated content may be incorrect.">
            <a:extLst>
              <a:ext uri="{FF2B5EF4-FFF2-40B4-BE49-F238E27FC236}">
                <a16:creationId xmlns:a16="http://schemas.microsoft.com/office/drawing/2014/main" id="{F990DC90-16DF-D726-5172-21E61A562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17259"/>
          <a:stretch/>
        </p:blipFill>
        <p:spPr>
          <a:xfrm rot="5400000">
            <a:off x="3864042" y="-1102554"/>
            <a:ext cx="4873510" cy="8866629"/>
          </a:xfrm>
          <a:prstGeom prst="rect">
            <a:avLst/>
          </a:prstGeom>
        </p:spPr>
      </p:pic>
      <p:pic>
        <p:nvPicPr>
          <p:cNvPr id="3" name="Picture 2" descr="U.S. Forest Service (USFS) logo | U.S. Geological Survey">
            <a:extLst>
              <a:ext uri="{FF2B5EF4-FFF2-40B4-BE49-F238E27FC236}">
                <a16:creationId xmlns:a16="http://schemas.microsoft.com/office/drawing/2014/main" id="{25CE0FBF-BF25-DD12-36F6-00C86A06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8" y="42686"/>
            <a:ext cx="1213589" cy="13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439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4192</TotalTime>
  <Words>209</Words>
  <Application>Microsoft Office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Wisp</vt:lpstr>
      <vt:lpstr>Shasta-Trinity National Forest Mount Shasta and McCloud Ranger Districts</vt:lpstr>
      <vt:lpstr>District Updates – 2025 Fire Season</vt:lpstr>
      <vt:lpstr>District Updates – Project Implementation</vt:lpstr>
      <vt:lpstr>District Updates – Project Planning</vt:lpstr>
      <vt:lpstr>District Updates – Road Updates</vt:lpstr>
      <vt:lpstr>District Updates – Area Closures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Disaster Response Plan</dc:title>
  <dc:creator>Sundal, Ben- FS</dc:creator>
  <cp:lastModifiedBy>Rodarme, Joseph - FS, CA</cp:lastModifiedBy>
  <cp:revision>96</cp:revision>
  <dcterms:created xsi:type="dcterms:W3CDTF">2023-01-10T22:26:44Z</dcterms:created>
  <dcterms:modified xsi:type="dcterms:W3CDTF">2025-05-08T21:14:17Z</dcterms:modified>
</cp:coreProperties>
</file>