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41A69-7C96-CA70-0263-5C0CFEB9F155}" v="90" dt="2024-05-23T23:51:44.297"/>
    <p1510:client id="{4327D05A-17A0-2B69-E47B-48CB633CC4C9}" v="6" dt="2024-05-23T22:19:36.077"/>
    <p1510:client id="{A6F2E95E-ACB1-0E32-1EA4-0360F4D22F0F}" v="1277" dt="2024-05-23T15:51:49.525"/>
    <p1510:client id="{C9237FAC-99BE-3749-2423-126C0D075839}" v="421" dt="2024-05-23T18:26:2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1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Outreach Initiatives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4083" y="4544854"/>
            <a:ext cx="6444880" cy="9144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For Individuals Experiencing Homelessness</a:t>
            </a:r>
          </a:p>
          <a:p>
            <a:r>
              <a:rPr lang="en-US" dirty="0">
                <a:cs typeface="Calibri"/>
              </a:rPr>
              <a:t>Maddelyn Bryan, Health and Human Services Agency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30AA0-B789-9E91-7481-A39D43FB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52"/>
          <a:stretch/>
        </p:blipFill>
        <p:spPr>
          <a:xfrm>
            <a:off x="696177" y="878761"/>
            <a:ext cx="3458249" cy="50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Rectangle 502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6FED7-D754-ABE4-D269-FE6BC09F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03CB-76FD-1400-DC04-C79E88B0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2" y="2143864"/>
            <a:ext cx="4334418" cy="3274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City of Yreka</a:t>
            </a:r>
          </a:p>
          <a:p>
            <a:r>
              <a:rPr lang="en-US" sz="1600" dirty="0">
                <a:solidFill>
                  <a:srgbClr val="FFFFFF"/>
                </a:solidFill>
              </a:rPr>
              <a:t>Yreka Food Bank</a:t>
            </a:r>
          </a:p>
          <a:p>
            <a:r>
              <a:rPr lang="en-US" sz="1600" dirty="0">
                <a:solidFill>
                  <a:srgbClr val="FFFFFF"/>
                </a:solidFill>
              </a:rPr>
              <a:t>Northern Valley Catholic Social Services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Nation's Finest</a:t>
            </a:r>
          </a:p>
          <a:p>
            <a:r>
              <a:rPr lang="en-US" sz="1600" dirty="0">
                <a:solidFill>
                  <a:srgbClr val="FFFFFF"/>
                </a:solidFill>
              </a:rPr>
              <a:t>Public Health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Siskiyou Spay-Neuter Incentive Program (SNIP)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Mobile Crisis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Seventh Day Adventist Church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Coming soon (Our Heroes' Dreams, </a:t>
            </a:r>
            <a:r>
              <a:rPr lang="en-US" sz="1600" err="1">
                <a:solidFill>
                  <a:srgbClr val="FFFFFF"/>
                </a:solidFill>
              </a:rPr>
              <a:t>VyncaCare</a:t>
            </a:r>
            <a:r>
              <a:rPr lang="en-US" sz="16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464" name="Picture 463">
            <a:extLst>
              <a:ext uri="{FF2B5EF4-FFF2-40B4-BE49-F238E27FC236}">
                <a16:creationId xmlns:a16="http://schemas.microsoft.com/office/drawing/2014/main" id="{852C21A8-41C0-8618-A7B1-C16B311DA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" r="33586" b="1"/>
          <a:stretch/>
        </p:blipFill>
        <p:spPr>
          <a:xfrm rot="5400000">
            <a:off x="5569021" y="328040"/>
            <a:ext cx="5330650" cy="61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7E862-2ADE-9676-51B1-997F3C91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997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Data </a:t>
            </a:r>
            <a:br>
              <a:rPr lang="en-US" sz="5900" spc="-100"/>
            </a:br>
            <a:r>
              <a:rPr lang="en-US" sz="2700" spc="-100"/>
              <a:t>(through May 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EB3D9-DA4D-3E25-EC47-E9E691E6E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905108"/>
            <a:ext cx="3685070" cy="267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Total individuals served: </a:t>
            </a:r>
            <a:r>
              <a:rPr lang="en-US" sz="3200" b="1">
                <a:solidFill>
                  <a:srgbClr val="FFFFFF"/>
                </a:solidFill>
              </a:rPr>
              <a:t>148</a:t>
            </a:r>
          </a:p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Total loads of laundry:</a:t>
            </a:r>
            <a:r>
              <a:rPr lang="en-US" sz="3200" b="1">
                <a:solidFill>
                  <a:srgbClr val="FFFFFF"/>
                </a:solidFill>
              </a:rPr>
              <a:t>404</a:t>
            </a:r>
          </a:p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Total showers: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r>
              <a:rPr lang="en-US" sz="3200" b="1">
                <a:solidFill>
                  <a:srgbClr val="FFFFFF"/>
                </a:solidFill>
              </a:rPr>
              <a:t>260</a:t>
            </a:r>
          </a:p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Average participants per event: </a:t>
            </a:r>
            <a:r>
              <a:rPr lang="en-US" sz="2800" b="1">
                <a:solidFill>
                  <a:srgbClr val="FFFFFF"/>
                </a:solidFill>
              </a:rPr>
              <a:t>42</a:t>
            </a:r>
          </a:p>
          <a:p>
            <a:pPr marL="0" indent="0">
              <a:buNone/>
            </a:pPr>
            <a:endParaRPr lang="en-US" sz="22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200">
              <a:solidFill>
                <a:srgbClr val="FFFFFF"/>
              </a:solidFill>
            </a:endParaRPr>
          </a:p>
          <a:p>
            <a:pPr marL="342900" indent="-342900"/>
            <a:endParaRPr lang="en-US" sz="2200">
              <a:solidFill>
                <a:srgbClr val="FFFFFF"/>
              </a:solidFill>
            </a:endParaRPr>
          </a:p>
          <a:p>
            <a:endParaRPr lang="en-US" sz="22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A5ECB-3DE1-3CDC-597C-B8DC83BE0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210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42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C0A19-7954-D272-B08F-73C9F8D8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14545-8A17-C82D-0759-DEC410B1247F}"/>
              </a:ext>
            </a:extLst>
          </p:cNvPr>
          <p:cNvSpPr txBox="1"/>
          <p:nvPr/>
        </p:nvSpPr>
        <p:spPr>
          <a:xfrm>
            <a:off x="4205408" y="765280"/>
            <a:ext cx="6993164" cy="48685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 stories:</a:t>
            </a:r>
          </a:p>
          <a:p>
            <a:pPr lvl="1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Connection to longer-term resources.</a:t>
            </a:r>
          </a:p>
          <a:p>
            <a:pPr lvl="1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 building with vulnerable populations (veterans, SMI, DV victims).</a:t>
            </a:r>
          </a:p>
          <a:p>
            <a:pPr lvl="1"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 testimony:</a:t>
            </a:r>
          </a:p>
          <a:p>
            <a:pPr marL="274320" lvl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it wasn't for this service, I wouldn't have gone to Six Stones for treatment. It's embarrassing to go somewhere not showered, not clean. I took a shower and got clean clothes and I went to Six Stones that same day. I've been going to Six Stones for treatment ever since. - Participant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156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BA847-98AF-8B41-51B7-003E919A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Additional</a:t>
            </a: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Presenters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6540-0C0F-CCD8-AD6F-930F307F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Collier </a:t>
            </a:r>
            <a:r>
              <a:rPr lang="en-US" dirty="0" err="1"/>
              <a:t>Azare</a:t>
            </a:r>
            <a:r>
              <a:rPr lang="en-US" dirty="0"/>
              <a:t> – Nation's Finest</a:t>
            </a:r>
          </a:p>
          <a:p>
            <a:pPr marL="0" indent="0">
              <a:buNone/>
            </a:pPr>
            <a:endParaRPr lang="en-US"/>
          </a:p>
          <a:p>
            <a:r>
              <a:rPr lang="en-US" dirty="0"/>
              <a:t>Barron Browning – Emergency Command Support</a:t>
            </a:r>
          </a:p>
          <a:p>
            <a:endParaRPr lang="en-US" dirty="0"/>
          </a:p>
          <a:p>
            <a:r>
              <a:rPr lang="en-US"/>
              <a:t>Rico Gutierrez – Homeless Outreach</a:t>
            </a:r>
            <a:endParaRPr lang="en-US" dirty="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687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Frame</vt:lpstr>
      <vt:lpstr>Outreach Initiatives </vt:lpstr>
      <vt:lpstr>Partnerships</vt:lpstr>
      <vt:lpstr>Data  (through May 21)</vt:lpstr>
      <vt:lpstr>Impact</vt:lpstr>
      <vt:lpstr>Additional Presenters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56</cp:revision>
  <dcterms:created xsi:type="dcterms:W3CDTF">2024-05-23T14:11:39Z</dcterms:created>
  <dcterms:modified xsi:type="dcterms:W3CDTF">2024-05-23T23:52:16Z</dcterms:modified>
</cp:coreProperties>
</file>