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  <p:sldMasterId id="2147483653" r:id="rId6"/>
    <p:sldMasterId id="2147483704" r:id="rId7"/>
    <p:sldMasterId id="2147483709" r:id="rId8"/>
    <p:sldMasterId id="2147483724" r:id="rId9"/>
  </p:sldMasterIdLst>
  <p:notesMasterIdLst>
    <p:notesMasterId r:id="rId22"/>
  </p:notesMasterIdLst>
  <p:handoutMasterIdLst>
    <p:handoutMasterId r:id="rId23"/>
  </p:handoutMasterIdLst>
  <p:sldIdLst>
    <p:sldId id="481" r:id="rId10"/>
    <p:sldId id="624" r:id="rId11"/>
    <p:sldId id="625" r:id="rId12"/>
    <p:sldId id="571" r:id="rId13"/>
    <p:sldId id="600" r:id="rId14"/>
    <p:sldId id="601" r:id="rId15"/>
    <p:sldId id="602" r:id="rId16"/>
    <p:sldId id="622" r:id="rId17"/>
    <p:sldId id="623" r:id="rId18"/>
    <p:sldId id="610" r:id="rId19"/>
    <p:sldId id="611" r:id="rId20"/>
    <p:sldId id="410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usz, Rick" initials="NR" lastIdx="5" clrIdx="6">
    <p:extLst>
      <p:ext uri="{19B8F6BF-5375-455C-9EA6-DF929625EA0E}">
        <p15:presenceInfo xmlns:p15="http://schemas.microsoft.com/office/powerpoint/2012/main" userId="S-1-5-21-3586473188-2236239214-4124789332-94417" providerId="AD"/>
      </p:ext>
    </p:extLst>
  </p:cmAuthor>
  <p:cmAuthor id="1" name="Pradhananga, Anish" initials="PA" lastIdx="14" clrIdx="0">
    <p:extLst>
      <p:ext uri="{19B8F6BF-5375-455C-9EA6-DF929625EA0E}">
        <p15:presenceInfo xmlns:p15="http://schemas.microsoft.com/office/powerpoint/2012/main" userId="S-1-5-21-1957994488-1229272821-682003330-522001" providerId="AD"/>
      </p:ext>
    </p:extLst>
  </p:cmAuthor>
  <p:cmAuthor id="2" name="Yost, Benjamin" initials="YB" lastIdx="4" clrIdx="1">
    <p:extLst>
      <p:ext uri="{19B8F6BF-5375-455C-9EA6-DF929625EA0E}">
        <p15:presenceInfo xmlns:p15="http://schemas.microsoft.com/office/powerpoint/2012/main" userId="S-1-5-21-1957994488-1229272821-682003330-1040054" providerId="AD"/>
      </p:ext>
    </p:extLst>
  </p:cmAuthor>
  <p:cmAuthor id="3" name="Livingston, Dawn" initials="LD" lastIdx="22" clrIdx="2">
    <p:extLst>
      <p:ext uri="{19B8F6BF-5375-455C-9EA6-DF929625EA0E}">
        <p15:presenceInfo xmlns:p15="http://schemas.microsoft.com/office/powerpoint/2012/main" userId="S-1-5-21-3586473188-2236239214-4124789332-37919" providerId="AD"/>
      </p:ext>
    </p:extLst>
  </p:cmAuthor>
  <p:cmAuthor id="4" name="Starr Terrell" initials="ST" lastIdx="7" clrIdx="3">
    <p:extLst>
      <p:ext uri="{19B8F6BF-5375-455C-9EA6-DF929625EA0E}">
        <p15:presenceInfo xmlns:p15="http://schemas.microsoft.com/office/powerpoint/2012/main" userId="1414f4fe-7435-4c31-8438-9c5803d9410a" providerId="Windows Live"/>
      </p:ext>
    </p:extLst>
  </p:cmAuthor>
  <p:cmAuthor id="5" name="Osborne, Katherine" initials="OK" lastIdx="5" clrIdx="4">
    <p:extLst>
      <p:ext uri="{19B8F6BF-5375-455C-9EA6-DF929625EA0E}">
        <p15:presenceInfo xmlns:p15="http://schemas.microsoft.com/office/powerpoint/2012/main" userId="S-1-5-21-1957994488-1229272821-682003330-659242" providerId="AD"/>
      </p:ext>
    </p:extLst>
  </p:cmAuthor>
  <p:cmAuthor id="6" name="Groves, Emily" initials="GE" lastIdx="3" clrIdx="5">
    <p:extLst>
      <p:ext uri="{19B8F6BF-5375-455C-9EA6-DF929625EA0E}">
        <p15:presenceInfo xmlns:p15="http://schemas.microsoft.com/office/powerpoint/2012/main" userId="S-1-5-21-1957994488-1229272821-682003330-381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822"/>
    <a:srgbClr val="660618"/>
    <a:srgbClr val="005288"/>
    <a:srgbClr val="0078AE"/>
    <a:srgbClr val="FF9900"/>
    <a:srgbClr val="CFE648"/>
    <a:srgbClr val="C41230"/>
    <a:srgbClr val="EFEFF0"/>
    <a:srgbClr val="DDDEDF"/>
    <a:srgbClr val="C1C2C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2E7C6-07F6-4AD3-BA17-BF18F7F468E4}" v="14" dt="2024-05-08T19:36:44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5244" autoAdjust="0"/>
  </p:normalViewPr>
  <p:slideViewPr>
    <p:cSldViewPr snapToGrid="0" snapToObjects="1">
      <p:cViewPr varScale="1">
        <p:scale>
          <a:sx n="106" d="100"/>
          <a:sy n="106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ley, Daniel" userId="4b63bbdb-1829-4de2-8eb1-936cc5cf8f9f" providerId="ADAL" clId="{1E32E7C6-07F6-4AD3-BA17-BF18F7F468E4}"/>
    <pc:docChg chg="undo custSel addSld delSld modSld">
      <pc:chgData name="Curley, Daniel" userId="4b63bbdb-1829-4de2-8eb1-936cc5cf8f9f" providerId="ADAL" clId="{1E32E7C6-07F6-4AD3-BA17-BF18F7F468E4}" dt="2024-05-08T19:37:12.388" v="238" actId="1076"/>
      <pc:docMkLst>
        <pc:docMk/>
      </pc:docMkLst>
      <pc:sldChg chg="modSp mod">
        <pc:chgData name="Curley, Daniel" userId="4b63bbdb-1829-4de2-8eb1-936cc5cf8f9f" providerId="ADAL" clId="{1E32E7C6-07F6-4AD3-BA17-BF18F7F468E4}" dt="2024-05-08T17:47:52.783" v="107" actId="6549"/>
        <pc:sldMkLst>
          <pc:docMk/>
          <pc:sldMk cId="285782446" sldId="410"/>
        </pc:sldMkLst>
        <pc:spChg chg="mod">
          <ac:chgData name="Curley, Daniel" userId="4b63bbdb-1829-4de2-8eb1-936cc5cf8f9f" providerId="ADAL" clId="{1E32E7C6-07F6-4AD3-BA17-BF18F7F468E4}" dt="2024-05-08T17:47:52.783" v="107" actId="6549"/>
          <ac:spMkLst>
            <pc:docMk/>
            <pc:sldMk cId="285782446" sldId="410"/>
            <ac:spMk id="3" creationId="{00000000-0000-0000-0000-000000000000}"/>
          </ac:spMkLst>
        </pc:spChg>
      </pc:sldChg>
      <pc:sldChg chg="addSp delSp modSp mod">
        <pc:chgData name="Curley, Daniel" userId="4b63bbdb-1829-4de2-8eb1-936cc5cf8f9f" providerId="ADAL" clId="{1E32E7C6-07F6-4AD3-BA17-BF18F7F468E4}" dt="2024-05-08T19:23:59.793" v="215" actId="14100"/>
        <pc:sldMkLst>
          <pc:docMk/>
          <pc:sldMk cId="1685680418" sldId="481"/>
        </pc:sldMkLst>
        <pc:picChg chg="add mod modCrop">
          <ac:chgData name="Curley, Daniel" userId="4b63bbdb-1829-4de2-8eb1-936cc5cf8f9f" providerId="ADAL" clId="{1E32E7C6-07F6-4AD3-BA17-BF18F7F468E4}" dt="2024-05-08T19:23:59.793" v="215" actId="14100"/>
          <ac:picMkLst>
            <pc:docMk/>
            <pc:sldMk cId="1685680418" sldId="481"/>
            <ac:picMk id="3" creationId="{5844FF61-8F89-3BEF-6EC1-6C9D5AEBCA06}"/>
          </ac:picMkLst>
        </pc:picChg>
        <pc:picChg chg="del">
          <ac:chgData name="Curley, Daniel" userId="4b63bbdb-1829-4de2-8eb1-936cc5cf8f9f" providerId="ADAL" clId="{1E32E7C6-07F6-4AD3-BA17-BF18F7F468E4}" dt="2024-05-08T19:23:34.537" v="209" actId="478"/>
          <ac:picMkLst>
            <pc:docMk/>
            <pc:sldMk cId="1685680418" sldId="481"/>
            <ac:picMk id="4" creationId="{4BA06D22-1DFD-47D1-B9D7-D1622E1A8568}"/>
          </ac:picMkLst>
        </pc:picChg>
      </pc:sldChg>
      <pc:sldChg chg="modSp mod">
        <pc:chgData name="Curley, Daniel" userId="4b63bbdb-1829-4de2-8eb1-936cc5cf8f9f" providerId="ADAL" clId="{1E32E7C6-07F6-4AD3-BA17-BF18F7F468E4}" dt="2024-05-08T18:59:57.935" v="133" actId="20577"/>
        <pc:sldMkLst>
          <pc:docMk/>
          <pc:sldMk cId="1312347824" sldId="571"/>
        </pc:sldMkLst>
        <pc:spChg chg="mod">
          <ac:chgData name="Curley, Daniel" userId="4b63bbdb-1829-4de2-8eb1-936cc5cf8f9f" providerId="ADAL" clId="{1E32E7C6-07F6-4AD3-BA17-BF18F7F468E4}" dt="2024-05-08T18:59:57.935" v="133" actId="20577"/>
          <ac:spMkLst>
            <pc:docMk/>
            <pc:sldMk cId="1312347824" sldId="571"/>
            <ac:spMk id="2" creationId="{00000000-0000-0000-0000-000000000000}"/>
          </ac:spMkLst>
        </pc:spChg>
      </pc:sldChg>
      <pc:sldChg chg="addSp delSp modSp mod">
        <pc:chgData name="Curley, Daniel" userId="4b63bbdb-1829-4de2-8eb1-936cc5cf8f9f" providerId="ADAL" clId="{1E32E7C6-07F6-4AD3-BA17-BF18F7F468E4}" dt="2024-05-08T17:38:42.445" v="57" actId="21"/>
        <pc:sldMkLst>
          <pc:docMk/>
          <pc:sldMk cId="69649358" sldId="600"/>
        </pc:sldMkLst>
        <pc:picChg chg="del">
          <ac:chgData name="Curley, Daniel" userId="4b63bbdb-1829-4de2-8eb1-936cc5cf8f9f" providerId="ADAL" clId="{1E32E7C6-07F6-4AD3-BA17-BF18F7F468E4}" dt="2024-05-08T17:32:33.613" v="25" actId="478"/>
          <ac:picMkLst>
            <pc:docMk/>
            <pc:sldMk cId="69649358" sldId="600"/>
            <ac:picMk id="3" creationId="{3892182C-C256-455D-AF71-25156F63CA66}"/>
          </ac:picMkLst>
        </pc:picChg>
        <pc:picChg chg="add del mod">
          <ac:chgData name="Curley, Daniel" userId="4b63bbdb-1829-4de2-8eb1-936cc5cf8f9f" providerId="ADAL" clId="{1E32E7C6-07F6-4AD3-BA17-BF18F7F468E4}" dt="2024-05-08T17:38:42.445" v="57" actId="21"/>
          <ac:picMkLst>
            <pc:docMk/>
            <pc:sldMk cId="69649358" sldId="600"/>
            <ac:picMk id="4" creationId="{6E2B0DCB-A2FB-2D07-0915-BEB5F8463D40}"/>
          </ac:picMkLst>
        </pc:picChg>
        <pc:picChg chg="add mod modCrop">
          <ac:chgData name="Curley, Daniel" userId="4b63bbdb-1829-4de2-8eb1-936cc5cf8f9f" providerId="ADAL" clId="{1E32E7C6-07F6-4AD3-BA17-BF18F7F468E4}" dt="2024-05-08T17:37:48.181" v="53" actId="14861"/>
          <ac:picMkLst>
            <pc:docMk/>
            <pc:sldMk cId="69649358" sldId="600"/>
            <ac:picMk id="6" creationId="{89856910-4D84-420C-7F9C-0759493F1CB9}"/>
          </ac:picMkLst>
        </pc:picChg>
        <pc:picChg chg="del">
          <ac:chgData name="Curley, Daniel" userId="4b63bbdb-1829-4de2-8eb1-936cc5cf8f9f" providerId="ADAL" clId="{1E32E7C6-07F6-4AD3-BA17-BF18F7F468E4}" dt="2024-05-08T17:32:27.399" v="23" actId="478"/>
          <ac:picMkLst>
            <pc:docMk/>
            <pc:sldMk cId="69649358" sldId="600"/>
            <ac:picMk id="8" creationId="{6267F9EA-20C7-4B89-A667-7B94217B6EDB}"/>
          </ac:picMkLst>
        </pc:picChg>
        <pc:picChg chg="del">
          <ac:chgData name="Curley, Daniel" userId="4b63bbdb-1829-4de2-8eb1-936cc5cf8f9f" providerId="ADAL" clId="{1E32E7C6-07F6-4AD3-BA17-BF18F7F468E4}" dt="2024-05-08T17:32:30.405" v="24" actId="478"/>
          <ac:picMkLst>
            <pc:docMk/>
            <pc:sldMk cId="69649358" sldId="600"/>
            <ac:picMk id="9" creationId="{CBCB29DC-551E-40EC-A82B-81F99A369C4B}"/>
          </ac:picMkLst>
        </pc:picChg>
        <pc:picChg chg="add mod ord modCrop">
          <ac:chgData name="Curley, Daniel" userId="4b63bbdb-1829-4de2-8eb1-936cc5cf8f9f" providerId="ADAL" clId="{1E32E7C6-07F6-4AD3-BA17-BF18F7F468E4}" dt="2024-05-08T17:36:05.346" v="43" actId="14100"/>
          <ac:picMkLst>
            <pc:docMk/>
            <pc:sldMk cId="69649358" sldId="600"/>
            <ac:picMk id="10" creationId="{C5FAEFFB-969A-9DDD-80DE-3C3FC6F0FCC2}"/>
          </ac:picMkLst>
        </pc:picChg>
        <pc:cxnChg chg="mod">
          <ac:chgData name="Curley, Daniel" userId="4b63bbdb-1829-4de2-8eb1-936cc5cf8f9f" providerId="ADAL" clId="{1E32E7C6-07F6-4AD3-BA17-BF18F7F468E4}" dt="2024-05-08T17:36:16.469" v="44" actId="14100"/>
          <ac:cxnSpMkLst>
            <pc:docMk/>
            <pc:sldMk cId="69649358" sldId="600"/>
            <ac:cxnSpMk id="12" creationId="{A6A4539C-776B-47F7-B53D-309CBCDF1E66}"/>
          </ac:cxnSpMkLst>
        </pc:cxnChg>
        <pc:cxnChg chg="mod ord">
          <ac:chgData name="Curley, Daniel" userId="4b63bbdb-1829-4de2-8eb1-936cc5cf8f9f" providerId="ADAL" clId="{1E32E7C6-07F6-4AD3-BA17-BF18F7F468E4}" dt="2024-05-08T17:38:14.787" v="56" actId="14100"/>
          <ac:cxnSpMkLst>
            <pc:docMk/>
            <pc:sldMk cId="69649358" sldId="600"/>
            <ac:cxnSpMk id="15" creationId="{38696B5D-E162-4996-B801-37EB04B8ACD7}"/>
          </ac:cxnSpMkLst>
        </pc:cxnChg>
      </pc:sldChg>
      <pc:sldChg chg="addSp delSp modSp mod">
        <pc:chgData name="Curley, Daniel" userId="4b63bbdb-1829-4de2-8eb1-936cc5cf8f9f" providerId="ADAL" clId="{1E32E7C6-07F6-4AD3-BA17-BF18F7F468E4}" dt="2024-05-08T17:40:33.680" v="72" actId="692"/>
        <pc:sldMkLst>
          <pc:docMk/>
          <pc:sldMk cId="2001989382" sldId="601"/>
        </pc:sldMkLst>
        <pc:picChg chg="add mod modCrop">
          <ac:chgData name="Curley, Daniel" userId="4b63bbdb-1829-4de2-8eb1-936cc5cf8f9f" providerId="ADAL" clId="{1E32E7C6-07F6-4AD3-BA17-BF18F7F468E4}" dt="2024-05-08T17:40:33.680" v="72" actId="692"/>
          <ac:picMkLst>
            <pc:docMk/>
            <pc:sldMk cId="2001989382" sldId="601"/>
            <ac:picMk id="3" creationId="{8B1FA5BA-6891-5411-E41E-EBAB69640147}"/>
          </ac:picMkLst>
        </pc:picChg>
        <pc:picChg chg="del">
          <ac:chgData name="Curley, Daniel" userId="4b63bbdb-1829-4de2-8eb1-936cc5cf8f9f" providerId="ADAL" clId="{1E32E7C6-07F6-4AD3-BA17-BF18F7F468E4}" dt="2024-05-08T17:39:13.259" v="59" actId="478"/>
          <ac:picMkLst>
            <pc:docMk/>
            <pc:sldMk cId="2001989382" sldId="601"/>
            <ac:picMk id="6" creationId="{6034E9C5-944B-4605-80DF-154D6008B724}"/>
          </ac:picMkLst>
        </pc:picChg>
        <pc:cxnChg chg="mod ord">
          <ac:chgData name="Curley, Daniel" userId="4b63bbdb-1829-4de2-8eb1-936cc5cf8f9f" providerId="ADAL" clId="{1E32E7C6-07F6-4AD3-BA17-BF18F7F468E4}" dt="2024-05-08T17:40:08.541" v="69" actId="14100"/>
          <ac:cxnSpMkLst>
            <pc:docMk/>
            <pc:sldMk cId="2001989382" sldId="601"/>
            <ac:cxnSpMk id="16" creationId="{2C7FA189-DFEF-4A3E-AB44-CC58CFA592B4}"/>
          </ac:cxnSpMkLst>
        </pc:cxnChg>
      </pc:sldChg>
      <pc:sldChg chg="addSp delSp modSp mod">
        <pc:chgData name="Curley, Daniel" userId="4b63bbdb-1829-4de2-8eb1-936cc5cf8f9f" providerId="ADAL" clId="{1E32E7C6-07F6-4AD3-BA17-BF18F7F468E4}" dt="2024-05-08T17:41:55.021" v="79" actId="14100"/>
        <pc:sldMkLst>
          <pc:docMk/>
          <pc:sldMk cId="2318614191" sldId="602"/>
        </pc:sldMkLst>
        <pc:picChg chg="add mod">
          <ac:chgData name="Curley, Daniel" userId="4b63bbdb-1829-4de2-8eb1-936cc5cf8f9f" providerId="ADAL" clId="{1E32E7C6-07F6-4AD3-BA17-BF18F7F468E4}" dt="2024-05-08T17:41:45.965" v="77" actId="14100"/>
          <ac:picMkLst>
            <pc:docMk/>
            <pc:sldMk cId="2318614191" sldId="602"/>
            <ac:picMk id="3" creationId="{1E00CC34-9C0D-956F-D9A6-1B2A6D467E5B}"/>
          </ac:picMkLst>
        </pc:picChg>
        <pc:picChg chg="del">
          <ac:chgData name="Curley, Daniel" userId="4b63bbdb-1829-4de2-8eb1-936cc5cf8f9f" providerId="ADAL" clId="{1E32E7C6-07F6-4AD3-BA17-BF18F7F468E4}" dt="2024-05-08T17:41:33.308" v="73" actId="478"/>
          <ac:picMkLst>
            <pc:docMk/>
            <pc:sldMk cId="2318614191" sldId="602"/>
            <ac:picMk id="10" creationId="{866E7D61-FEE9-4DDD-B808-FC61EB8EF18B}"/>
          </ac:picMkLst>
        </pc:picChg>
        <pc:cxnChg chg="mod ord">
          <ac:chgData name="Curley, Daniel" userId="4b63bbdb-1829-4de2-8eb1-936cc5cf8f9f" providerId="ADAL" clId="{1E32E7C6-07F6-4AD3-BA17-BF18F7F468E4}" dt="2024-05-08T17:41:55.021" v="79" actId="14100"/>
          <ac:cxnSpMkLst>
            <pc:docMk/>
            <pc:sldMk cId="2318614191" sldId="602"/>
            <ac:cxnSpMk id="11" creationId="{6B5B8C17-53C3-4452-B8C9-08EEDF9647D0}"/>
          </ac:cxnSpMkLst>
        </pc:cxnChg>
      </pc:sldChg>
      <pc:sldChg chg="modSp mod">
        <pc:chgData name="Curley, Daniel" userId="4b63bbdb-1829-4de2-8eb1-936cc5cf8f9f" providerId="ADAL" clId="{1E32E7C6-07F6-4AD3-BA17-BF18F7F468E4}" dt="2024-05-07T21:57:12.428" v="17" actId="20577"/>
        <pc:sldMkLst>
          <pc:docMk/>
          <pc:sldMk cId="2451081434" sldId="610"/>
        </pc:sldMkLst>
        <pc:spChg chg="mod">
          <ac:chgData name="Curley, Daniel" userId="4b63bbdb-1829-4de2-8eb1-936cc5cf8f9f" providerId="ADAL" clId="{1E32E7C6-07F6-4AD3-BA17-BF18F7F468E4}" dt="2024-05-07T21:57:12.428" v="17" actId="20577"/>
          <ac:spMkLst>
            <pc:docMk/>
            <pc:sldMk cId="2451081434" sldId="610"/>
            <ac:spMk id="3" creationId="{13F7B684-0873-4C19-8E29-58B41BCE0A1C}"/>
          </ac:spMkLst>
        </pc:spChg>
      </pc:sldChg>
      <pc:sldChg chg="addSp delSp modSp mod">
        <pc:chgData name="Curley, Daniel" userId="4b63bbdb-1829-4de2-8eb1-936cc5cf8f9f" providerId="ADAL" clId="{1E32E7C6-07F6-4AD3-BA17-BF18F7F468E4}" dt="2024-05-08T19:37:12.388" v="238" actId="1076"/>
        <pc:sldMkLst>
          <pc:docMk/>
          <pc:sldMk cId="1504617947" sldId="611"/>
        </pc:sldMkLst>
        <pc:spChg chg="add mod">
          <ac:chgData name="Curley, Daniel" userId="4b63bbdb-1829-4de2-8eb1-936cc5cf8f9f" providerId="ADAL" clId="{1E32E7C6-07F6-4AD3-BA17-BF18F7F468E4}" dt="2024-05-08T19:37:12.388" v="238" actId="1076"/>
          <ac:spMkLst>
            <pc:docMk/>
            <pc:sldMk cId="1504617947" sldId="611"/>
            <ac:spMk id="7" creationId="{02652334-DF07-C535-E590-81B6128905AF}"/>
          </ac:spMkLst>
        </pc:spChg>
        <pc:picChg chg="del">
          <ac:chgData name="Curley, Daniel" userId="4b63bbdb-1829-4de2-8eb1-936cc5cf8f9f" providerId="ADAL" clId="{1E32E7C6-07F6-4AD3-BA17-BF18F7F468E4}" dt="2024-05-08T19:36:02.452" v="216" actId="478"/>
          <ac:picMkLst>
            <pc:docMk/>
            <pc:sldMk cId="1504617947" sldId="611"/>
            <ac:picMk id="5" creationId="{BE2C43B4-9DE6-43D3-9942-4E359AD4D3C8}"/>
          </ac:picMkLst>
        </pc:picChg>
        <pc:picChg chg="add mod">
          <ac:chgData name="Curley, Daniel" userId="4b63bbdb-1829-4de2-8eb1-936cc5cf8f9f" providerId="ADAL" clId="{1E32E7C6-07F6-4AD3-BA17-BF18F7F468E4}" dt="2024-05-08T19:36:16.827" v="224" actId="14100"/>
          <ac:picMkLst>
            <pc:docMk/>
            <pc:sldMk cId="1504617947" sldId="611"/>
            <ac:picMk id="6" creationId="{3EA61A7A-0866-06D8-425A-5C3376C3906F}"/>
          </ac:picMkLst>
        </pc:picChg>
      </pc:sldChg>
      <pc:sldChg chg="addSp delSp modSp new mod">
        <pc:chgData name="Curley, Daniel" userId="4b63bbdb-1829-4de2-8eb1-936cc5cf8f9f" providerId="ADAL" clId="{1E32E7C6-07F6-4AD3-BA17-BF18F7F468E4}" dt="2024-05-08T19:15:20.266" v="155"/>
        <pc:sldMkLst>
          <pc:docMk/>
          <pc:sldMk cId="1208645802" sldId="624"/>
        </pc:sldMkLst>
        <pc:spChg chg="mod">
          <ac:chgData name="Curley, Daniel" userId="4b63bbdb-1829-4de2-8eb1-936cc5cf8f9f" providerId="ADAL" clId="{1E32E7C6-07F6-4AD3-BA17-BF18F7F468E4}" dt="2024-05-08T19:14:18.978" v="151" actId="20577"/>
          <ac:spMkLst>
            <pc:docMk/>
            <pc:sldMk cId="1208645802" sldId="624"/>
            <ac:spMk id="2" creationId="{328110A7-CF4B-DC3B-6F77-90D881405CD1}"/>
          </ac:spMkLst>
        </pc:spChg>
        <pc:spChg chg="del">
          <ac:chgData name="Curley, Daniel" userId="4b63bbdb-1829-4de2-8eb1-936cc5cf8f9f" providerId="ADAL" clId="{1E32E7C6-07F6-4AD3-BA17-BF18F7F468E4}" dt="2024-05-08T19:14:59.922" v="152" actId="478"/>
          <ac:spMkLst>
            <pc:docMk/>
            <pc:sldMk cId="1208645802" sldId="624"/>
            <ac:spMk id="3" creationId="{30115160-1CD6-F9F0-6831-04DE3B0942CC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4" creationId="{3A8C9CA7-3C9A-687B-59BC-E4A78709A13F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5" creationId="{03021383-3A98-C7C2-BAE8-C3580509C5C5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10" creationId="{2C2629CD-FE93-B028-2C24-EE74F823DD5A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12" creationId="{9790938D-D1D9-FB02-050C-DF6DC9162265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13" creationId="{02C07102-174D-4239-DF85-7C0935551730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14" creationId="{001D1638-74CD-2D9D-F64C-181E1854B53A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16" creationId="{76DE179D-65C3-7DDD-8698-94E03F2D2FA2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17" creationId="{DFF2880C-29D4-6181-7D72-CBA792E34C6D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18" creationId="{BE1A08D2-1F8E-BC3A-F458-52BCCF396C8E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19" creationId="{F2DE6E5B-B114-5703-D509-54C979FC2225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21" creationId="{353A9097-4AB0-FABD-D2A2-BEEEC7FF9CAD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22" creationId="{36AF9752-B42D-7B1D-D252-C4861319A78B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24" creationId="{E6DB7C45-9D37-FAD5-0E6D-E91F45A0196F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25" creationId="{8A0B9676-7F5D-456F-7604-58B777AD0A12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26" creationId="{5F5CA008-62C9-9DEB-8C3C-5C13298FBB90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27" creationId="{E38CD72B-400B-71FD-9B6E-851C1BA11DF8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28" creationId="{7336B41B-C4F1-C041-029C-3551C2F1C650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29" creationId="{7E1B824F-62F5-3B1B-521C-731E703B675D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30" creationId="{862CD2B1-E175-6026-AE9A-F6D01681B457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32" creationId="{8B229567-C325-8FAB-B5BD-897CF521A916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33" creationId="{004752F2-3CAD-D73E-F1BF-D65342F03A31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35" creationId="{148DA5B1-ADAF-811F-BB25-E14AFDD2A53E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36" creationId="{942AAB1C-16A9-6654-791E-8BE7F3EF3790}"/>
          </ac:spMkLst>
        </pc:spChg>
        <pc:spChg chg="add del mod">
          <ac:chgData name="Curley, Daniel" userId="4b63bbdb-1829-4de2-8eb1-936cc5cf8f9f" providerId="ADAL" clId="{1E32E7C6-07F6-4AD3-BA17-BF18F7F468E4}" dt="2024-05-08T19:15:05.136" v="154"/>
          <ac:spMkLst>
            <pc:docMk/>
            <pc:sldMk cId="1208645802" sldId="624"/>
            <ac:spMk id="38" creationId="{EDFFD505-9B7C-C886-C17E-8B00BB69D6E1}"/>
          </ac:spMkLst>
        </pc:spChg>
        <pc:picChg chg="add del mod">
          <ac:chgData name="Curley, Daniel" userId="4b63bbdb-1829-4de2-8eb1-936cc5cf8f9f" providerId="ADAL" clId="{1E32E7C6-07F6-4AD3-BA17-BF18F7F468E4}" dt="2024-05-08T19:15:05.136" v="154"/>
          <ac:picMkLst>
            <pc:docMk/>
            <pc:sldMk cId="1208645802" sldId="624"/>
            <ac:picMk id="37" creationId="{1351F059-5C94-FEFD-1283-4E823D3156A7}"/>
          </ac:picMkLst>
        </pc:picChg>
        <pc:picChg chg="add del mod">
          <ac:chgData name="Curley, Daniel" userId="4b63bbdb-1829-4de2-8eb1-936cc5cf8f9f" providerId="ADAL" clId="{1E32E7C6-07F6-4AD3-BA17-BF18F7F468E4}" dt="2024-05-08T19:15:05.136" v="154"/>
          <ac:picMkLst>
            <pc:docMk/>
            <pc:sldMk cId="1208645802" sldId="624"/>
            <ac:picMk id="39" creationId="{6E9CE47F-97F2-845D-1384-A21E84AAC3FF}"/>
          </ac:picMkLst>
        </pc:picChg>
        <pc:picChg chg="add">
          <ac:chgData name="Curley, Daniel" userId="4b63bbdb-1829-4de2-8eb1-936cc5cf8f9f" providerId="ADAL" clId="{1E32E7C6-07F6-4AD3-BA17-BF18F7F468E4}" dt="2024-05-08T19:15:20.266" v="155"/>
          <ac:picMkLst>
            <pc:docMk/>
            <pc:sldMk cId="1208645802" sldId="624"/>
            <ac:picMk id="40" creationId="{D4C8F0F4-9FD2-D97D-B059-6BA91E5C7C61}"/>
          </ac:picMkLst>
        </pc:pic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6" creationId="{AD74162F-B711-2D7A-56A9-5C714D589F25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7" creationId="{C77C9C77-9F10-13D5-B3EC-DBCF387A4B92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8" creationId="{7D7D4CE8-030A-5DF0-F0BC-0F2E42176447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9" creationId="{C7DB8B6E-0921-BB57-2CCA-010AE795D480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11" creationId="{25F41204-A0B7-B353-AB4D-25D6FEEF4C4E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15" creationId="{A3D255E9-EC9F-0623-98B0-DA352E91B245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20" creationId="{A9EDFA48-79DF-7307-3C11-C7B4E29ADE95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23" creationId="{304F8E77-C7C2-997E-3903-A24DF671F992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31" creationId="{D097F782-60B0-EAE4-0B00-15E311F9B328}"/>
          </ac:cxnSpMkLst>
        </pc:cxnChg>
        <pc:cxnChg chg="add del mod">
          <ac:chgData name="Curley, Daniel" userId="4b63bbdb-1829-4de2-8eb1-936cc5cf8f9f" providerId="ADAL" clId="{1E32E7C6-07F6-4AD3-BA17-BF18F7F468E4}" dt="2024-05-08T19:15:05.136" v="154"/>
          <ac:cxnSpMkLst>
            <pc:docMk/>
            <pc:sldMk cId="1208645802" sldId="624"/>
            <ac:cxnSpMk id="34" creationId="{0DED24F1-0C8C-FA3B-B5BE-CC3BD6E5F893}"/>
          </ac:cxnSpMkLst>
        </pc:cxnChg>
      </pc:sldChg>
      <pc:sldChg chg="addSp delSp modSp new mod">
        <pc:chgData name="Curley, Daniel" userId="4b63bbdb-1829-4de2-8eb1-936cc5cf8f9f" providerId="ADAL" clId="{1E32E7C6-07F6-4AD3-BA17-BF18F7F468E4}" dt="2024-05-08T19:21:27.658" v="208" actId="1037"/>
        <pc:sldMkLst>
          <pc:docMk/>
          <pc:sldMk cId="801248689" sldId="625"/>
        </pc:sldMkLst>
        <pc:spChg chg="mod">
          <ac:chgData name="Curley, Daniel" userId="4b63bbdb-1829-4de2-8eb1-936cc5cf8f9f" providerId="ADAL" clId="{1E32E7C6-07F6-4AD3-BA17-BF18F7F468E4}" dt="2024-05-08T19:20:20.124" v="160" actId="404"/>
          <ac:spMkLst>
            <pc:docMk/>
            <pc:sldMk cId="801248689" sldId="625"/>
            <ac:spMk id="2" creationId="{37A8C5D3-197E-47D4-E10B-4C90C81C82B3}"/>
          </ac:spMkLst>
        </pc:spChg>
        <pc:spChg chg="del">
          <ac:chgData name="Curley, Daniel" userId="4b63bbdb-1829-4de2-8eb1-936cc5cf8f9f" providerId="ADAL" clId="{1E32E7C6-07F6-4AD3-BA17-BF18F7F468E4}" dt="2024-05-08T19:20:23.783" v="161" actId="478"/>
          <ac:spMkLst>
            <pc:docMk/>
            <pc:sldMk cId="801248689" sldId="625"/>
            <ac:spMk id="3" creationId="{95A49029-238B-24F1-FFE5-EF42CE5B3677}"/>
          </ac:spMkLst>
        </pc:spChg>
        <pc:spChg chg="add mod">
          <ac:chgData name="Curley, Daniel" userId="4b63bbdb-1829-4de2-8eb1-936cc5cf8f9f" providerId="ADAL" clId="{1E32E7C6-07F6-4AD3-BA17-BF18F7F468E4}" dt="2024-05-08T19:21:27.658" v="208" actId="1037"/>
          <ac:spMkLst>
            <pc:docMk/>
            <pc:sldMk cId="801248689" sldId="625"/>
            <ac:spMk id="5" creationId="{39FE0845-1F29-A0BC-CF21-E2C904493FCC}"/>
          </ac:spMkLst>
        </pc:spChg>
        <pc:spChg chg="add mod">
          <ac:chgData name="Curley, Daniel" userId="4b63bbdb-1829-4de2-8eb1-936cc5cf8f9f" providerId="ADAL" clId="{1E32E7C6-07F6-4AD3-BA17-BF18F7F468E4}" dt="2024-05-08T19:21:23.887" v="205" actId="1038"/>
          <ac:spMkLst>
            <pc:docMk/>
            <pc:sldMk cId="801248689" sldId="625"/>
            <ac:spMk id="6" creationId="{F10003F0-42DC-9190-43CC-C6CD08BC166A}"/>
          </ac:spMkLst>
        </pc:spChg>
        <pc:grpChg chg="add mod">
          <ac:chgData name="Curley, Daniel" userId="4b63bbdb-1829-4de2-8eb1-936cc5cf8f9f" providerId="ADAL" clId="{1E32E7C6-07F6-4AD3-BA17-BF18F7F468E4}" dt="2024-05-08T19:20:58.457" v="164" actId="164"/>
          <ac:grpSpMkLst>
            <pc:docMk/>
            <pc:sldMk cId="801248689" sldId="625"/>
            <ac:grpSpMk id="9" creationId="{81FACFE7-A4C3-02AF-9D82-FF901389A722}"/>
          </ac:grpSpMkLst>
        </pc:grpChg>
        <pc:grpChg chg="add mod">
          <ac:chgData name="Curley, Daniel" userId="4b63bbdb-1829-4de2-8eb1-936cc5cf8f9f" providerId="ADAL" clId="{1E32E7C6-07F6-4AD3-BA17-BF18F7F468E4}" dt="2024-05-08T19:21:18.352" v="174" actId="1076"/>
          <ac:grpSpMkLst>
            <pc:docMk/>
            <pc:sldMk cId="801248689" sldId="625"/>
            <ac:grpSpMk id="12" creationId="{E8F2A98D-FA90-EFBB-5363-3FE4E1EDD41C}"/>
          </ac:grpSpMkLst>
        </pc:grpChg>
        <pc:picChg chg="add mod">
          <ac:chgData name="Curley, Daniel" userId="4b63bbdb-1829-4de2-8eb1-936cc5cf8f9f" providerId="ADAL" clId="{1E32E7C6-07F6-4AD3-BA17-BF18F7F468E4}" dt="2024-05-08T19:20:58.457" v="164" actId="164"/>
          <ac:picMkLst>
            <pc:docMk/>
            <pc:sldMk cId="801248689" sldId="625"/>
            <ac:picMk id="4" creationId="{2C516081-2765-D36E-A703-7C8BE2DE6B78}"/>
          </ac:picMkLst>
        </pc:picChg>
        <pc:picChg chg="add mod">
          <ac:chgData name="Curley, Daniel" userId="4b63bbdb-1829-4de2-8eb1-936cc5cf8f9f" providerId="ADAL" clId="{1E32E7C6-07F6-4AD3-BA17-BF18F7F468E4}" dt="2024-05-08T19:20:58.457" v="164" actId="164"/>
          <ac:picMkLst>
            <pc:docMk/>
            <pc:sldMk cId="801248689" sldId="625"/>
            <ac:picMk id="7" creationId="{0120F2A1-25AE-B692-2CC2-24046A99F5B2}"/>
          </ac:picMkLst>
        </pc:picChg>
        <pc:picChg chg="add mod">
          <ac:chgData name="Curley, Daniel" userId="4b63bbdb-1829-4de2-8eb1-936cc5cf8f9f" providerId="ADAL" clId="{1E32E7C6-07F6-4AD3-BA17-BF18F7F468E4}" dt="2024-05-08T19:20:58.457" v="164" actId="164"/>
          <ac:picMkLst>
            <pc:docMk/>
            <pc:sldMk cId="801248689" sldId="625"/>
            <ac:picMk id="8" creationId="{395A2881-E94E-4CA3-48C6-47F799EFC425}"/>
          </ac:picMkLst>
        </pc:picChg>
        <pc:picChg chg="mod">
          <ac:chgData name="Curley, Daniel" userId="4b63bbdb-1829-4de2-8eb1-936cc5cf8f9f" providerId="ADAL" clId="{1E32E7C6-07F6-4AD3-BA17-BF18F7F468E4}" dt="2024-05-08T19:20:36.712" v="162"/>
          <ac:picMkLst>
            <pc:docMk/>
            <pc:sldMk cId="801248689" sldId="625"/>
            <ac:picMk id="10" creationId="{454363DB-5832-D2B1-267C-9952AE666635}"/>
          </ac:picMkLst>
        </pc:picChg>
        <pc:picChg chg="mod">
          <ac:chgData name="Curley, Daniel" userId="4b63bbdb-1829-4de2-8eb1-936cc5cf8f9f" providerId="ADAL" clId="{1E32E7C6-07F6-4AD3-BA17-BF18F7F468E4}" dt="2024-05-08T19:20:36.712" v="162"/>
          <ac:picMkLst>
            <pc:docMk/>
            <pc:sldMk cId="801248689" sldId="625"/>
            <ac:picMk id="11" creationId="{77C72176-5632-D68B-2AEA-1A47A6EBD33C}"/>
          </ac:picMkLst>
        </pc:picChg>
      </pc:sldChg>
      <pc:sldChg chg="add del">
        <pc:chgData name="Curley, Daniel" userId="4b63bbdb-1829-4de2-8eb1-936cc5cf8f9f" providerId="ADAL" clId="{1E32E7C6-07F6-4AD3-BA17-BF18F7F468E4}" dt="2024-05-08T19:12:08.709" v="135"/>
        <pc:sldMkLst>
          <pc:docMk/>
          <pc:sldMk cId="2696843740" sldId="10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583" cy="480388"/>
          </a:xfrm>
          <a:prstGeom prst="rect">
            <a:avLst/>
          </a:prstGeom>
        </p:spPr>
        <p:txBody>
          <a:bodyPr vert="horz" lIns="94834" tIns="47416" rIns="94834" bIns="4741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4" y="1"/>
            <a:ext cx="3170583" cy="480388"/>
          </a:xfrm>
          <a:prstGeom prst="rect">
            <a:avLst/>
          </a:prstGeom>
        </p:spPr>
        <p:txBody>
          <a:bodyPr vert="horz" lIns="94834" tIns="47416" rIns="94834" bIns="47416" rtlCol="0"/>
          <a:lstStyle>
            <a:lvl1pPr algn="r">
              <a:defRPr sz="1100"/>
            </a:lvl1pPr>
          </a:lstStyle>
          <a:p>
            <a:r>
              <a:rPr lang="en-US"/>
              <a:t>7/26/2019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4"/>
            <a:ext cx="3170583" cy="480388"/>
          </a:xfrm>
          <a:prstGeom prst="rect">
            <a:avLst/>
          </a:prstGeom>
        </p:spPr>
        <p:txBody>
          <a:bodyPr vert="horz" lIns="94834" tIns="47416" rIns="94834" bIns="4741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4" y="9119174"/>
            <a:ext cx="3170583" cy="480388"/>
          </a:xfrm>
          <a:prstGeom prst="rect">
            <a:avLst/>
          </a:prstGeom>
        </p:spPr>
        <p:txBody>
          <a:bodyPr vert="horz" lIns="94834" tIns="47416" rIns="94834" bIns="47416" rtlCol="0" anchor="b"/>
          <a:lstStyle>
            <a:lvl1pPr algn="r">
              <a:defRPr sz="1100"/>
            </a:lvl1pPr>
          </a:lstStyle>
          <a:p>
            <a:fld id="{05BBE97F-B5F5-46AC-A0C7-25858E9F6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2691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583" cy="480388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1"/>
            <a:ext cx="3170583" cy="480388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r">
              <a:defRPr sz="1100"/>
            </a:lvl1pPr>
          </a:lstStyle>
          <a:p>
            <a:r>
              <a:rPr lang="en-US"/>
              <a:t>7/26/2019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7" tIns="47424" rIns="94847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7"/>
            <a:ext cx="5850835" cy="4320213"/>
          </a:xfrm>
          <a:prstGeom prst="rect">
            <a:avLst/>
          </a:prstGeom>
        </p:spPr>
        <p:txBody>
          <a:bodyPr vert="horz" lIns="94847" tIns="47424" rIns="94847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4"/>
            <a:ext cx="3170583" cy="480388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4"/>
            <a:ext cx="3170583" cy="480388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r">
              <a:defRPr sz="1100"/>
            </a:lvl1pPr>
          </a:lstStyle>
          <a:p>
            <a:fld id="{160D15B9-B6D3-4FE1-B8F8-82A49E5A23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3841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171D2-0517-4AE1-94D6-77441D7DE38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7/26/2019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E78EAA7-1D2D-41E8-BE2B-8E8B07B4BC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1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Stantec?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0436C-CE36-4618-BF71-4FC9D0CD0B8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7/26/2019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E382F7F-F55B-49E1-80C1-27F4A66933E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2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15B9-B6D3-4FE1-B8F8-82A49E5A237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371D04-C796-4D44-B2A7-620EB3C49F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7/26/2019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6567620-E99F-44DF-BF53-22525D518E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638800"/>
            <a:ext cx="6427788" cy="1219200"/>
          </a:xfrm>
          <a:prstGeom prst="rect">
            <a:avLst/>
          </a:prstGeom>
          <a:solidFill>
            <a:srgbClr val="EFEF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rgbClr val="0052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3" descr="Fema logo RGB for Risk MAP reverse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352425"/>
            <a:ext cx="17732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RiskMap type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8" y="5943600"/>
            <a:ext cx="20478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5"/>
          <p:cNvGrpSpPr>
            <a:grpSpLocks/>
          </p:cNvGrpSpPr>
          <p:nvPr userDrawn="1"/>
        </p:nvGrpSpPr>
        <p:grpSpPr bwMode="auto">
          <a:xfrm>
            <a:off x="6429375" y="5641975"/>
            <a:ext cx="2733675" cy="1216025"/>
            <a:chOff x="4050" y="3554"/>
            <a:chExt cx="1722" cy="766"/>
          </a:xfrm>
        </p:grpSpPr>
        <p:pic>
          <p:nvPicPr>
            <p:cNvPr id="9" name="Picture 16" descr="Untitled-2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" y="3555"/>
              <a:ext cx="1722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17"/>
            <p:cNvSpPr>
              <a:spLocks noChangeShapeType="1"/>
            </p:cNvSpPr>
            <p:nvPr userDrawn="1"/>
          </p:nvSpPr>
          <p:spPr bwMode="auto">
            <a:xfrm>
              <a:off x="4050" y="3554"/>
              <a:ext cx="0" cy="766"/>
            </a:xfrm>
            <a:prstGeom prst="line">
              <a:avLst/>
            </a:prstGeom>
            <a:noFill/>
            <a:ln w="22225">
              <a:solidFill>
                <a:srgbClr val="C4123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Line 18"/>
            <p:cNvSpPr>
              <a:spLocks noChangeShapeType="1"/>
            </p:cNvSpPr>
            <p:nvPr userDrawn="1"/>
          </p:nvSpPr>
          <p:spPr bwMode="auto">
            <a:xfrm>
              <a:off x="5772" y="3554"/>
              <a:ext cx="0" cy="766"/>
            </a:xfrm>
            <a:prstGeom prst="line">
              <a:avLst/>
            </a:prstGeom>
            <a:noFill/>
            <a:ln w="22225">
              <a:solidFill>
                <a:srgbClr val="C4123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2667000"/>
          </a:xfrm>
        </p:spPr>
        <p:txBody>
          <a:bodyPr bIns="228600"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8229600" cy="1524000"/>
          </a:xfrm>
        </p:spPr>
        <p:txBody>
          <a:bodyPr lIns="100584" tIns="182880"/>
          <a:lstStyle>
            <a:lvl1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 sz="3000">
                <a:solidFill>
                  <a:srgbClr val="5B5C5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7943" y="6554788"/>
            <a:ext cx="2929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Rick Nusz, FEMA-Kansas City</a:t>
            </a:r>
          </a:p>
        </p:txBody>
      </p:sp>
    </p:spTree>
  </p:cSld>
  <p:clrMapOvr>
    <a:masterClrMapping/>
  </p:clrMapOvr>
  <p:transition spd="slow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3871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 spd="slow"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ection Title #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49651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8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8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8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8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638800"/>
            <a:ext cx="6427788" cy="1219200"/>
          </a:xfrm>
          <a:prstGeom prst="rect">
            <a:avLst/>
          </a:prstGeom>
          <a:solidFill>
            <a:srgbClr val="EFEF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2" name="Group 26"/>
          <p:cNvGrpSpPr>
            <a:grpSpLocks/>
          </p:cNvGrpSpPr>
          <p:nvPr userDrawn="1"/>
        </p:nvGrpSpPr>
        <p:grpSpPr bwMode="auto">
          <a:xfrm>
            <a:off x="6426200" y="5638800"/>
            <a:ext cx="2736850" cy="1219200"/>
            <a:chOff x="4048" y="3552"/>
            <a:chExt cx="1724" cy="768"/>
          </a:xfrm>
        </p:grpSpPr>
        <p:pic>
          <p:nvPicPr>
            <p:cNvPr id="7" name="Picture 24" descr="Cover graphic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8" y="3552"/>
              <a:ext cx="172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7"/>
            <p:cNvSpPr>
              <a:spLocks noChangeShapeType="1"/>
            </p:cNvSpPr>
            <p:nvPr userDrawn="1"/>
          </p:nvSpPr>
          <p:spPr bwMode="auto">
            <a:xfrm>
              <a:off x="4050" y="3554"/>
              <a:ext cx="0" cy="766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 userDrawn="1"/>
          </p:nvSpPr>
          <p:spPr bwMode="auto">
            <a:xfrm>
              <a:off x="5772" y="3554"/>
              <a:ext cx="0" cy="766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</p:grpSp>
      <p:pic>
        <p:nvPicPr>
          <p:cNvPr id="10" name="Picture 21" descr="Fema logo reversed 33 percen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352425"/>
            <a:ext cx="17732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RiskMap type 42 percent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5935663"/>
            <a:ext cx="2070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2667000"/>
          </a:xfrm>
        </p:spPr>
        <p:txBody>
          <a:bodyPr bIns="228600"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8229600" cy="1524000"/>
          </a:xfrm>
        </p:spPr>
        <p:txBody>
          <a:bodyPr lIns="100584" tIns="182880"/>
          <a:lstStyle>
            <a:lvl1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8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skMap_PPT_013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2530" y="3587589"/>
            <a:ext cx="8229600" cy="445473"/>
          </a:xfrm>
        </p:spPr>
        <p:txBody>
          <a:bodyPr bIns="228600" anchor="ctr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2530" y="4033062"/>
            <a:ext cx="8229600" cy="313615"/>
          </a:xfrm>
        </p:spPr>
        <p:txBody>
          <a:bodyPr lIns="100584" tIns="182880" anchor="ctr"/>
          <a:lstStyle>
            <a:lvl1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2" name="Picture 1" descr="FEMA_FEMA 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0" y="5673821"/>
            <a:ext cx="2057272" cy="73810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5638800"/>
            <a:ext cx="6427788" cy="1219200"/>
          </a:xfrm>
          <a:prstGeom prst="rect">
            <a:avLst/>
          </a:prstGeom>
          <a:solidFill>
            <a:srgbClr val="EFEF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9" descr="RiskMap type 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8" y="5943600"/>
            <a:ext cx="20478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5"/>
          <p:cNvGrpSpPr>
            <a:grpSpLocks/>
          </p:cNvGrpSpPr>
          <p:nvPr userDrawn="1"/>
        </p:nvGrpSpPr>
        <p:grpSpPr bwMode="auto">
          <a:xfrm>
            <a:off x="6429375" y="5641975"/>
            <a:ext cx="2733675" cy="1216025"/>
            <a:chOff x="4050" y="3554"/>
            <a:chExt cx="1722" cy="766"/>
          </a:xfrm>
        </p:grpSpPr>
        <p:pic>
          <p:nvPicPr>
            <p:cNvPr id="11" name="Picture 16" descr="Untitled-2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" y="3555"/>
              <a:ext cx="1722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7"/>
            <p:cNvSpPr>
              <a:spLocks noChangeShapeType="1"/>
            </p:cNvSpPr>
            <p:nvPr userDrawn="1"/>
          </p:nvSpPr>
          <p:spPr bwMode="auto">
            <a:xfrm>
              <a:off x="4050" y="3554"/>
              <a:ext cx="0" cy="766"/>
            </a:xfrm>
            <a:prstGeom prst="line">
              <a:avLst/>
            </a:prstGeom>
            <a:noFill/>
            <a:ln w="22225">
              <a:solidFill>
                <a:srgbClr val="C4123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18"/>
            <p:cNvSpPr>
              <a:spLocks noChangeShapeType="1"/>
            </p:cNvSpPr>
            <p:nvPr userDrawn="1"/>
          </p:nvSpPr>
          <p:spPr bwMode="auto">
            <a:xfrm>
              <a:off x="5772" y="3554"/>
              <a:ext cx="0" cy="766"/>
            </a:xfrm>
            <a:prstGeom prst="line">
              <a:avLst/>
            </a:prstGeom>
            <a:noFill/>
            <a:ln w="22225">
              <a:solidFill>
                <a:srgbClr val="C4123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121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582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13596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578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286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6574"/>
            <a:ext cx="4038600" cy="42587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6574"/>
            <a:ext cx="4038600" cy="42587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84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72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548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75250"/>
            <a:ext cx="4040188" cy="3692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93548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75250"/>
            <a:ext cx="4041775" cy="3692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7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272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8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46610"/>
            <a:ext cx="5486400" cy="27809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055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589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604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15072"/>
            <a:ext cx="4038600" cy="41825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5072"/>
            <a:ext cx="4038600" cy="41825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6261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0038"/>
            <a:ext cx="4038600" cy="42248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60038"/>
            <a:ext cx="4038600" cy="42248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2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5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55805"/>
            <a:ext cx="8229600" cy="4199467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733125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0506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skMap_PPT_0130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2530" y="3587587"/>
            <a:ext cx="8229600" cy="445473"/>
          </a:xfrm>
        </p:spPr>
        <p:txBody>
          <a:bodyPr bIns="228600" anchor="ctr"/>
          <a:lstStyle>
            <a:lvl1pPr>
              <a:defRPr sz="36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2530" y="4033060"/>
            <a:ext cx="8229600" cy="313615"/>
          </a:xfrm>
        </p:spPr>
        <p:txBody>
          <a:bodyPr lIns="100584" tIns="182880" anchor="ctr"/>
          <a:lstStyle>
            <a:lvl1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2" name="Picture 1" descr="FEMA_FEMA 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0" y="5673820"/>
            <a:ext cx="2057272" cy="7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58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173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135966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3577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734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6574"/>
            <a:ext cx="4038600" cy="42587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6573"/>
            <a:ext cx="4038600" cy="42587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88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334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0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9106"/>
            <a:ext cx="4040188" cy="4008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0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9106"/>
            <a:ext cx="4041775" cy="4008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1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221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22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8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46609"/>
            <a:ext cx="5486400" cy="27809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262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550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604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15071"/>
            <a:ext cx="4038600" cy="41825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5071"/>
            <a:ext cx="4038600" cy="41825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38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6261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0039"/>
            <a:ext cx="4038600" cy="4224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60038"/>
            <a:ext cx="4038600" cy="42248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30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5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55804"/>
            <a:ext cx="8229600" cy="4199467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8647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 userDrawn="1"/>
        </p:nvSpPr>
        <p:spPr bwMode="auto">
          <a:xfrm>
            <a:off x="0" y="6386513"/>
            <a:ext cx="9144000" cy="471487"/>
          </a:xfrm>
          <a:prstGeom prst="rect">
            <a:avLst/>
          </a:prstGeom>
          <a:solidFill>
            <a:srgbClr val="DDDE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2" descr="RiskMap type RGB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6472238"/>
            <a:ext cx="977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3" descr="Fema logo RGB for Risk MAP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6442075"/>
            <a:ext cx="10048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 userDrawn="1"/>
        </p:nvSpPr>
        <p:spPr bwMode="auto">
          <a:xfrm>
            <a:off x="3810000" y="6608763"/>
            <a:ext cx="152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BD97B2C4-6C7C-4ECD-BD68-F99D21639A59}" type="slidenum">
              <a:rPr lang="en-US" sz="900">
                <a:solidFill>
                  <a:srgbClr val="5B5C5E"/>
                </a:solidFill>
                <a:latin typeface="Franklin Gothic Demi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rgbClr val="5B5C5E"/>
              </a:solidFill>
              <a:latin typeface="Franklin Gothic Demi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52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707" r:id="rId15"/>
    <p:sldLayoutId id="2147483708" r:id="rId16"/>
  </p:sldLayoutIdLst>
  <p:transition spd="slow" advTm="8000"/>
  <p:hf sldNum="0"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0" fontAlgn="base" hangingPunct="0">
        <a:spcBef>
          <a:spcPct val="35000"/>
        </a:spcBef>
        <a:spcAft>
          <a:spcPct val="0"/>
        </a:spcAft>
        <a:buClr>
          <a:srgbClr val="C41230"/>
        </a:buClr>
        <a:buSzPct val="90000"/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5000"/>
        </a:spcBef>
        <a:spcAft>
          <a:spcPct val="0"/>
        </a:spcAft>
        <a:buClr>
          <a:srgbClr val="5B5C5E"/>
        </a:buClr>
        <a:buSzPct val="90000"/>
        <a:buChar char="•"/>
        <a:defRPr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spcBef>
          <a:spcPct val="25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60475" indent="-230188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544638" indent="-168275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018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4590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162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3734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 userDrawn="1"/>
        </p:nvSpPr>
        <p:spPr bwMode="auto">
          <a:xfrm>
            <a:off x="0" y="6386513"/>
            <a:ext cx="9144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1" name="Picture 3" descr="RiskMap type RGB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6472238"/>
            <a:ext cx="977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ema logo RGB for Risk MAP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6442075"/>
            <a:ext cx="10048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7" name="Text Box 5"/>
          <p:cNvSpPr txBox="1">
            <a:spLocks noChangeArrowheads="1"/>
          </p:cNvSpPr>
          <p:nvPr userDrawn="1"/>
        </p:nvSpPr>
        <p:spPr bwMode="auto">
          <a:xfrm>
            <a:off x="3810000" y="6608763"/>
            <a:ext cx="152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D867CD1-6E23-41DC-B2EA-70B4A43E5A7F}" type="slidenum">
              <a:rPr lang="en-US" sz="900">
                <a:solidFill>
                  <a:srgbClr val="5B5C5E"/>
                </a:solidFill>
                <a:latin typeface="Franklin Gothic Demi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rgbClr val="5B5C5E"/>
              </a:solidFill>
              <a:latin typeface="Franklin Gothic Demi" pitchFamily="34" charset="0"/>
            </a:endParaRPr>
          </a:p>
        </p:txBody>
      </p:sp>
      <p:sp>
        <p:nvSpPr>
          <p:cNvPr id="284678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 advTm="8000"/>
  <p:hf sldNum="0"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Joanna MT Std SemiBol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Joanna MT Std SemiBol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Joanna MT Std SemiBol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Joanna MT Std SemiBol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Joanna MT Std SemiBol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Joanna MT Std SemiBol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Joanna MT Std SemiBol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5288"/>
          </a:solidFill>
          <a:latin typeface="Joanna MT Std SemiBold" pitchFamily="18" charset="0"/>
        </a:defRPr>
      </a:lvl9pPr>
    </p:titleStyle>
    <p:bodyStyle>
      <a:lvl1pPr marL="231775" indent="-231775" algn="l" rtl="0" eaLnBrk="0" fontAlgn="base" hangingPunct="0">
        <a:spcBef>
          <a:spcPct val="35000"/>
        </a:spcBef>
        <a:spcAft>
          <a:spcPct val="0"/>
        </a:spcAft>
        <a:buClr>
          <a:srgbClr val="C41230"/>
        </a:buClr>
        <a:buSzPct val="90000"/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5000"/>
        </a:spcBef>
        <a:spcAft>
          <a:spcPct val="0"/>
        </a:spcAft>
        <a:buClr>
          <a:srgbClr val="5B5C5E"/>
        </a:buClr>
        <a:buSzPct val="90000"/>
        <a:buChar char="•"/>
        <a:defRPr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spcBef>
          <a:spcPct val="25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60475" indent="-230188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544638" indent="-168275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018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4590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162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3734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6386513"/>
            <a:ext cx="9144000" cy="471487"/>
          </a:xfrm>
          <a:prstGeom prst="rect">
            <a:avLst/>
          </a:prstGeom>
          <a:solidFill>
            <a:srgbClr val="DDDE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10000" y="6608763"/>
            <a:ext cx="152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2F69445E-4710-4EDA-ADCA-351B0FF198A4}" type="slidenum">
              <a:rPr lang="en-US" sz="900">
                <a:solidFill>
                  <a:srgbClr val="5B5C5E"/>
                </a:solidFill>
                <a:latin typeface="Franklin Gothic Demi" pitchFamily="34" charset="0"/>
                <a:cs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rgbClr val="5B5C5E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6327" name="Picture 20" descr="Fema logo 19 percen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6437313"/>
            <a:ext cx="10207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21" descr="RiskMap type 20 perce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550" y="6469063"/>
            <a:ext cx="984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ransition spd="slow" advTm="8000"/>
  <p:hf sldNum="0"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SzPct val="90000"/>
        <a:buChar char="•"/>
        <a:defRPr sz="1600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spcBef>
          <a:spcPct val="25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230188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44638" indent="-168275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018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4590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162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3734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kMap_PPT_0130153.jpg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280160"/>
          </a:xfrm>
          <a:prstGeom prst="rect">
            <a:avLst/>
          </a:prstGeom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9406"/>
            <a:ext cx="8229600" cy="90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517"/>
            <a:ext cx="8229600" cy="444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FEMA_FEMA blu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31652"/>
            <a:ext cx="1743264" cy="625445"/>
          </a:xfrm>
          <a:prstGeom prst="rect">
            <a:avLst/>
          </a:prstGeom>
        </p:spPr>
      </p:pic>
      <p:pic>
        <p:nvPicPr>
          <p:cNvPr id="2" name="Picture 1" descr="RiskMap_Logo_Full Color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393" y="6041892"/>
            <a:ext cx="1597134" cy="6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1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37" r:id="rId13"/>
  </p:sldLayoutIdLst>
  <p:hf sldNum="0" hdr="0" ft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1" fontAlgn="base" hangingPunct="1">
        <a:spcBef>
          <a:spcPct val="35000"/>
        </a:spcBef>
        <a:spcAft>
          <a:spcPct val="0"/>
        </a:spcAft>
        <a:buClr>
          <a:schemeClr val="accent1"/>
        </a:buClr>
        <a:buSzPct val="90000"/>
        <a:buFont typeface="Lucida Grande"/>
        <a:buChar char="▸"/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68325" indent="-222250" algn="l" rtl="0" eaLnBrk="1" fontAlgn="base" hangingPunct="1">
        <a:spcBef>
          <a:spcPct val="25000"/>
        </a:spcBef>
        <a:spcAft>
          <a:spcPct val="0"/>
        </a:spcAft>
        <a:buClr>
          <a:srgbClr val="5B5C5E"/>
        </a:buClr>
        <a:buSzPct val="90000"/>
        <a:buChar char="•"/>
        <a:defRPr>
          <a:solidFill>
            <a:schemeClr val="tx1"/>
          </a:solidFill>
          <a:latin typeface="+mn-lt"/>
          <a:ea typeface="ＭＳ Ｐゴシック" charset="0"/>
        </a:defRPr>
      </a:lvl2pPr>
      <a:lvl3pPr marL="914400" indent="-231775" algn="l" rtl="0" eaLnBrk="1" fontAlgn="base" hangingPunct="1">
        <a:spcBef>
          <a:spcPct val="25000"/>
        </a:spcBef>
        <a:spcAft>
          <a:spcPct val="0"/>
        </a:spcAft>
        <a:buClr>
          <a:srgbClr val="C1C2C4"/>
        </a:buClr>
        <a:buSzPct val="90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260475" indent="-230188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charset="0"/>
        <a:buChar char="§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5446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charset="0"/>
        <a:buChar char="§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0018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kMap_PPT_0130153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280160"/>
          </a:xfrm>
          <a:prstGeom prst="rect">
            <a:avLst/>
          </a:prstGeom>
        </p:spPr>
      </p:pic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457200" y="6282923"/>
            <a:ext cx="82296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F4B30879-7E80-4E4A-A906-528F9AB35A0E}" type="slidenum">
              <a:rPr lang="en-US" sz="1000" smtClean="0">
                <a:solidFill>
                  <a:srgbClr val="5B5C5E"/>
                </a:solidFill>
                <a:latin typeface="Arial Narrow"/>
                <a:cs typeface="Arial Narrow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5B5C5E"/>
              </a:solidFill>
              <a:latin typeface="Arial Narrow"/>
              <a:cs typeface="Arial Narrow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9405"/>
            <a:ext cx="8229600" cy="90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515"/>
            <a:ext cx="8229600" cy="444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FEMA_FEMA blue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31651"/>
            <a:ext cx="1743268" cy="625447"/>
          </a:xfrm>
          <a:prstGeom prst="rect">
            <a:avLst/>
          </a:prstGeom>
        </p:spPr>
      </p:pic>
      <p:pic>
        <p:nvPicPr>
          <p:cNvPr id="2" name="Picture 1" descr="RiskMap_Logo_Full Color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92" y="6041893"/>
            <a:ext cx="1597137" cy="6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 Cond" panose="020B0706030402020204" pitchFamily="34" charset="0"/>
          <a:ea typeface="ＭＳ Ｐゴシック" charset="0"/>
          <a:cs typeface="Franklin Gothic Demi Cond" panose="020B0706030402020204" pitchFamily="34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1" fontAlgn="base" hangingPunct="1">
        <a:spcBef>
          <a:spcPct val="35000"/>
        </a:spcBef>
        <a:spcAft>
          <a:spcPct val="0"/>
        </a:spcAft>
        <a:buClr>
          <a:schemeClr val="accent1"/>
        </a:buClr>
        <a:buSzPct val="90000"/>
        <a:buFont typeface="Lucida Grande"/>
        <a:buChar char="▸"/>
        <a:defRPr sz="2000" b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68325" indent="-222250" algn="l" rtl="0" eaLnBrk="1" fontAlgn="base" hangingPunct="1">
        <a:spcBef>
          <a:spcPct val="25000"/>
        </a:spcBef>
        <a:spcAft>
          <a:spcPct val="0"/>
        </a:spcAft>
        <a:buClr>
          <a:srgbClr val="5B5C5E"/>
        </a:buClr>
        <a:buSzPct val="90000"/>
        <a:buChar char="•"/>
        <a:defRPr>
          <a:solidFill>
            <a:schemeClr val="tx1"/>
          </a:solidFill>
          <a:latin typeface="+mn-lt"/>
          <a:ea typeface="ＭＳ Ｐゴシック" charset="0"/>
        </a:defRPr>
      </a:lvl2pPr>
      <a:lvl3pPr marL="914400" indent="-231775" algn="l" rtl="0" eaLnBrk="1" fontAlgn="base" hangingPunct="1">
        <a:spcBef>
          <a:spcPct val="25000"/>
        </a:spcBef>
        <a:spcAft>
          <a:spcPct val="0"/>
        </a:spcAft>
        <a:buClr>
          <a:srgbClr val="C1C2C4"/>
        </a:buClr>
        <a:buSzPct val="90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260475" indent="-230188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charset="0"/>
        <a:buChar char="§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5446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charset="0"/>
        <a:buChar char="§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0018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hotos/siskiyou-county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22" y="0"/>
            <a:ext cx="8229600" cy="115411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entury Gothic" panose="020B0502020202020204" pitchFamily="34" charset="0"/>
              </a:rPr>
              <a:t>FEMA Map Discussion Topics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322" y="1327638"/>
            <a:ext cx="7293352" cy="4832781"/>
          </a:xfrm>
        </p:spPr>
        <p:txBody>
          <a:bodyPr/>
          <a:lstStyle/>
          <a:p>
            <a:r>
              <a:rPr lang="en-US" sz="2800" b="0" dirty="0">
                <a:latin typeface="Century Gothic" panose="020B0502020202020204" pitchFamily="34" charset="0"/>
              </a:rPr>
              <a:t>Flood Study Overview</a:t>
            </a:r>
          </a:p>
          <a:p>
            <a:r>
              <a:rPr lang="en-US" sz="2800" b="0" dirty="0">
                <a:latin typeface="Century Gothic" panose="020B0502020202020204" pitchFamily="34" charset="0"/>
              </a:rPr>
              <a:t>Revised Products </a:t>
            </a:r>
          </a:p>
          <a:p>
            <a:r>
              <a:rPr lang="en-US" sz="2800" b="0" dirty="0">
                <a:latin typeface="Century Gothic" panose="020B0502020202020204" pitchFamily="34" charset="0"/>
              </a:rPr>
              <a:t>Flood Insurance Impacts</a:t>
            </a:r>
          </a:p>
          <a:p>
            <a:r>
              <a:rPr lang="en-US" sz="2800" b="0" dirty="0">
                <a:latin typeface="Century Gothic" panose="020B0502020202020204" pitchFamily="34" charset="0"/>
              </a:rPr>
              <a:t>Public Messaging</a:t>
            </a:r>
          </a:p>
          <a:p>
            <a:r>
              <a:rPr lang="en-US" sz="2800" b="0" dirty="0">
                <a:latin typeface="Century Gothic" panose="020B0502020202020204" pitchFamily="34" charset="0"/>
              </a:rPr>
              <a:t>Questions &amp;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latin typeface="Century Gothic" panose="020B0502020202020204" pitchFamily="34" charset="0"/>
              </a:rPr>
              <a:t>          Answers</a:t>
            </a:r>
          </a:p>
          <a:p>
            <a:endParaRPr lang="en-US" sz="2400" b="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4FF61-8F89-3BEF-6EC1-6C9D5AEBC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8"/>
          <a:stretch/>
        </p:blipFill>
        <p:spPr>
          <a:xfrm>
            <a:off x="3883953" y="3429000"/>
            <a:ext cx="5154540" cy="24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8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0E2D-1E72-4721-97A0-63F4881C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Why Are Some Flood Zones Changing?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7B684-0873-4C19-8E29-58B41BCE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1" y="1426464"/>
            <a:ext cx="8757139" cy="4563862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New technologies allow us to better determine flood prone areas and predict the extent of future events.</a:t>
            </a:r>
          </a:p>
          <a:p>
            <a:r>
              <a:rPr lang="en-US" b="0" dirty="0">
                <a:latin typeface="Century Gothic" panose="020B0502020202020204" pitchFamily="34" charset="0"/>
              </a:rPr>
              <a:t>Updated flood hazard information helps inform decisions to allow your community to be built safer and stronger.</a:t>
            </a:r>
          </a:p>
          <a:p>
            <a:pPr lvl="0"/>
            <a:r>
              <a:rPr lang="en-US" b="0" dirty="0">
                <a:latin typeface="Century Gothic" panose="020B0502020202020204" pitchFamily="34" charset="0"/>
              </a:rPr>
              <a:t>Over time, flood risk changes due to land use and natural forces.  </a:t>
            </a:r>
          </a:p>
          <a:p>
            <a:pPr lvl="0"/>
            <a:r>
              <a:rPr lang="en-US" b="0" dirty="0">
                <a:latin typeface="Century Gothic" panose="020B0502020202020204" pitchFamily="34" charset="0"/>
              </a:rPr>
              <a:t>Flood zones are changing to more accurately reflect the current flood hazards in the Scott River Valley.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0E2D-1E72-4721-97A0-63F4881C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But It’s Never Flooded at my House?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7B684-0873-4C19-8E29-58B41BCE0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3" y="1485518"/>
            <a:ext cx="8827477" cy="3187336"/>
          </a:xfrm>
        </p:spPr>
        <p:txBody>
          <a:bodyPr/>
          <a:lstStyle/>
          <a:p>
            <a:pPr lvl="0"/>
            <a:r>
              <a:rPr lang="en-US" b="0" dirty="0">
                <a:latin typeface="Century Gothic" panose="020B0502020202020204" pitchFamily="34" charset="0"/>
              </a:rPr>
              <a:t>FEMA maps the areas affected by the 1-percent-annual chance flood (meaning the flood with a 1% or greater chance of occurring in any given year).  Bigger floods happen every year.</a:t>
            </a:r>
          </a:p>
          <a:p>
            <a:pPr lvl="0"/>
            <a:r>
              <a:rPr lang="en-US" b="0" dirty="0">
                <a:latin typeface="Century Gothic" panose="020B0502020202020204" pitchFamily="34" charset="0"/>
              </a:rPr>
              <a:t>Nearly 25% of flood insurance claims in the US are from outside mapped high-risk areas.</a:t>
            </a:r>
          </a:p>
          <a:p>
            <a:pPr lvl="0"/>
            <a:r>
              <a:rPr lang="en-US" b="0" dirty="0">
                <a:latin typeface="Century Gothic" panose="020B0502020202020204" pitchFamily="34" charset="0"/>
              </a:rPr>
              <a:t>If a property owner wishes to dispute their flood zone designation, new data or technical information can be submitted as part of a Letter of Map Amendment (LOMA) or Letter of Map Revision (LOMR) request.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61A7A-0866-06D8-425A-5C3376C39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46" y="4308230"/>
            <a:ext cx="3648808" cy="2358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52334-DF07-C535-E590-81B6128905AF}"/>
              </a:ext>
            </a:extLst>
          </p:cNvPr>
          <p:cNvSpPr txBox="1"/>
          <p:nvPr/>
        </p:nvSpPr>
        <p:spPr>
          <a:xfrm>
            <a:off x="2892477" y="6481945"/>
            <a:ext cx="34467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680+ Siskiyou County Stock Photos, Pictures &amp; Royalty-Free Images - iStock (istockphoto.com)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1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Mapping Team Contacts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6" y="1485899"/>
            <a:ext cx="4867741" cy="445762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latin typeface="Century Gothic" panose="020B0502020202020204" pitchFamily="34" charset="0"/>
              </a:rPr>
              <a:t>Kuen Tsay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latin typeface="Century Gothic" panose="020B0502020202020204" pitchFamily="34" charset="0"/>
              </a:rPr>
              <a:t>FEMA Region IX Engineer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latin typeface="Century Gothic" panose="020B0502020202020204" pitchFamily="34" charset="0"/>
              </a:rPr>
              <a:t>(202) 717-1837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kuen.tsay@fema.dhs.gov</a:t>
            </a:r>
          </a:p>
          <a:p>
            <a:pPr marL="0" indent="0">
              <a:spcBef>
                <a:spcPts val="0"/>
              </a:spcBef>
              <a:buNone/>
            </a:pPr>
            <a:endParaRPr lang="fr-FR" b="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b="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b="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37B70-14AB-449F-9C9E-FE9B7482604F}"/>
              </a:ext>
            </a:extLst>
          </p:cNvPr>
          <p:cNvSpPr txBox="1"/>
          <p:nvPr/>
        </p:nvSpPr>
        <p:spPr>
          <a:xfrm>
            <a:off x="2483321" y="4719089"/>
            <a:ext cx="4605618" cy="584775"/>
          </a:xfrm>
          <a:prstGeom prst="rect">
            <a:avLst/>
          </a:prstGeom>
          <a:solidFill>
            <a:srgbClr val="0052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/>
                <a:cs typeface="Century Gothic"/>
              </a:rPr>
              <a:t>Questions</a:t>
            </a: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78244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10A7-CF4B-DC3B-6F77-90D881405CD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100" dirty="0">
                <a:latin typeface="Century Gothic" panose="020B0502020202020204" pitchFamily="34" charset="0"/>
              </a:rPr>
              <a:t>Timeline to Final Flood Insurance Rate Map (FIRM) Revision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4C8F0F4-9FD2-D97D-B059-6BA91E5C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344"/>
            <a:ext cx="9144000" cy="42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C5D3-197E-47D4-E10B-4C90C81C82B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Study Results – Proposed Changes to the Map.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39FE0845-1F29-A0BC-CF21-E2C904493FCC}"/>
              </a:ext>
            </a:extLst>
          </p:cNvPr>
          <p:cNvSpPr txBox="1">
            <a:spLocks/>
          </p:cNvSpPr>
          <p:nvPr/>
        </p:nvSpPr>
        <p:spPr>
          <a:xfrm>
            <a:off x="1135135" y="5570129"/>
            <a:ext cx="2851546" cy="706567"/>
          </a:xfrm>
          <a:prstGeom prst="rect">
            <a:avLst/>
          </a:prstGeom>
        </p:spPr>
        <p:txBody>
          <a:bodyPr/>
          <a:lstStyle>
            <a:lvl1pPr marL="342900" indent="-347472" algn="l" defTabSz="457200" rtl="0" eaLnBrk="1" fontAlgn="t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1pPr>
            <a:lvl2pPr marL="742950" indent="-285750" algn="l" defTabSz="457200" rtl="0" eaLnBrk="1" fontAlgn="t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defRPr sz="2000" b="0" i="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2pPr>
            <a:lvl3pPr marL="1143000" indent="-228600" algn="l" defTabSz="457200" rtl="0" eaLnBrk="1" fontAlgn="t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Effective FIRM Panel 1/19/2011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10003F0-42DC-9190-43CC-C6CD08BC166A}"/>
              </a:ext>
            </a:extLst>
          </p:cNvPr>
          <p:cNvSpPr txBox="1">
            <a:spLocks/>
          </p:cNvSpPr>
          <p:nvPr/>
        </p:nvSpPr>
        <p:spPr>
          <a:xfrm>
            <a:off x="5308352" y="5553444"/>
            <a:ext cx="2923452" cy="750262"/>
          </a:xfrm>
          <a:prstGeom prst="rect">
            <a:avLst/>
          </a:prstGeom>
        </p:spPr>
        <p:txBody>
          <a:bodyPr/>
          <a:lstStyle>
            <a:lvl1pPr marL="342900" indent="-347472" algn="l" defTabSz="457200" rtl="0" eaLnBrk="1" fontAlgn="t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2200" b="0" i="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1pPr>
            <a:lvl2pPr marL="742950" indent="-285750" algn="l" defTabSz="457200" rtl="0" eaLnBrk="1" fontAlgn="t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defRPr sz="2000" b="0" i="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2pPr>
            <a:lvl3pPr marL="1143000" indent="-228600" algn="l" defTabSz="457200" rtl="0" eaLnBrk="1" fontAlgn="t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ITC Franklin Gothic Std Book" panose="020B05040305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Preliminary FIRM Panel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3/28/2024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F2A98D-FA90-EFBB-5363-3FE4E1EDD41C}"/>
              </a:ext>
            </a:extLst>
          </p:cNvPr>
          <p:cNvGrpSpPr/>
          <p:nvPr/>
        </p:nvGrpSpPr>
        <p:grpSpPr>
          <a:xfrm>
            <a:off x="879917" y="1275900"/>
            <a:ext cx="7446397" cy="4365285"/>
            <a:chOff x="800788" y="829003"/>
            <a:chExt cx="8140927" cy="47724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516081-2765-D36E-A703-7C8BE2DE6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9288" y="829003"/>
              <a:ext cx="3612427" cy="47724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20F2A1-25AE-B692-2CC2-24046A99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3513" y="872455"/>
              <a:ext cx="1652546" cy="5981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5A2881-E94E-4CA3-48C6-47F799EF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788" y="833274"/>
              <a:ext cx="3612427" cy="4763704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FACFE7-A4C3-02AF-9D82-FF901389A722}"/>
                </a:ext>
              </a:extLst>
            </p:cNvPr>
            <p:cNvGrpSpPr/>
            <p:nvPr/>
          </p:nvGrpSpPr>
          <p:grpSpPr>
            <a:xfrm>
              <a:off x="876411" y="872455"/>
              <a:ext cx="1957224" cy="315295"/>
              <a:chOff x="2117383" y="806289"/>
              <a:chExt cx="3524742" cy="56781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54363DB-5832-D2B1-267C-9952AE666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7168" y="1088310"/>
                <a:ext cx="2181529" cy="28579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C72176-5632-D68B-2AEA-1A47A6EBD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7383" y="806289"/>
                <a:ext cx="3524742" cy="323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124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20" y="210161"/>
            <a:ext cx="8959363" cy="868362"/>
          </a:xfrm>
        </p:spPr>
        <p:txBody>
          <a:bodyPr/>
          <a:lstStyle/>
          <a:p>
            <a:r>
              <a:rPr lang="en-US" sz="3100" dirty="0">
                <a:latin typeface="Century Gothic" panose="020B0502020202020204" pitchFamily="34" charset="0"/>
              </a:rPr>
              <a:t>Determining Flood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37" y="1566582"/>
            <a:ext cx="5293371" cy="4736247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/>
              <a:t>Flood Insurance Rate Map</a:t>
            </a:r>
          </a:p>
          <a:p>
            <a:r>
              <a:rPr lang="en-US" sz="2400" b="0" dirty="0">
                <a:latin typeface="Century Gothic" panose="020B0502020202020204" pitchFamily="34" charset="0"/>
              </a:rPr>
              <a:t>High Risk – Zone AE or Zone A</a:t>
            </a:r>
          </a:p>
          <a:p>
            <a:r>
              <a:rPr lang="en-US" sz="2400" b="0" dirty="0">
                <a:latin typeface="Century Gothic" panose="020B0502020202020204" pitchFamily="34" charset="0"/>
              </a:rPr>
              <a:t>Moderate Risk – Shaded Zone X</a:t>
            </a:r>
          </a:p>
          <a:p>
            <a:r>
              <a:rPr lang="en-US" sz="2400" b="0" dirty="0">
                <a:latin typeface="Century Gothic" panose="020B0502020202020204" pitchFamily="34" charset="0"/>
              </a:rPr>
              <a:t>Low Risk – Unshaded Zone X</a:t>
            </a:r>
          </a:p>
          <a:p>
            <a:endParaRPr lang="en-US" sz="2800" b="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19" t="5156" r="6026" b="3547"/>
          <a:stretch/>
        </p:blipFill>
        <p:spPr>
          <a:xfrm>
            <a:off x="5618685" y="1698171"/>
            <a:ext cx="3068115" cy="4096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69BCD-B7BB-4923-A650-D3D7ADA09CAC}"/>
              </a:ext>
            </a:extLst>
          </p:cNvPr>
          <p:cNvSpPr txBox="1"/>
          <p:nvPr/>
        </p:nvSpPr>
        <p:spPr>
          <a:xfrm>
            <a:off x="457200" y="4174088"/>
            <a:ext cx="4782685" cy="738664"/>
          </a:xfrm>
          <a:prstGeom prst="rect">
            <a:avLst/>
          </a:prstGeom>
          <a:solidFill>
            <a:srgbClr val="005288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entury Gothic"/>
                <a:cs typeface="Century Gothic"/>
              </a:rPr>
              <a:t>Key Takeaway: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/>
                <a:cs typeface="Century Gothic"/>
              </a:rPr>
              <a:t>       Where it can rain, it can flood</a:t>
            </a:r>
          </a:p>
        </p:txBody>
      </p:sp>
    </p:spTree>
    <p:extLst>
      <p:ext uri="{BB962C8B-B14F-4D97-AF65-F5344CB8AC3E}">
        <p14:creationId xmlns:p14="http://schemas.microsoft.com/office/powerpoint/2010/main" val="131234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FAEFFB-969A-9DDD-80DE-3C3FC6F0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5" t="31445" r="4291" b="43028"/>
          <a:stretch/>
        </p:blipFill>
        <p:spPr>
          <a:xfrm>
            <a:off x="5016429" y="1579699"/>
            <a:ext cx="3791337" cy="16614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E292B-9728-4C12-95D0-7A476C0F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High Risk - Zone AE and Zone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4F635-9B6A-4660-ABFC-3E8E22B3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18" y="1584814"/>
            <a:ext cx="42291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4F472AB-58DF-4A43-9840-E708C796EC76}"/>
              </a:ext>
            </a:extLst>
          </p:cNvPr>
          <p:cNvSpPr/>
          <p:nvPr/>
        </p:nvSpPr>
        <p:spPr>
          <a:xfrm>
            <a:off x="457200" y="2760785"/>
            <a:ext cx="4133784" cy="907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A4539C-776B-47F7-B53D-309CBCDF1E66}"/>
              </a:ext>
            </a:extLst>
          </p:cNvPr>
          <p:cNvCxnSpPr>
            <a:cxnSpLocks/>
          </p:cNvCxnSpPr>
          <p:nvPr/>
        </p:nvCxnSpPr>
        <p:spPr>
          <a:xfrm flipV="1">
            <a:off x="2664069" y="2407154"/>
            <a:ext cx="3374592" cy="7668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74386B2-A3F4-4B4F-BDF0-0E33A6F866DA}"/>
              </a:ext>
            </a:extLst>
          </p:cNvPr>
          <p:cNvSpPr/>
          <p:nvPr/>
        </p:nvSpPr>
        <p:spPr>
          <a:xfrm>
            <a:off x="2444262" y="3130064"/>
            <a:ext cx="290146" cy="21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56910-4D84-420C-7F9C-0759493F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" t="41058" r="15901" b="31837"/>
          <a:stretch/>
        </p:blipFill>
        <p:spPr>
          <a:xfrm>
            <a:off x="5016429" y="3538427"/>
            <a:ext cx="3780838" cy="16614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696B5D-E162-4996-B801-37EB04B8ACD7}"/>
              </a:ext>
            </a:extLst>
          </p:cNvPr>
          <p:cNvCxnSpPr>
            <a:cxnSpLocks/>
          </p:cNvCxnSpPr>
          <p:nvPr/>
        </p:nvCxnSpPr>
        <p:spPr>
          <a:xfrm>
            <a:off x="3000189" y="3530430"/>
            <a:ext cx="3273862" cy="6757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292B-9728-4C12-95D0-7A476C0F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Moderate Risk - Shaded Zone 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4F635-9B6A-4660-ABFC-3E8E22B3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8" y="1584814"/>
            <a:ext cx="42291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4F472AB-58DF-4A43-9840-E708C796EC76}"/>
              </a:ext>
            </a:extLst>
          </p:cNvPr>
          <p:cNvSpPr/>
          <p:nvPr/>
        </p:nvSpPr>
        <p:spPr>
          <a:xfrm>
            <a:off x="457200" y="3648812"/>
            <a:ext cx="4133784" cy="1441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FA5BA-6891-5411-E41E-EBAB69640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" t="8016" r="28075" b="72981"/>
          <a:stretch/>
        </p:blipFill>
        <p:spPr>
          <a:xfrm>
            <a:off x="4932484" y="2883451"/>
            <a:ext cx="3799611" cy="13611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7FA189-DFEF-4A3E-AB44-CC58CFA592B4}"/>
              </a:ext>
            </a:extLst>
          </p:cNvPr>
          <p:cNvCxnSpPr>
            <a:cxnSpLocks/>
          </p:cNvCxnSpPr>
          <p:nvPr/>
        </p:nvCxnSpPr>
        <p:spPr>
          <a:xfrm flipV="1">
            <a:off x="4361463" y="3314700"/>
            <a:ext cx="746868" cy="4592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8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292B-9728-4C12-95D0-7A476C0F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Low Risk - Unshaded Zone 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4F635-9B6A-4660-ABFC-3E8E22B3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8" y="1584814"/>
            <a:ext cx="42291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4F472AB-58DF-4A43-9840-E708C796EC76}"/>
              </a:ext>
            </a:extLst>
          </p:cNvPr>
          <p:cNvSpPr/>
          <p:nvPr/>
        </p:nvSpPr>
        <p:spPr>
          <a:xfrm>
            <a:off x="492368" y="5055575"/>
            <a:ext cx="4133784" cy="738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ACC67-8855-4F85-B02C-4CAF4C28FD50}"/>
              </a:ext>
            </a:extLst>
          </p:cNvPr>
          <p:cNvSpPr txBox="1"/>
          <p:nvPr/>
        </p:nvSpPr>
        <p:spPr>
          <a:xfrm>
            <a:off x="4912010" y="4334607"/>
            <a:ext cx="41116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No mandatory flood insurance purchase requirements, but…</a:t>
            </a:r>
          </a:p>
          <a:p>
            <a:endParaRPr lang="en-US" sz="400" dirty="0">
              <a:latin typeface="Century Gothic" panose="020B0502020202020204" pitchFamily="34" charset="0"/>
            </a:endParaRPr>
          </a:p>
          <a:p>
            <a:pPr marL="346075" lvl="1" indent="0">
              <a:buNone/>
            </a:pPr>
            <a:r>
              <a:rPr lang="en-US" dirty="0">
                <a:latin typeface="Century Gothic" panose="020B0502020202020204" pitchFamily="34" charset="0"/>
              </a:rPr>
              <a:t>Experience has taught us that flooding happens here and  flood insurance is often a good investment.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0CC34-9C0D-956F-D9A6-1B2A6D467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" t="41058" r="15901" b="31837"/>
          <a:stretch/>
        </p:blipFill>
        <p:spPr>
          <a:xfrm>
            <a:off x="4912010" y="1898304"/>
            <a:ext cx="3964232" cy="197146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5B8C17-53C3-4452-B8C9-08EEDF9647D0}"/>
              </a:ext>
            </a:extLst>
          </p:cNvPr>
          <p:cNvCxnSpPr>
            <a:cxnSpLocks/>
          </p:cNvCxnSpPr>
          <p:nvPr/>
        </p:nvCxnSpPr>
        <p:spPr>
          <a:xfrm flipV="1">
            <a:off x="4205302" y="3206161"/>
            <a:ext cx="1799844" cy="1971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1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6FCE-54D4-4921-8C78-19EF30EF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Flood Insurance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E2E5-C5B7-4E6F-A5D0-1907CE4A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0" dirty="0">
                <a:latin typeface="Century Gothic" panose="020B0502020202020204" pitchFamily="34" charset="0"/>
              </a:rPr>
              <a:t>Mandatory flood insurance purchase in mapped 1% annual chance (100-year) floodplain (Zone AE and Zone A including floodway areas) for structure with federally insured mortgage.</a:t>
            </a:r>
          </a:p>
          <a:p>
            <a:r>
              <a:rPr lang="en-US" sz="2200" b="0" dirty="0">
                <a:latin typeface="Century Gothic" panose="020B0502020202020204" pitchFamily="34" charset="0"/>
              </a:rPr>
              <a:t>No mandatory flood insurance purchase in 0.2% annual chance floodplain or unshaded Zone X areas.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79A54-BA9E-42F2-8B6A-16E5E79C55E4}"/>
              </a:ext>
            </a:extLst>
          </p:cNvPr>
          <p:cNvSpPr txBox="1"/>
          <p:nvPr/>
        </p:nvSpPr>
        <p:spPr>
          <a:xfrm>
            <a:off x="1538657" y="3946205"/>
            <a:ext cx="5695862" cy="1092607"/>
          </a:xfrm>
          <a:prstGeom prst="rect">
            <a:avLst/>
          </a:prstGeom>
          <a:solidFill>
            <a:srgbClr val="005288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Potential Flood Insurance Savings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Preferred Risk Policies (PRPs)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Grandfathering of flood insurance rates</a:t>
            </a:r>
          </a:p>
        </p:txBody>
      </p:sp>
    </p:spTree>
    <p:extLst>
      <p:ext uri="{BB962C8B-B14F-4D97-AF65-F5344CB8AC3E}">
        <p14:creationId xmlns:p14="http://schemas.microsoft.com/office/powerpoint/2010/main" val="184727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6FCE-54D4-4921-8C78-19EF30EF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Flood Insurance Options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86A9595-6AC9-48F4-8CE2-568347E8D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83166"/>
              </p:ext>
            </p:extLst>
          </p:nvPr>
        </p:nvGraphicFramePr>
        <p:xfrm>
          <a:off x="329453" y="1368474"/>
          <a:ext cx="8357347" cy="451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212">
                  <a:extLst>
                    <a:ext uri="{9D8B030D-6E8A-4147-A177-3AD203B41FA5}">
                      <a16:colId xmlns:a16="http://schemas.microsoft.com/office/drawing/2014/main" val="3397926434"/>
                    </a:ext>
                  </a:extLst>
                </a:gridCol>
                <a:gridCol w="5500135">
                  <a:extLst>
                    <a:ext uri="{9D8B030D-6E8A-4147-A177-3AD203B41FA5}">
                      <a16:colId xmlns:a16="http://schemas.microsoft.com/office/drawing/2014/main" val="2930883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If 12/3/2020 Maps Show </a:t>
                      </a:r>
                      <a:r>
                        <a:rPr lang="en-US" sz="1700" b="0" dirty="0"/>
                        <a:t>(comparison to 2011 FIRM)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These Insurance Requirements, Options, </a:t>
                      </a:r>
                    </a:p>
                    <a:p>
                      <a:pPr algn="ctr"/>
                      <a:r>
                        <a:rPr lang="en-US" sz="1700" dirty="0"/>
                        <a:t>and Savings Apply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82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Change from low or moderate risk</a:t>
                      </a:r>
                    </a:p>
                    <a:p>
                      <a:r>
                        <a:rPr lang="en-US" sz="1700" dirty="0"/>
                        <a:t>to high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Flood insurance may be mandatory. Flood insurance will be federally required for most mortgage holders. Insurance costs may rise to reflect the high risk.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47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Change from high risk </a:t>
                      </a:r>
                    </a:p>
                    <a:p>
                      <a:r>
                        <a:rPr lang="en-US" sz="1700" dirty="0"/>
                        <a:t>to low or moderate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dirty="0"/>
                        <a:t>Flood insurance is optional, but recommended. The risk of damage and loss is less but not removed. Flood insurance can still be obtained, at lower rates. 20-25% of all flood insurance claims come from low-to moderate-risk areas.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dirty="0"/>
                        <a:t>Conversion offers savings. An existing policy can be converted to a lower-cost Preferred Risk Policy.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77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No change in risk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dirty="0"/>
                        <a:t>No change in insurance requirements. Property owners should talk to their insurance agent to learn their specific risk and take steps to protect their property and assets.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40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29967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Joanna MT Std Semi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Joanna MT Std Semi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Default Design">
  <a:themeElements>
    <a:clrScheme name="1_Default Design 13">
      <a:dk1>
        <a:srgbClr val="000000"/>
      </a:dk1>
      <a:lt1>
        <a:srgbClr val="FFFFFF"/>
      </a:lt1>
      <a:dk2>
        <a:srgbClr val="FFFFFF"/>
      </a:dk2>
      <a:lt2>
        <a:srgbClr val="5B5C5E"/>
      </a:lt2>
      <a:accent1>
        <a:srgbClr val="005288"/>
      </a:accent1>
      <a:accent2>
        <a:srgbClr val="5D9732"/>
      </a:accent2>
      <a:accent3>
        <a:srgbClr val="FFFFFF"/>
      </a:accent3>
      <a:accent4>
        <a:srgbClr val="000000"/>
      </a:accent4>
      <a:accent5>
        <a:srgbClr val="AAB3C3"/>
      </a:accent5>
      <a:accent6>
        <a:srgbClr val="53882C"/>
      </a:accent6>
      <a:hlink>
        <a:srgbClr val="0078AE"/>
      </a:hlink>
      <a:folHlink>
        <a:srgbClr val="C41230"/>
      </a:folHlink>
    </a:clrScheme>
    <a:fontScheme name="1_Default Design">
      <a:majorFont>
        <a:latin typeface="Joanna MT Std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5B5C5E"/>
        </a:lt2>
        <a:accent1>
          <a:srgbClr val="005288"/>
        </a:accent1>
        <a:accent2>
          <a:srgbClr val="5D9732"/>
        </a:accent2>
        <a:accent3>
          <a:srgbClr val="FFFFFF"/>
        </a:accent3>
        <a:accent4>
          <a:srgbClr val="000000"/>
        </a:accent4>
        <a:accent5>
          <a:srgbClr val="AAB3C3"/>
        </a:accent5>
        <a:accent6>
          <a:srgbClr val="53882C"/>
        </a:accent6>
        <a:hlink>
          <a:srgbClr val="0078AE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iskMap_PPT_Template">
  <a:themeElements>
    <a:clrScheme name="FEMA Colors">
      <a:dk1>
        <a:sysClr val="windowText" lastClr="000000"/>
      </a:dk1>
      <a:lt1>
        <a:sysClr val="window" lastClr="FFFFFF"/>
      </a:lt1>
      <a:dk2>
        <a:srgbClr val="00365E"/>
      </a:dk2>
      <a:lt2>
        <a:srgbClr val="AAABAA"/>
      </a:lt2>
      <a:accent1>
        <a:srgbClr val="3E3F3E"/>
      </a:accent1>
      <a:accent2>
        <a:srgbClr val="9F0927"/>
      </a:accent2>
      <a:accent3>
        <a:srgbClr val="005A88"/>
      </a:accent3>
      <a:accent4>
        <a:srgbClr val="487D26"/>
      </a:accent4>
      <a:accent5>
        <a:srgbClr val="AAABAA"/>
      </a:accent5>
      <a:accent6>
        <a:srgbClr val="00365E"/>
      </a:accent6>
      <a:hlink>
        <a:srgbClr val="0A639D"/>
      </a:hlink>
      <a:folHlink>
        <a:srgbClr val="B502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HS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5886"/>
      </a:accent1>
      <a:accent2>
        <a:srgbClr val="0078A4"/>
      </a:accent2>
      <a:accent3>
        <a:srgbClr val="9A9897"/>
      </a:accent3>
      <a:accent4>
        <a:srgbClr val="D71F2C"/>
      </a:accent4>
      <a:accent5>
        <a:srgbClr val="FFFFFF"/>
      </a:accent5>
      <a:accent6>
        <a:srgbClr val="36943E"/>
      </a:accent6>
      <a:hlink>
        <a:srgbClr val="005886"/>
      </a:hlink>
      <a:folHlink>
        <a:srgbClr val="9A9897"/>
      </a:folHlink>
    </a:clrScheme>
    <a:fontScheme name="Custom 3">
      <a:majorFont>
        <a:latin typeface="Franklin Gothic Medium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235B5CAF5B74C9C29A10C8A88E846" ma:contentTypeVersion="0" ma:contentTypeDescription="Create a new document." ma:contentTypeScope="" ma:versionID="21202e07fa9a7467b11323ae3fd1d7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706142-3638-4BAC-83AD-31AE29150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D661F1-6532-4AF1-9B7E-638771FCEF4B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A898293-4AC7-41B2-89B8-AF68E31D80E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F72A9BD-7959-455E-A233-061DEECBE8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17667</TotalTime>
  <Words>585</Words>
  <Application>Microsoft Office PowerPoint</Application>
  <PresentationFormat>On-screen Show (4:3)</PresentationFormat>
  <Paragraphs>70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Franklin Gothic Book</vt:lpstr>
      <vt:lpstr>Franklin Gothic Demi</vt:lpstr>
      <vt:lpstr>Franklin Gothic Demi Cond</vt:lpstr>
      <vt:lpstr>Franklin Gothic Medium Cond</vt:lpstr>
      <vt:lpstr>ITC Franklin Gothic Std Book</vt:lpstr>
      <vt:lpstr>Joanna MT Std SemiBold</vt:lpstr>
      <vt:lpstr>Lucida Grande</vt:lpstr>
      <vt:lpstr>Wingdings</vt:lpstr>
      <vt:lpstr>1_Default Design</vt:lpstr>
      <vt:lpstr>3_Default Design</vt:lpstr>
      <vt:lpstr>23_Default Design</vt:lpstr>
      <vt:lpstr>RiskMap_PPT_Template</vt:lpstr>
      <vt:lpstr>2_Default Design</vt:lpstr>
      <vt:lpstr>FEMA Map Discussion Topics</vt:lpstr>
      <vt:lpstr>Timeline to Final Flood Insurance Rate Map (FIRM) Revision</vt:lpstr>
      <vt:lpstr>Study Results – Proposed Changes to the Map.</vt:lpstr>
      <vt:lpstr>Determining Flood Risk</vt:lpstr>
      <vt:lpstr>High Risk - Zone AE and Zone A</vt:lpstr>
      <vt:lpstr>Moderate Risk - Shaded Zone X</vt:lpstr>
      <vt:lpstr>Low Risk - Unshaded Zone X</vt:lpstr>
      <vt:lpstr>Flood Insurance Basics</vt:lpstr>
      <vt:lpstr>Flood Insurance Options</vt:lpstr>
      <vt:lpstr>Why Are Some Flood Zones Changing?</vt:lpstr>
      <vt:lpstr>But It’s Never Flooded at my House?</vt:lpstr>
      <vt:lpstr>Mapping Team Contacts</vt:lpstr>
    </vt:vector>
  </TitlesOfParts>
  <Company>ICF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 Goes Here  in One or Two Lines</dc:title>
  <dc:creator>16620</dc:creator>
  <cp:lastModifiedBy>Curley, Daniel</cp:lastModifiedBy>
  <cp:revision>937</cp:revision>
  <cp:lastPrinted>2018-08-10T18:54:36Z</cp:lastPrinted>
  <dcterms:created xsi:type="dcterms:W3CDTF">2010-04-29T15:56:32Z</dcterms:created>
  <dcterms:modified xsi:type="dcterms:W3CDTF">2024-05-08T19:37:31Z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0x010100351235B5CAF5B74C9C29A10C8A88E846</vt:lpwstr>
  </property>
</Properties>
</file>