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16D2-F578-87E0-5FE3-6BC2D59DD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CBD89-DB42-4699-A5B9-A1F3FA721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31CD4-9288-043F-2B41-BF8547FA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813E7-7B8E-C291-A6AC-71621313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A1089-8CBE-9B60-CBBD-75837638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330F-BAA5-10FE-7E41-6EF3BC2E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3DBCD-8A8F-0C7B-818B-B0845F23D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157DF-46C7-16AD-CB27-8995D41E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3FFF8-A591-AFA7-D63A-5B857ECDC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286FB-6C92-A75A-28AE-EEA85717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1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352DB-BECF-25A4-BD6B-58A2A42F4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47D5C-34BA-BB2A-E3F1-01E446857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7177-9C26-C090-1D94-4FB12B93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DDA67-A1DD-8CD1-1B30-42579931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47FDD-7C23-FAE7-16B8-D8F81FE7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2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07DC-3EBC-5341-8FF9-2CD3F70C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25A63-7501-91AC-B1D6-257DF8B2C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53FFA-1B95-76B7-E25D-48F49C8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1C39A-8277-3560-774E-EFAD58EB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7BD84-1801-1340-2864-AD729277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C9B61-0BE6-BD63-CBD3-6546B4907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2DCF3-4788-D1EE-78B4-B01E6A790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C09BA-80B7-7138-0068-9F301F54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5C427-F429-C33A-712B-0070E2DD8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C3BFE-40C9-AE4B-12F5-02060A0A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4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E822-88E9-7C6C-DDBD-C5ECAE6A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E2FD-6A3A-5445-BF30-683574DF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CBFF0-4B4B-E468-EAD9-10A0561CC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FC11-DFC8-79D9-9777-AA6967BA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403BE-C6B3-043E-8515-E2BD0F92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A0B0B-9FDD-342D-D73A-BB606919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9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C79C-47BD-969A-8C01-20534FD3F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75D3D-5A19-B61A-64E5-A12EE6A3D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3724C-FE8A-7BF4-E383-D8BDCBCCF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E5962E-5A08-F04A-5D0C-097C19360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58EEB-6C8C-F059-A744-D7F4738A4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FDC42-578A-02F8-F152-2057C2BA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DA40C-7995-2D8D-8AC7-26A579E9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FDAC10-005F-1EF0-5BB3-5426D994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86AD4-8A2E-367A-9F31-92442C89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B7C4C-E5BE-1F80-FFBF-3E90B0E7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BFFFC-1E8A-C232-0F5A-C1A0B641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071A9-1476-C730-23EF-0DD9514C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7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70383-E478-1E25-2A3D-43FF1F87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DAB99-AA83-2922-FA1B-100BFC08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31330-46D7-6BB5-E90D-A1300913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7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3418-CCD6-BE7B-AD6C-84566CD7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580E-405F-9151-5618-0CFC08740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7F698-310E-472B-C56D-2FE5ACBA1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60006-215C-3A49-6FEA-DD454347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AF89D-5D4B-2C38-B7DE-13520A3A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AF6F2-D19D-5F78-A95C-F283C7BA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4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B2B1-75FF-CC34-BF48-C7BDC8FC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108B96-ECE3-7DDB-C98B-99E45E5B5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86578-BECD-68EB-064E-B6AD9673A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17C20-2A0F-FC8A-8B8E-686BEC12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5DEBD-87B7-A19A-9C04-CDB9D04F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AEFF3-6D5F-63DD-F6C4-13FBB654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8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48757-60B8-86CD-D441-F58EDA33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95DCD-663B-16B7-08F4-DA41FD5E7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427D3-96B8-2594-C9E0-9A123BFF0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12EBE-499D-4C65-B96A-1FD558FC24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C1768-3F70-AC54-895D-A9B6B789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F1F8-687D-39CD-539D-55A1ED118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850A1-6367-4301-B007-70A9F4286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F2D4-4902-2B2E-D7B0-AA62756A6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442" y="671714"/>
            <a:ext cx="10413163" cy="477837"/>
          </a:xfrm>
        </p:spPr>
        <p:txBody>
          <a:bodyPr>
            <a:noAutofit/>
          </a:bodyPr>
          <a:lstStyle/>
          <a:p>
            <a:r>
              <a:rPr lang="en-US" sz="4000" b="1" dirty="0"/>
              <a:t>Klamath River Post Drawdown Sample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3A986-6FCF-03E7-3E51-C31614281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31" y="1462718"/>
            <a:ext cx="10413164" cy="48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8918-0241-41D7-7FEA-4FC77E71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0" y="354109"/>
            <a:ext cx="9342120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Klamathon wildlife area (cottonwood creek)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8F85BB-B3B7-694D-EC06-C642F07BA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420" y="816135"/>
            <a:ext cx="8585735" cy="5902694"/>
          </a:xfrm>
        </p:spPr>
      </p:pic>
    </p:spTree>
    <p:extLst>
      <p:ext uri="{BB962C8B-B14F-4D97-AF65-F5344CB8AC3E}">
        <p14:creationId xmlns:p14="http://schemas.microsoft.com/office/powerpoint/2010/main" val="140643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66C6-6EB5-9970-BBC0-A6B7BB7D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6" y="332076"/>
            <a:ext cx="10410023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Sample location below the Shasta River confluence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A26017-0745-CCC5-876B-8FC776AC0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928" y="824236"/>
            <a:ext cx="7623209" cy="5847164"/>
          </a:xfrm>
        </p:spPr>
      </p:pic>
    </p:spTree>
    <p:extLst>
      <p:ext uri="{BB962C8B-B14F-4D97-AF65-F5344CB8AC3E}">
        <p14:creationId xmlns:p14="http://schemas.microsoft.com/office/powerpoint/2010/main" val="47397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FD17-5153-293B-3661-8D2F3E99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3" y="365126"/>
            <a:ext cx="10914246" cy="3856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Sample location below the Beaver Creek confluence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10F3D-EC8F-D477-7F14-FF03D26F9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780" y="750772"/>
            <a:ext cx="7283597" cy="595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1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E5C6-D4C9-E97E-10AF-974D61C6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05"/>
            <a:ext cx="10515600" cy="2187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Sample location below the lower Horse Ck. 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55BCD-4995-48A5-363C-85BEED62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08" y="621110"/>
            <a:ext cx="8529980" cy="60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8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FB87-6EC6-9378-81C3-E0BEC68E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255" y="321058"/>
            <a:ext cx="7589231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Sample location down river of </a:t>
            </a:r>
            <a:r>
              <a:rPr lang="en-US" b="1" dirty="0" err="1"/>
              <a:t>Seiad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197BD-971A-E155-5D24-4E1ECC477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55" y="757190"/>
            <a:ext cx="7267499" cy="61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69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B577-7B01-7288-440B-05B0C32B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707" y="321058"/>
            <a:ext cx="8123422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Sample location East of Happy Camp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3C347-BA18-B84B-7BEF-957A8A78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27" y="928000"/>
            <a:ext cx="7836983" cy="59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0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48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Klamath River Post Drawdown Sample Locations</vt:lpstr>
      <vt:lpstr>Klamathon wildlife area (cottonwood creek)</vt:lpstr>
      <vt:lpstr>Sample location below the Shasta River confluence</vt:lpstr>
      <vt:lpstr>Sample location below the Beaver Creek confluence</vt:lpstr>
      <vt:lpstr>Sample location below the lower Horse Ck. Bridge</vt:lpstr>
      <vt:lpstr>Sample location down river of Seiad</vt:lpstr>
      <vt:lpstr>Sample location East of Happy Camp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Dean</dc:creator>
  <cp:lastModifiedBy>Elizabeth Nielsen</cp:lastModifiedBy>
  <cp:revision>4</cp:revision>
  <dcterms:created xsi:type="dcterms:W3CDTF">2024-02-05T21:07:46Z</dcterms:created>
  <dcterms:modified xsi:type="dcterms:W3CDTF">2024-02-07T17:40:28Z</dcterms:modified>
</cp:coreProperties>
</file>