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4" r:id="rId2"/>
    <p:sldId id="298" r:id="rId3"/>
    <p:sldId id="299" r:id="rId4"/>
    <p:sldId id="300" r:id="rId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00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4280227-5787-43E8-862F-E83DCFFFECBF}">
      <dgm:prSet custT="1"/>
      <dgm:spPr/>
      <dgm:t>
        <a:bodyPr/>
        <a:lstStyle/>
        <a:p>
          <a:pPr algn="ctr"/>
          <a:r>
            <a:rPr lang="en-US" sz="1400" b="1" dirty="0" smtClean="0"/>
            <a:t>Friends of the Museum</a:t>
          </a:r>
          <a:endParaRPr lang="en-US" sz="1400" b="1" dirty="0"/>
        </a:p>
      </dgm:t>
    </dgm:pt>
    <dgm:pt modelId="{35668036-AF90-4A39-861E-05D9DD301DB4}" type="parTrans" cxnId="{511488D9-FCB3-4792-AC39-749701C175AF}">
      <dgm:prSet/>
      <dgm:spPr/>
      <dgm:t>
        <a:bodyPr/>
        <a:lstStyle/>
        <a:p>
          <a:endParaRPr lang="en-US"/>
        </a:p>
      </dgm:t>
    </dgm:pt>
    <dgm:pt modelId="{673DEFD7-D32D-440B-8A85-C93A9EC970F1}" type="sibTrans" cxnId="{511488D9-FCB3-4792-AC39-749701C175AF}">
      <dgm:prSet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400" b="1" dirty="0" smtClean="0"/>
            <a:t>Historical Society Agreement</a:t>
          </a:r>
          <a:endParaRPr lang="en-US" sz="14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214E7935-3CB4-4897-9237-8985D1FED302}">
      <dgm:prSet custT="1"/>
      <dgm:spPr/>
      <dgm:t>
        <a:bodyPr/>
        <a:lstStyle/>
        <a:p>
          <a:pPr algn="ctr"/>
          <a:r>
            <a:rPr lang="en-US" sz="1400" b="1" dirty="0" smtClean="0"/>
            <a:t>New Cameras</a:t>
          </a:r>
        </a:p>
      </dgm:t>
    </dgm:pt>
    <dgm:pt modelId="{C66A9D3B-C90C-4149-BD64-3F0B5DA62E89}" type="parTrans" cxnId="{172E9462-A710-44A0-8547-5D1E54EA9ED2}">
      <dgm:prSet/>
      <dgm:spPr/>
      <dgm:t>
        <a:bodyPr/>
        <a:lstStyle/>
        <a:p>
          <a:endParaRPr lang="en-US"/>
        </a:p>
      </dgm:t>
    </dgm:pt>
    <dgm:pt modelId="{EE134330-57A5-4C82-89FA-99BAFF0762FD}" type="sibTrans" cxnId="{172E9462-A710-44A0-8547-5D1E54EA9ED2}">
      <dgm:prSet/>
      <dgm:spPr/>
      <dgm:t>
        <a:bodyPr/>
        <a:lstStyle/>
        <a:p>
          <a:endParaRPr lang="en-US"/>
        </a:p>
      </dgm:t>
    </dgm:pt>
    <dgm:pt modelId="{4A67B89B-B8DA-44AA-B346-D61F82C95D8C}">
      <dgm:prSet custT="1"/>
      <dgm:spPr/>
      <dgm:t>
        <a:bodyPr/>
        <a:lstStyle/>
        <a:p>
          <a:pPr algn="l"/>
          <a:r>
            <a:rPr lang="en-US" sz="1400" b="0" dirty="0" smtClean="0"/>
            <a:t>New system installed in </a:t>
          </a:r>
          <a:r>
            <a:rPr lang="en-US" sz="1400" b="0" dirty="0" smtClean="0"/>
            <a:t>2023</a:t>
          </a:r>
          <a:endParaRPr lang="en-US" sz="1400" b="0" dirty="0"/>
        </a:p>
      </dgm:t>
    </dgm:pt>
    <dgm:pt modelId="{7AB9A8FD-9618-462E-BECB-C621BC5ADDE8}" type="parTrans" cxnId="{7E109051-25E5-4E0D-A82C-89BF57E33B50}">
      <dgm:prSet/>
      <dgm:spPr/>
      <dgm:t>
        <a:bodyPr/>
        <a:lstStyle/>
        <a:p>
          <a:endParaRPr lang="en-US"/>
        </a:p>
      </dgm:t>
    </dgm:pt>
    <dgm:pt modelId="{9C96D884-F2A4-48DE-BF0A-B0A22C520F28}" type="sibTrans" cxnId="{7E109051-25E5-4E0D-A82C-89BF57E33B50}">
      <dgm:prSet/>
      <dgm:spPr/>
      <dgm:t>
        <a:bodyPr/>
        <a:lstStyle/>
        <a:p>
          <a:endParaRPr lang="en-US"/>
        </a:p>
      </dgm:t>
    </dgm:pt>
    <dgm:pt modelId="{3C55DF37-5023-4F92-8C73-2E0730A3158E}">
      <dgm:prSet phldrT="[Text]" custT="1"/>
      <dgm:spPr/>
      <dgm:t>
        <a:bodyPr/>
        <a:lstStyle/>
        <a:p>
          <a:pPr algn="l"/>
          <a:r>
            <a:rPr lang="en-US" sz="1400" b="0" dirty="0" smtClean="0"/>
            <a:t>Agreements entered in 2020 and 2022 </a:t>
          </a:r>
          <a:r>
            <a:rPr lang="en-US" sz="1400" b="0" dirty="0" smtClean="0"/>
            <a:t>covered </a:t>
          </a:r>
          <a:r>
            <a:rPr lang="en-US" sz="1400" b="0" dirty="0" smtClean="0"/>
            <a:t>items </a:t>
          </a:r>
          <a:r>
            <a:rPr lang="en-US" sz="1400" b="0" dirty="0" smtClean="0"/>
            <a:t>that were apart of </a:t>
          </a:r>
          <a:r>
            <a:rPr lang="en-US" sz="1400" b="0" dirty="0" smtClean="0"/>
            <a:t>both indoor and outdoor museums</a:t>
          </a:r>
          <a:endParaRPr lang="en-US" sz="1400" b="0" dirty="0"/>
        </a:p>
      </dgm:t>
    </dgm:pt>
    <dgm:pt modelId="{D11CC9CD-C20A-4D9B-B534-3317F6B81A4F}" type="parTrans" cxnId="{8C757176-392A-4D89-9E60-75D7636E0809}">
      <dgm:prSet/>
      <dgm:spPr/>
      <dgm:t>
        <a:bodyPr/>
        <a:lstStyle/>
        <a:p>
          <a:endParaRPr lang="en-US"/>
        </a:p>
      </dgm:t>
    </dgm:pt>
    <dgm:pt modelId="{19228EA1-2F7F-46BF-95C4-8F9BB139C310}" type="sibTrans" cxnId="{8C757176-392A-4D89-9E60-75D7636E0809}">
      <dgm:prSet/>
      <dgm:spPr/>
      <dgm:t>
        <a:bodyPr/>
        <a:lstStyle/>
        <a:p>
          <a:endParaRPr lang="en-US"/>
        </a:p>
      </dgm:t>
    </dgm:pt>
    <dgm:pt modelId="{042EFE3E-EF53-40F3-A3AB-5A5A7C6E90DA}">
      <dgm:prSet custT="1"/>
      <dgm:spPr/>
      <dgm:t>
        <a:bodyPr/>
        <a:lstStyle/>
        <a:p>
          <a:pPr algn="l"/>
          <a:r>
            <a:rPr lang="en-US" sz="1400" b="0" dirty="0" smtClean="0"/>
            <a:t>Entered into an MOU in 2021 to operate the Museum</a:t>
          </a:r>
          <a:endParaRPr lang="en-US" sz="1400" b="0" dirty="0"/>
        </a:p>
      </dgm:t>
    </dgm:pt>
    <dgm:pt modelId="{F2508E79-FD38-4E37-B81A-D3CF0FE035CA}" type="parTrans" cxnId="{394D5131-B744-4520-93AB-88A6F3DDE907}">
      <dgm:prSet/>
      <dgm:spPr/>
      <dgm:t>
        <a:bodyPr/>
        <a:lstStyle/>
        <a:p>
          <a:endParaRPr lang="en-US"/>
        </a:p>
      </dgm:t>
    </dgm:pt>
    <dgm:pt modelId="{8DE5C679-9E82-4892-B133-9046A8B3CF49}" type="sibTrans" cxnId="{394D5131-B744-4520-93AB-88A6F3DDE907}">
      <dgm:prSet/>
      <dgm:spPr/>
      <dgm:t>
        <a:bodyPr/>
        <a:lstStyle/>
        <a:p>
          <a:endParaRPr lang="en-US"/>
        </a:p>
      </dgm:t>
    </dgm:pt>
    <dgm:pt modelId="{D7AF21BF-E9FF-4984-969D-DB6898780319}">
      <dgm:prSet custT="1"/>
      <dgm:spPr/>
      <dgm:t>
        <a:bodyPr/>
        <a:lstStyle/>
        <a:p>
          <a:pPr algn="ctr"/>
          <a:r>
            <a:rPr lang="en-US" sz="1400" b="1" dirty="0" smtClean="0"/>
            <a:t>Attendance</a:t>
          </a:r>
          <a:endParaRPr lang="en-US" sz="1400" b="1" dirty="0"/>
        </a:p>
      </dgm:t>
    </dgm:pt>
    <dgm:pt modelId="{9EF754FE-4A0B-443D-B93A-9456306B5B9A}" type="parTrans" cxnId="{5492B75F-5332-40EC-8C6D-FE196B3A0318}">
      <dgm:prSet/>
      <dgm:spPr/>
      <dgm:t>
        <a:bodyPr/>
        <a:lstStyle/>
        <a:p>
          <a:endParaRPr lang="en-US"/>
        </a:p>
      </dgm:t>
    </dgm:pt>
    <dgm:pt modelId="{5CD9832B-773B-4118-BDC2-DCD99C02432E}" type="sibTrans" cxnId="{5492B75F-5332-40EC-8C6D-FE196B3A0318}">
      <dgm:prSet/>
      <dgm:spPr/>
      <dgm:t>
        <a:bodyPr/>
        <a:lstStyle/>
        <a:p>
          <a:endParaRPr lang="en-US"/>
        </a:p>
      </dgm:t>
    </dgm:pt>
    <dgm:pt modelId="{1BABDC47-5D5C-46CC-951C-34A74764A310}">
      <dgm:prSet custT="1"/>
      <dgm:spPr/>
      <dgm:t>
        <a:bodyPr/>
        <a:lstStyle/>
        <a:p>
          <a:pPr algn="l"/>
          <a:r>
            <a:rPr lang="en-US" sz="1400" b="0" dirty="0" smtClean="0"/>
            <a:t>1,000+ visitors to the Museum in 2023</a:t>
          </a:r>
          <a:endParaRPr lang="en-US" sz="1400" b="0" dirty="0"/>
        </a:p>
      </dgm:t>
    </dgm:pt>
    <dgm:pt modelId="{F39E9A83-A836-4AD6-9267-1C433812CE6D}" type="parTrans" cxnId="{4A1D8EB2-B310-48CE-8D3D-D5FE6016BF37}">
      <dgm:prSet/>
      <dgm:spPr/>
      <dgm:t>
        <a:bodyPr/>
        <a:lstStyle/>
        <a:p>
          <a:endParaRPr lang="en-US"/>
        </a:p>
      </dgm:t>
    </dgm:pt>
    <dgm:pt modelId="{C2D490BF-B084-4705-A0C0-E6C9D878CE68}" type="sibTrans" cxnId="{4A1D8EB2-B310-48CE-8D3D-D5FE6016BF37}">
      <dgm:prSet/>
      <dgm:spPr/>
      <dgm:t>
        <a:bodyPr/>
        <a:lstStyle/>
        <a:p>
          <a:endParaRPr lang="en-US"/>
        </a:p>
      </dgm:t>
    </dgm:pt>
    <dgm:pt modelId="{8D338BD3-33DE-47A2-BF7D-5B9A824034C0}" type="pres">
      <dgm:prSet presAssocID="{E4D303A8-8375-452D-8074-08CCB86D1A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210D4D-3AEB-4C7A-BC95-327AEA3016ED}" type="pres">
      <dgm:prSet presAssocID="{16AA7507-E9F3-421F-8523-CFDF835AD76A}" presName="linNode" presStyleCnt="0"/>
      <dgm:spPr/>
    </dgm:pt>
    <dgm:pt modelId="{2806FB81-CD7F-40B8-9D54-02A428107E1B}" type="pres">
      <dgm:prSet presAssocID="{16AA7507-E9F3-421F-8523-CFDF835AD76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118AA-60EE-482A-9EF1-91A71B4C3888}" type="pres">
      <dgm:prSet presAssocID="{16AA7507-E9F3-421F-8523-CFDF835AD76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E9A13-575F-4EB7-97D2-999156E5DA6A}" type="pres">
      <dgm:prSet presAssocID="{DFAF0005-8A55-4E30-90A0-24EF3C5C9EFD}" presName="sp" presStyleCnt="0"/>
      <dgm:spPr/>
    </dgm:pt>
    <dgm:pt modelId="{61664C32-3BA5-466D-81A9-76DEF962901C}" type="pres">
      <dgm:prSet presAssocID="{24280227-5787-43E8-862F-E83DCFFFECBF}" presName="linNode" presStyleCnt="0"/>
      <dgm:spPr/>
    </dgm:pt>
    <dgm:pt modelId="{5416B81F-EA3D-4558-891C-E7BFB4615D90}" type="pres">
      <dgm:prSet presAssocID="{24280227-5787-43E8-862F-E83DCFFFECBF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EDEE4-6402-4DEB-8461-1C97DF85294E}" type="pres">
      <dgm:prSet presAssocID="{24280227-5787-43E8-862F-E83DCFFFECBF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32576-DA92-4985-A898-1E2DC748CE6B}" type="pres">
      <dgm:prSet presAssocID="{673DEFD7-D32D-440B-8A85-C93A9EC970F1}" presName="sp" presStyleCnt="0"/>
      <dgm:spPr/>
    </dgm:pt>
    <dgm:pt modelId="{3BB332D5-7CD2-47A2-A287-783FC563277B}" type="pres">
      <dgm:prSet presAssocID="{214E7935-3CB4-4897-9237-8985D1FED302}" presName="linNode" presStyleCnt="0"/>
      <dgm:spPr/>
    </dgm:pt>
    <dgm:pt modelId="{DB19E16C-B0DB-4E4D-AB97-AEF9D01A9E0C}" type="pres">
      <dgm:prSet presAssocID="{214E7935-3CB4-4897-9237-8985D1FED302}" presName="parentText" presStyleLbl="node1" presStyleIdx="2" presStyleCnt="4" custLinFactNeighborX="-822" custLinFactNeighborY="17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C0F16-ADCF-4504-8A75-F0228DAA4D12}" type="pres">
      <dgm:prSet presAssocID="{214E7935-3CB4-4897-9237-8985D1FED302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904F89-1703-459C-BBC3-DAF143736012}" type="pres">
      <dgm:prSet presAssocID="{EE134330-57A5-4C82-89FA-99BAFF0762FD}" presName="sp" presStyleCnt="0"/>
      <dgm:spPr/>
    </dgm:pt>
    <dgm:pt modelId="{65F10960-498D-4AE4-AB5D-C1D91A62C124}" type="pres">
      <dgm:prSet presAssocID="{D7AF21BF-E9FF-4984-969D-DB6898780319}" presName="linNode" presStyleCnt="0"/>
      <dgm:spPr/>
    </dgm:pt>
    <dgm:pt modelId="{7EB229CC-8E97-41E9-97BD-55D518883E2A}" type="pres">
      <dgm:prSet presAssocID="{D7AF21BF-E9FF-4984-969D-DB689878031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569C7-B885-4B3A-8A3C-C4F54EE52564}" type="pres">
      <dgm:prSet presAssocID="{D7AF21BF-E9FF-4984-969D-DB689878031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58E28-7204-40AE-AA6B-B52CDD073668}" type="presOf" srcId="{1BABDC47-5D5C-46CC-951C-34A74764A310}" destId="{D59569C7-B885-4B3A-8A3C-C4F54EE52564}" srcOrd="0" destOrd="0" presId="urn:microsoft.com/office/officeart/2005/8/layout/vList5"/>
    <dgm:cxn modelId="{DE29DDD5-E9FB-45BB-9FFE-D5011F1CA929}" type="presOf" srcId="{042EFE3E-EF53-40F3-A3AB-5A5A7C6E90DA}" destId="{CC9EDEE4-6402-4DEB-8461-1C97DF85294E}" srcOrd="0" destOrd="0" presId="urn:microsoft.com/office/officeart/2005/8/layout/vList5"/>
    <dgm:cxn modelId="{7E109051-25E5-4E0D-A82C-89BF57E33B50}" srcId="{214E7935-3CB4-4897-9237-8985D1FED302}" destId="{4A67B89B-B8DA-44AA-B346-D61F82C95D8C}" srcOrd="0" destOrd="0" parTransId="{7AB9A8FD-9618-462E-BECB-C621BC5ADDE8}" sibTransId="{9C96D884-F2A4-48DE-BF0A-B0A22C520F28}"/>
    <dgm:cxn modelId="{8C757176-392A-4D89-9E60-75D7636E0809}" srcId="{16AA7507-E9F3-421F-8523-CFDF835AD76A}" destId="{3C55DF37-5023-4F92-8C73-2E0730A3158E}" srcOrd="0" destOrd="0" parTransId="{D11CC9CD-C20A-4D9B-B534-3317F6B81A4F}" sibTransId="{19228EA1-2F7F-46BF-95C4-8F9BB139C310}"/>
    <dgm:cxn modelId="{172E9462-A710-44A0-8547-5D1E54EA9ED2}" srcId="{E4D303A8-8375-452D-8074-08CCB86D1A59}" destId="{214E7935-3CB4-4897-9237-8985D1FED302}" srcOrd="2" destOrd="0" parTransId="{C66A9D3B-C90C-4149-BD64-3F0B5DA62E89}" sibTransId="{EE134330-57A5-4C82-89FA-99BAFF0762FD}"/>
    <dgm:cxn modelId="{37A2FE91-8672-4807-986A-39E5F1E6B232}" type="presOf" srcId="{24280227-5787-43E8-862F-E83DCFFFECBF}" destId="{5416B81F-EA3D-4558-891C-E7BFB4615D90}" srcOrd="0" destOrd="0" presId="urn:microsoft.com/office/officeart/2005/8/layout/vList5"/>
    <dgm:cxn modelId="{C499D5C6-F109-4ECD-9818-EF005613BEFB}" type="presOf" srcId="{3C55DF37-5023-4F92-8C73-2E0730A3158E}" destId="{24C118AA-60EE-482A-9EF1-91A71B4C3888}" srcOrd="0" destOrd="0" presId="urn:microsoft.com/office/officeart/2005/8/layout/vList5"/>
    <dgm:cxn modelId="{4A1D8EB2-B310-48CE-8D3D-D5FE6016BF37}" srcId="{D7AF21BF-E9FF-4984-969D-DB6898780319}" destId="{1BABDC47-5D5C-46CC-951C-34A74764A310}" srcOrd="0" destOrd="0" parTransId="{F39E9A83-A836-4AD6-9267-1C433812CE6D}" sibTransId="{C2D490BF-B084-4705-A0C0-E6C9D878CE68}"/>
    <dgm:cxn modelId="{511488D9-FCB3-4792-AC39-749701C175AF}" srcId="{E4D303A8-8375-452D-8074-08CCB86D1A59}" destId="{24280227-5787-43E8-862F-E83DCFFFECBF}" srcOrd="1" destOrd="0" parTransId="{35668036-AF90-4A39-861E-05D9DD301DB4}" sibTransId="{673DEFD7-D32D-440B-8A85-C93A9EC970F1}"/>
    <dgm:cxn modelId="{4C6F4341-BDD3-45EE-9888-DD9D25DFDA8A}" type="presOf" srcId="{D7AF21BF-E9FF-4984-969D-DB6898780319}" destId="{7EB229CC-8E97-41E9-97BD-55D518883E2A}" srcOrd="0" destOrd="0" presId="urn:microsoft.com/office/officeart/2005/8/layout/vList5"/>
    <dgm:cxn modelId="{5492B75F-5332-40EC-8C6D-FE196B3A0318}" srcId="{E4D303A8-8375-452D-8074-08CCB86D1A59}" destId="{D7AF21BF-E9FF-4984-969D-DB6898780319}" srcOrd="3" destOrd="0" parTransId="{9EF754FE-4A0B-443D-B93A-9456306B5B9A}" sibTransId="{5CD9832B-773B-4118-BDC2-DCD99C02432E}"/>
    <dgm:cxn modelId="{6DF8BCF6-C756-4613-B1C6-60371F64FF78}" type="presOf" srcId="{E4D303A8-8375-452D-8074-08CCB86D1A59}" destId="{8D338BD3-33DE-47A2-BF7D-5B9A824034C0}" srcOrd="0" destOrd="0" presId="urn:microsoft.com/office/officeart/2005/8/layout/vList5"/>
    <dgm:cxn modelId="{34AF2CB5-C0F0-4AC1-A4BF-5D507815D487}" type="presOf" srcId="{16AA7507-E9F3-421F-8523-CFDF835AD76A}" destId="{2806FB81-CD7F-40B8-9D54-02A428107E1B}" srcOrd="0" destOrd="0" presId="urn:microsoft.com/office/officeart/2005/8/layout/vList5"/>
    <dgm:cxn modelId="{1E4E26FF-3E68-470C-B100-9AF50DEEF31D}" type="presOf" srcId="{214E7935-3CB4-4897-9237-8985D1FED302}" destId="{DB19E16C-B0DB-4E4D-AB97-AEF9D01A9E0C}" srcOrd="0" destOrd="0" presId="urn:microsoft.com/office/officeart/2005/8/layout/vList5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394D5131-B744-4520-93AB-88A6F3DDE907}" srcId="{24280227-5787-43E8-862F-E83DCFFFECBF}" destId="{042EFE3E-EF53-40F3-A3AB-5A5A7C6E90DA}" srcOrd="0" destOrd="0" parTransId="{F2508E79-FD38-4E37-B81A-D3CF0FE035CA}" sibTransId="{8DE5C679-9E82-4892-B133-9046A8B3CF49}"/>
    <dgm:cxn modelId="{2CBE57C2-A406-4763-ABB2-8C2EF91FCC4E}" type="presOf" srcId="{4A67B89B-B8DA-44AA-B346-D61F82C95D8C}" destId="{DEBC0F16-ADCF-4504-8A75-F0228DAA4D12}" srcOrd="0" destOrd="0" presId="urn:microsoft.com/office/officeart/2005/8/layout/vList5"/>
    <dgm:cxn modelId="{721184B7-F294-4BD7-8D1E-E0CB45442349}" type="presParOf" srcId="{8D338BD3-33DE-47A2-BF7D-5B9A824034C0}" destId="{33210D4D-3AEB-4C7A-BC95-327AEA3016ED}" srcOrd="0" destOrd="0" presId="urn:microsoft.com/office/officeart/2005/8/layout/vList5"/>
    <dgm:cxn modelId="{E87B4B09-DE0F-4D7F-AB97-19D33D71DF63}" type="presParOf" srcId="{33210D4D-3AEB-4C7A-BC95-327AEA3016ED}" destId="{2806FB81-CD7F-40B8-9D54-02A428107E1B}" srcOrd="0" destOrd="0" presId="urn:microsoft.com/office/officeart/2005/8/layout/vList5"/>
    <dgm:cxn modelId="{AF265B8B-C597-4E34-A1CB-4CFFE162C957}" type="presParOf" srcId="{33210D4D-3AEB-4C7A-BC95-327AEA3016ED}" destId="{24C118AA-60EE-482A-9EF1-91A71B4C3888}" srcOrd="1" destOrd="0" presId="urn:microsoft.com/office/officeart/2005/8/layout/vList5"/>
    <dgm:cxn modelId="{EEC3250D-89A9-4375-9ED9-81C1B108AE0D}" type="presParOf" srcId="{8D338BD3-33DE-47A2-BF7D-5B9A824034C0}" destId="{5D9E9A13-575F-4EB7-97D2-999156E5DA6A}" srcOrd="1" destOrd="0" presId="urn:microsoft.com/office/officeart/2005/8/layout/vList5"/>
    <dgm:cxn modelId="{5F226B0C-6100-4951-BC89-2E487B15F2C6}" type="presParOf" srcId="{8D338BD3-33DE-47A2-BF7D-5B9A824034C0}" destId="{61664C32-3BA5-466D-81A9-76DEF962901C}" srcOrd="2" destOrd="0" presId="urn:microsoft.com/office/officeart/2005/8/layout/vList5"/>
    <dgm:cxn modelId="{46A2132B-C04E-43B4-BB5D-AFF759CE7242}" type="presParOf" srcId="{61664C32-3BA5-466D-81A9-76DEF962901C}" destId="{5416B81F-EA3D-4558-891C-E7BFB4615D90}" srcOrd="0" destOrd="0" presId="urn:microsoft.com/office/officeart/2005/8/layout/vList5"/>
    <dgm:cxn modelId="{FAD55BAE-C84A-44C8-A29A-10C80E8B1A6D}" type="presParOf" srcId="{61664C32-3BA5-466D-81A9-76DEF962901C}" destId="{CC9EDEE4-6402-4DEB-8461-1C97DF85294E}" srcOrd="1" destOrd="0" presId="urn:microsoft.com/office/officeart/2005/8/layout/vList5"/>
    <dgm:cxn modelId="{4811950C-66C1-4A1B-AA8B-A97DA4DA567D}" type="presParOf" srcId="{8D338BD3-33DE-47A2-BF7D-5B9A824034C0}" destId="{A8D32576-DA92-4985-A898-1E2DC748CE6B}" srcOrd="3" destOrd="0" presId="urn:microsoft.com/office/officeart/2005/8/layout/vList5"/>
    <dgm:cxn modelId="{7BD596C5-BBE7-4029-B4DC-22168EEB2DA9}" type="presParOf" srcId="{8D338BD3-33DE-47A2-BF7D-5B9A824034C0}" destId="{3BB332D5-7CD2-47A2-A287-783FC563277B}" srcOrd="4" destOrd="0" presId="urn:microsoft.com/office/officeart/2005/8/layout/vList5"/>
    <dgm:cxn modelId="{989CF201-9E94-4D73-8355-0E0323FF66DF}" type="presParOf" srcId="{3BB332D5-7CD2-47A2-A287-783FC563277B}" destId="{DB19E16C-B0DB-4E4D-AB97-AEF9D01A9E0C}" srcOrd="0" destOrd="0" presId="urn:microsoft.com/office/officeart/2005/8/layout/vList5"/>
    <dgm:cxn modelId="{8C24BCF0-0C48-4430-AB13-B696297D676F}" type="presParOf" srcId="{3BB332D5-7CD2-47A2-A287-783FC563277B}" destId="{DEBC0F16-ADCF-4504-8A75-F0228DAA4D12}" srcOrd="1" destOrd="0" presId="urn:microsoft.com/office/officeart/2005/8/layout/vList5"/>
    <dgm:cxn modelId="{FD51094C-AEC8-4352-AD43-B0EC74B48FD7}" type="presParOf" srcId="{8D338BD3-33DE-47A2-BF7D-5B9A824034C0}" destId="{22904F89-1703-459C-BBC3-DAF143736012}" srcOrd="5" destOrd="0" presId="urn:microsoft.com/office/officeart/2005/8/layout/vList5"/>
    <dgm:cxn modelId="{EB19D695-0D05-49AA-BD10-B6B2E1586C08}" type="presParOf" srcId="{8D338BD3-33DE-47A2-BF7D-5B9A824034C0}" destId="{65F10960-498D-4AE4-AB5D-C1D91A62C124}" srcOrd="6" destOrd="0" presId="urn:microsoft.com/office/officeart/2005/8/layout/vList5"/>
    <dgm:cxn modelId="{321A0D95-7A05-4C54-8F2B-4FA1A4994E6B}" type="presParOf" srcId="{65F10960-498D-4AE4-AB5D-C1D91A62C124}" destId="{7EB229CC-8E97-41E9-97BD-55D518883E2A}" srcOrd="0" destOrd="0" presId="urn:microsoft.com/office/officeart/2005/8/layout/vList5"/>
    <dgm:cxn modelId="{A63D2AF1-22B9-4B64-830E-EEDCAF286F81}" type="presParOf" srcId="{65F10960-498D-4AE4-AB5D-C1D91A62C124}" destId="{D59569C7-B885-4B3A-8A3C-C4F54EE5256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400" b="1" dirty="0" smtClean="0"/>
            <a:t>Inventory</a:t>
          </a:r>
          <a:endParaRPr lang="en-US" sz="14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3C55DF37-5023-4F92-8C73-2E0730A3158E}">
      <dgm:prSet phldrT="[Text]" custT="1"/>
      <dgm:spPr/>
      <dgm:t>
        <a:bodyPr/>
        <a:lstStyle/>
        <a:p>
          <a:pPr algn="l"/>
          <a:r>
            <a:rPr lang="en-US" sz="1400" dirty="0" smtClean="0"/>
            <a:t>Incomplete database of items in the collection</a:t>
          </a:r>
          <a:endParaRPr lang="en-US" sz="1400" b="1" dirty="0"/>
        </a:p>
      </dgm:t>
    </dgm:pt>
    <dgm:pt modelId="{D11CC9CD-C20A-4D9B-B534-3317F6B81A4F}" type="parTrans" cxnId="{8C757176-392A-4D89-9E60-75D7636E0809}">
      <dgm:prSet/>
      <dgm:spPr/>
      <dgm:t>
        <a:bodyPr/>
        <a:lstStyle/>
        <a:p>
          <a:endParaRPr lang="en-US"/>
        </a:p>
      </dgm:t>
    </dgm:pt>
    <dgm:pt modelId="{19228EA1-2F7F-46BF-95C4-8F9BB139C310}" type="sibTrans" cxnId="{8C757176-392A-4D89-9E60-75D7636E0809}">
      <dgm:prSet/>
      <dgm:spPr/>
      <dgm:t>
        <a:bodyPr/>
        <a:lstStyle/>
        <a:p>
          <a:endParaRPr lang="en-US"/>
        </a:p>
      </dgm:t>
    </dgm:pt>
    <dgm:pt modelId="{83A9228F-F3FB-4F88-B39A-BD89BFE8EEC3}">
      <dgm:prSet phldrT="[Text]" custT="1"/>
      <dgm:spPr/>
      <dgm:t>
        <a:bodyPr/>
        <a:lstStyle/>
        <a:p>
          <a:pPr algn="l"/>
          <a:r>
            <a:rPr lang="en-US" sz="1400" b="0" dirty="0" smtClean="0"/>
            <a:t>No dedicated staff/contractor to coordinate inventory</a:t>
          </a:r>
          <a:endParaRPr lang="en-US" sz="1400" b="0" dirty="0"/>
        </a:p>
      </dgm:t>
    </dgm:pt>
    <dgm:pt modelId="{106E480C-4411-477D-9EB6-1ADAB580513D}" type="parTrans" cxnId="{EAF63D21-EBF9-4418-933D-6EBE879FCCE9}">
      <dgm:prSet/>
      <dgm:spPr/>
      <dgm:t>
        <a:bodyPr/>
        <a:lstStyle/>
        <a:p>
          <a:endParaRPr lang="en-US"/>
        </a:p>
      </dgm:t>
    </dgm:pt>
    <dgm:pt modelId="{A7B53202-BF5C-4D89-B421-D680F6A48C30}" type="sibTrans" cxnId="{EAF63D21-EBF9-4418-933D-6EBE879FCCE9}">
      <dgm:prSet/>
      <dgm:spPr/>
      <dgm:t>
        <a:bodyPr/>
        <a:lstStyle/>
        <a:p>
          <a:endParaRPr lang="en-US"/>
        </a:p>
      </dgm:t>
    </dgm:pt>
    <dgm:pt modelId="{D2F82135-7755-459B-8942-6D17382A6C5D}">
      <dgm:prSet phldrT="[Text]" custT="1"/>
      <dgm:spPr/>
      <dgm:t>
        <a:bodyPr/>
        <a:lstStyle/>
        <a:p>
          <a:pPr algn="ctr"/>
          <a:r>
            <a:rPr lang="en-US" sz="1400" b="1" dirty="0" smtClean="0"/>
            <a:t>Fire Recovery</a:t>
          </a:r>
          <a:endParaRPr lang="en-US" sz="1400" b="1" dirty="0"/>
        </a:p>
      </dgm:t>
    </dgm:pt>
    <dgm:pt modelId="{1F109AC8-5D31-4FA8-BC06-64B080BC5212}" type="parTrans" cxnId="{7F4DB7FF-F1AB-4914-8004-A170656FEB3F}">
      <dgm:prSet/>
      <dgm:spPr/>
      <dgm:t>
        <a:bodyPr/>
        <a:lstStyle/>
        <a:p>
          <a:endParaRPr lang="en-US"/>
        </a:p>
      </dgm:t>
    </dgm:pt>
    <dgm:pt modelId="{1EEA7B40-631C-48A6-8382-49EE1210CF65}" type="sibTrans" cxnId="{7F4DB7FF-F1AB-4914-8004-A170656FEB3F}">
      <dgm:prSet/>
      <dgm:spPr/>
      <dgm:t>
        <a:bodyPr/>
        <a:lstStyle/>
        <a:p>
          <a:endParaRPr lang="en-US"/>
        </a:p>
      </dgm:t>
    </dgm:pt>
    <dgm:pt modelId="{35D3E09B-90F8-46D5-B752-8EFEF360B7F7}">
      <dgm:prSet phldrT="[Text]" custT="1"/>
      <dgm:spPr/>
      <dgm:t>
        <a:bodyPr/>
        <a:lstStyle/>
        <a:p>
          <a:pPr algn="l"/>
          <a:r>
            <a:rPr lang="en-US" sz="1400" b="0" dirty="0" smtClean="0"/>
            <a:t>Saddles and other objects damaged after shed fire in December 2022</a:t>
          </a:r>
          <a:endParaRPr lang="en-US" sz="1400" b="0" dirty="0"/>
        </a:p>
      </dgm:t>
    </dgm:pt>
    <dgm:pt modelId="{AF788273-336E-418A-B6D1-83B27F6DA228}" type="parTrans" cxnId="{8375CC5D-E57B-460C-8B8C-99C7F53D45E9}">
      <dgm:prSet/>
      <dgm:spPr/>
      <dgm:t>
        <a:bodyPr/>
        <a:lstStyle/>
        <a:p>
          <a:endParaRPr lang="en-US"/>
        </a:p>
      </dgm:t>
    </dgm:pt>
    <dgm:pt modelId="{38BA9396-9F48-4F82-B37B-916F275D3C2B}" type="sibTrans" cxnId="{8375CC5D-E57B-460C-8B8C-99C7F53D45E9}">
      <dgm:prSet/>
      <dgm:spPr/>
      <dgm:t>
        <a:bodyPr/>
        <a:lstStyle/>
        <a:p>
          <a:endParaRPr lang="en-US"/>
        </a:p>
      </dgm:t>
    </dgm:pt>
    <dgm:pt modelId="{EE85BD16-8C28-4BEF-A85E-061B444863BE}">
      <dgm:prSet phldrT="[Text]" custT="1"/>
      <dgm:spPr/>
      <dgm:t>
        <a:bodyPr/>
        <a:lstStyle/>
        <a:p>
          <a:pPr algn="l"/>
          <a:endParaRPr lang="en-US" sz="1400" b="1" dirty="0"/>
        </a:p>
      </dgm:t>
    </dgm:pt>
    <dgm:pt modelId="{93693F47-4C1C-457E-9690-9596A56BC3E1}" type="parTrans" cxnId="{7AEE3217-82CA-419B-BB59-AA7A64ADC92F}">
      <dgm:prSet/>
      <dgm:spPr/>
      <dgm:t>
        <a:bodyPr/>
        <a:lstStyle/>
        <a:p>
          <a:endParaRPr lang="en-US"/>
        </a:p>
      </dgm:t>
    </dgm:pt>
    <dgm:pt modelId="{C927B106-D4F1-4A90-8C88-F161FE570C4D}" type="sibTrans" cxnId="{7AEE3217-82CA-419B-BB59-AA7A64ADC92F}">
      <dgm:prSet/>
      <dgm:spPr/>
      <dgm:t>
        <a:bodyPr/>
        <a:lstStyle/>
        <a:p>
          <a:endParaRPr lang="en-US"/>
        </a:p>
      </dgm:t>
    </dgm:pt>
    <dgm:pt modelId="{8D338BD3-33DE-47A2-BF7D-5B9A824034C0}" type="pres">
      <dgm:prSet presAssocID="{E4D303A8-8375-452D-8074-08CCB86D1A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210D4D-3AEB-4C7A-BC95-327AEA3016ED}" type="pres">
      <dgm:prSet presAssocID="{16AA7507-E9F3-421F-8523-CFDF835AD76A}" presName="linNode" presStyleCnt="0"/>
      <dgm:spPr/>
    </dgm:pt>
    <dgm:pt modelId="{2806FB81-CD7F-40B8-9D54-02A428107E1B}" type="pres">
      <dgm:prSet presAssocID="{16AA7507-E9F3-421F-8523-CFDF835AD76A}" presName="parentText" presStyleLbl="node1" presStyleIdx="0" presStyleCnt="2" custLinFactNeighborY="16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118AA-60EE-482A-9EF1-91A71B4C3888}" type="pres">
      <dgm:prSet presAssocID="{16AA7507-E9F3-421F-8523-CFDF835AD76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E9A13-575F-4EB7-97D2-999156E5DA6A}" type="pres">
      <dgm:prSet presAssocID="{DFAF0005-8A55-4E30-90A0-24EF3C5C9EFD}" presName="sp" presStyleCnt="0"/>
      <dgm:spPr/>
    </dgm:pt>
    <dgm:pt modelId="{E76DE920-1540-4A81-96FB-B13E974AAAA8}" type="pres">
      <dgm:prSet presAssocID="{D2F82135-7755-459B-8942-6D17382A6C5D}" presName="linNode" presStyleCnt="0"/>
      <dgm:spPr/>
    </dgm:pt>
    <dgm:pt modelId="{A53AE9B1-837A-4FDD-9C97-B2203F93F99F}" type="pres">
      <dgm:prSet presAssocID="{D2F82135-7755-459B-8942-6D17382A6C5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DFD7B-8ECE-4187-AC2F-10FBA0E5B8D2}" type="pres">
      <dgm:prSet presAssocID="{D2F82135-7755-459B-8942-6D17382A6C5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757176-392A-4D89-9E60-75D7636E0809}" srcId="{16AA7507-E9F3-421F-8523-CFDF835AD76A}" destId="{3C55DF37-5023-4F92-8C73-2E0730A3158E}" srcOrd="0" destOrd="0" parTransId="{D11CC9CD-C20A-4D9B-B534-3317F6B81A4F}" sibTransId="{19228EA1-2F7F-46BF-95C4-8F9BB139C310}"/>
    <dgm:cxn modelId="{6DF8BCF6-C756-4613-B1C6-60371F64FF78}" type="presOf" srcId="{E4D303A8-8375-452D-8074-08CCB86D1A59}" destId="{8D338BD3-33DE-47A2-BF7D-5B9A824034C0}" srcOrd="0" destOrd="0" presId="urn:microsoft.com/office/officeart/2005/8/layout/vList5"/>
    <dgm:cxn modelId="{EAF63D21-EBF9-4418-933D-6EBE879FCCE9}" srcId="{16AA7507-E9F3-421F-8523-CFDF835AD76A}" destId="{83A9228F-F3FB-4F88-B39A-BD89BFE8EEC3}" srcOrd="2" destOrd="0" parTransId="{106E480C-4411-477D-9EB6-1ADAB580513D}" sibTransId="{A7B53202-BF5C-4D89-B421-D680F6A48C30}"/>
    <dgm:cxn modelId="{FD366397-CD34-45F6-8FD4-7DB9B358CAB8}" type="presOf" srcId="{3C55DF37-5023-4F92-8C73-2E0730A3158E}" destId="{24C118AA-60EE-482A-9EF1-91A71B4C3888}" srcOrd="0" destOrd="0" presId="urn:microsoft.com/office/officeart/2005/8/layout/vList5"/>
    <dgm:cxn modelId="{7F4DB7FF-F1AB-4914-8004-A170656FEB3F}" srcId="{E4D303A8-8375-452D-8074-08CCB86D1A59}" destId="{D2F82135-7755-459B-8942-6D17382A6C5D}" srcOrd="1" destOrd="0" parTransId="{1F109AC8-5D31-4FA8-BC06-64B080BC5212}" sibTransId="{1EEA7B40-631C-48A6-8382-49EE1210CF65}"/>
    <dgm:cxn modelId="{8375CC5D-E57B-460C-8B8C-99C7F53D45E9}" srcId="{D2F82135-7755-459B-8942-6D17382A6C5D}" destId="{35D3E09B-90F8-46D5-B752-8EFEF360B7F7}" srcOrd="0" destOrd="0" parTransId="{AF788273-336E-418A-B6D1-83B27F6DA228}" sibTransId="{38BA9396-9F48-4F82-B37B-916F275D3C2B}"/>
    <dgm:cxn modelId="{D0D3F646-4C5B-46FE-9EB3-AA991D9F9604}" type="presOf" srcId="{16AA7507-E9F3-421F-8523-CFDF835AD76A}" destId="{2806FB81-CD7F-40B8-9D54-02A428107E1B}" srcOrd="0" destOrd="0" presId="urn:microsoft.com/office/officeart/2005/8/layout/vList5"/>
    <dgm:cxn modelId="{57ED1018-7672-4ACB-B821-F61D41409512}" type="presOf" srcId="{EE85BD16-8C28-4BEF-A85E-061B444863BE}" destId="{24C118AA-60EE-482A-9EF1-91A71B4C3888}" srcOrd="0" destOrd="1" presId="urn:microsoft.com/office/officeart/2005/8/layout/vList5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B6C1D063-CCE3-4D0E-9D84-6616A61BE710}" type="presOf" srcId="{83A9228F-F3FB-4F88-B39A-BD89BFE8EEC3}" destId="{24C118AA-60EE-482A-9EF1-91A71B4C3888}" srcOrd="0" destOrd="2" presId="urn:microsoft.com/office/officeart/2005/8/layout/vList5"/>
    <dgm:cxn modelId="{BFB45214-D279-4D57-BD11-21E965822D3B}" type="presOf" srcId="{D2F82135-7755-459B-8942-6D17382A6C5D}" destId="{A53AE9B1-837A-4FDD-9C97-B2203F93F99F}" srcOrd="0" destOrd="0" presId="urn:microsoft.com/office/officeart/2005/8/layout/vList5"/>
    <dgm:cxn modelId="{7AEE3217-82CA-419B-BB59-AA7A64ADC92F}" srcId="{16AA7507-E9F3-421F-8523-CFDF835AD76A}" destId="{EE85BD16-8C28-4BEF-A85E-061B444863BE}" srcOrd="1" destOrd="0" parTransId="{93693F47-4C1C-457E-9690-9596A56BC3E1}" sibTransId="{C927B106-D4F1-4A90-8C88-F161FE570C4D}"/>
    <dgm:cxn modelId="{91A94C05-BEDA-4C9A-B0C3-3D6D586D89DA}" type="presOf" srcId="{35D3E09B-90F8-46D5-B752-8EFEF360B7F7}" destId="{4FADFD7B-8ECE-4187-AC2F-10FBA0E5B8D2}" srcOrd="0" destOrd="0" presId="urn:microsoft.com/office/officeart/2005/8/layout/vList5"/>
    <dgm:cxn modelId="{DD26CE80-65C1-4143-8A69-A73E1695E0D1}" type="presParOf" srcId="{8D338BD3-33DE-47A2-BF7D-5B9A824034C0}" destId="{33210D4D-3AEB-4C7A-BC95-327AEA3016ED}" srcOrd="0" destOrd="0" presId="urn:microsoft.com/office/officeart/2005/8/layout/vList5"/>
    <dgm:cxn modelId="{E10AC1ED-04F4-4299-B487-FA51B9317273}" type="presParOf" srcId="{33210D4D-3AEB-4C7A-BC95-327AEA3016ED}" destId="{2806FB81-CD7F-40B8-9D54-02A428107E1B}" srcOrd="0" destOrd="0" presId="urn:microsoft.com/office/officeart/2005/8/layout/vList5"/>
    <dgm:cxn modelId="{31F91A09-FE6F-4B75-99C5-345A28390813}" type="presParOf" srcId="{33210D4D-3AEB-4C7A-BC95-327AEA3016ED}" destId="{24C118AA-60EE-482A-9EF1-91A71B4C3888}" srcOrd="1" destOrd="0" presId="urn:microsoft.com/office/officeart/2005/8/layout/vList5"/>
    <dgm:cxn modelId="{B0DDD05F-F79A-4C05-A407-AAB4BD9C3990}" type="presParOf" srcId="{8D338BD3-33DE-47A2-BF7D-5B9A824034C0}" destId="{5D9E9A13-575F-4EB7-97D2-999156E5DA6A}" srcOrd="1" destOrd="0" presId="urn:microsoft.com/office/officeart/2005/8/layout/vList5"/>
    <dgm:cxn modelId="{9AFC5F59-432A-41D4-ACC2-7D2321CF5A86}" type="presParOf" srcId="{8D338BD3-33DE-47A2-BF7D-5B9A824034C0}" destId="{E76DE920-1540-4A81-96FB-B13E974AAAA8}" srcOrd="2" destOrd="0" presId="urn:microsoft.com/office/officeart/2005/8/layout/vList5"/>
    <dgm:cxn modelId="{FE36FED3-8456-4E20-AD79-8DDB6CD40C87}" type="presParOf" srcId="{E76DE920-1540-4A81-96FB-B13E974AAAA8}" destId="{A53AE9B1-837A-4FDD-9C97-B2203F93F99F}" srcOrd="0" destOrd="0" presId="urn:microsoft.com/office/officeart/2005/8/layout/vList5"/>
    <dgm:cxn modelId="{78EB2739-0753-4605-AD9C-3EE4EA37039A}" type="presParOf" srcId="{E76DE920-1540-4A81-96FB-B13E974AAAA8}" destId="{4FADFD7B-8ECE-4187-AC2F-10FBA0E5B8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400" b="1" dirty="0" smtClean="0"/>
            <a:t>Archiving Newspapers</a:t>
          </a:r>
          <a:endParaRPr lang="en-US" sz="14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3C55DF37-5023-4F92-8C73-2E0730A3158E}">
      <dgm:prSet phldrT="[Text]" custT="1"/>
      <dgm:spPr/>
      <dgm:t>
        <a:bodyPr/>
        <a:lstStyle/>
        <a:p>
          <a:pPr algn="l"/>
          <a:r>
            <a:rPr lang="en-US" sz="1400" dirty="0" smtClean="0"/>
            <a:t>Exploring acquiring </a:t>
          </a:r>
          <a:r>
            <a:rPr lang="en-US" sz="1400" i="1" dirty="0" smtClean="0"/>
            <a:t>Siskiyou Daily News</a:t>
          </a:r>
          <a:r>
            <a:rPr lang="en-US" sz="1400" dirty="0" smtClean="0"/>
            <a:t>, </a:t>
          </a:r>
          <a:r>
            <a:rPr lang="en-US" sz="1400" i="1" dirty="0" smtClean="0"/>
            <a:t>Mount Shasta Herald</a:t>
          </a:r>
          <a:r>
            <a:rPr lang="en-US" sz="1400" dirty="0" smtClean="0"/>
            <a:t>, </a:t>
          </a:r>
          <a:r>
            <a:rPr lang="en-US" sz="1400" i="1" dirty="0" smtClean="0"/>
            <a:t>Weed Press</a:t>
          </a:r>
          <a:r>
            <a:rPr lang="en-US" sz="1400" dirty="0" smtClean="0"/>
            <a:t> and </a:t>
          </a:r>
          <a:r>
            <a:rPr lang="en-US" sz="1400" i="1" dirty="0" smtClean="0"/>
            <a:t>Dunsmuir News</a:t>
          </a:r>
          <a:r>
            <a:rPr lang="en-US" sz="1400" i="0" dirty="0" smtClean="0"/>
            <a:t> newspaper archives</a:t>
          </a:r>
          <a:endParaRPr lang="en-US" sz="1400" b="1" dirty="0"/>
        </a:p>
      </dgm:t>
    </dgm:pt>
    <dgm:pt modelId="{D11CC9CD-C20A-4D9B-B534-3317F6B81A4F}" type="parTrans" cxnId="{8C757176-392A-4D89-9E60-75D7636E0809}">
      <dgm:prSet/>
      <dgm:spPr/>
      <dgm:t>
        <a:bodyPr/>
        <a:lstStyle/>
        <a:p>
          <a:endParaRPr lang="en-US"/>
        </a:p>
      </dgm:t>
    </dgm:pt>
    <dgm:pt modelId="{19228EA1-2F7F-46BF-95C4-8F9BB139C310}" type="sibTrans" cxnId="{8C757176-392A-4D89-9E60-75D7636E0809}">
      <dgm:prSet/>
      <dgm:spPr/>
      <dgm:t>
        <a:bodyPr/>
        <a:lstStyle/>
        <a:p>
          <a:endParaRPr lang="en-US"/>
        </a:p>
      </dgm:t>
    </dgm:pt>
    <dgm:pt modelId="{8D338BD3-33DE-47A2-BF7D-5B9A824034C0}" type="pres">
      <dgm:prSet presAssocID="{E4D303A8-8375-452D-8074-08CCB86D1A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210D4D-3AEB-4C7A-BC95-327AEA3016ED}" type="pres">
      <dgm:prSet presAssocID="{16AA7507-E9F3-421F-8523-CFDF835AD76A}" presName="linNode" presStyleCnt="0"/>
      <dgm:spPr/>
    </dgm:pt>
    <dgm:pt modelId="{2806FB81-CD7F-40B8-9D54-02A428107E1B}" type="pres">
      <dgm:prSet presAssocID="{16AA7507-E9F3-421F-8523-CFDF835AD76A}" presName="parentText" presStyleLbl="node1" presStyleIdx="0" presStyleCnt="1" custScaleY="75073" custLinFactNeighborX="822" custLinFactNeighborY="-16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118AA-60EE-482A-9EF1-91A71B4C3888}" type="pres">
      <dgm:prSet presAssocID="{16AA7507-E9F3-421F-8523-CFDF835AD76A}" presName="descendantText" presStyleLbl="alignAccFollowNode1" presStyleIdx="0" presStyleCnt="1" custScaleY="78125" custLinFactNeighborX="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F8BCF6-C756-4613-B1C6-60371F64FF78}" type="presOf" srcId="{E4D303A8-8375-452D-8074-08CCB86D1A59}" destId="{8D338BD3-33DE-47A2-BF7D-5B9A824034C0}" srcOrd="0" destOrd="0" presId="urn:microsoft.com/office/officeart/2005/8/layout/vList5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D0D3F646-4C5B-46FE-9EB3-AA991D9F9604}" type="presOf" srcId="{16AA7507-E9F3-421F-8523-CFDF835AD76A}" destId="{2806FB81-CD7F-40B8-9D54-02A428107E1B}" srcOrd="0" destOrd="0" presId="urn:microsoft.com/office/officeart/2005/8/layout/vList5"/>
    <dgm:cxn modelId="{FD366397-CD34-45F6-8FD4-7DB9B358CAB8}" type="presOf" srcId="{3C55DF37-5023-4F92-8C73-2E0730A3158E}" destId="{24C118AA-60EE-482A-9EF1-91A71B4C3888}" srcOrd="0" destOrd="0" presId="urn:microsoft.com/office/officeart/2005/8/layout/vList5"/>
    <dgm:cxn modelId="{8C757176-392A-4D89-9E60-75D7636E0809}" srcId="{16AA7507-E9F3-421F-8523-CFDF835AD76A}" destId="{3C55DF37-5023-4F92-8C73-2E0730A3158E}" srcOrd="0" destOrd="0" parTransId="{D11CC9CD-C20A-4D9B-B534-3317F6B81A4F}" sibTransId="{19228EA1-2F7F-46BF-95C4-8F9BB139C310}"/>
    <dgm:cxn modelId="{DD26CE80-65C1-4143-8A69-A73E1695E0D1}" type="presParOf" srcId="{8D338BD3-33DE-47A2-BF7D-5B9A824034C0}" destId="{33210D4D-3AEB-4C7A-BC95-327AEA3016ED}" srcOrd="0" destOrd="0" presId="urn:microsoft.com/office/officeart/2005/8/layout/vList5"/>
    <dgm:cxn modelId="{E10AC1ED-04F4-4299-B487-FA51B9317273}" type="presParOf" srcId="{33210D4D-3AEB-4C7A-BC95-327AEA3016ED}" destId="{2806FB81-CD7F-40B8-9D54-02A428107E1B}" srcOrd="0" destOrd="0" presId="urn:microsoft.com/office/officeart/2005/8/layout/vList5"/>
    <dgm:cxn modelId="{31F91A09-FE6F-4B75-99C5-345A28390813}" type="presParOf" srcId="{33210D4D-3AEB-4C7A-BC95-327AEA3016ED}" destId="{24C118AA-60EE-482A-9EF1-91A71B4C388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118AA-60EE-482A-9EF1-91A71B4C3888}">
      <dsp:nvSpPr>
        <dsp:cNvPr id="0" name=""/>
        <dsp:cNvSpPr/>
      </dsp:nvSpPr>
      <dsp:spPr>
        <a:xfrm rot="5400000">
          <a:off x="4531201" y="-1825297"/>
          <a:ext cx="782637" cy="463296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Agreements entered in 2020 and 2022 </a:t>
          </a:r>
          <a:r>
            <a:rPr lang="en-US" sz="1400" b="0" kern="1200" dirty="0" smtClean="0"/>
            <a:t>covered </a:t>
          </a:r>
          <a:r>
            <a:rPr lang="en-US" sz="1400" b="0" kern="1200" dirty="0" smtClean="0"/>
            <a:t>items </a:t>
          </a:r>
          <a:r>
            <a:rPr lang="en-US" sz="1400" b="0" kern="1200" dirty="0" smtClean="0"/>
            <a:t>that were apart of </a:t>
          </a:r>
          <a:r>
            <a:rPr lang="en-US" sz="1400" b="0" kern="1200" dirty="0" smtClean="0"/>
            <a:t>both indoor and outdoor museums</a:t>
          </a:r>
          <a:endParaRPr lang="en-US" sz="1400" b="0" kern="1200" dirty="0"/>
        </a:p>
      </dsp:txBody>
      <dsp:txXfrm rot="-5400000">
        <a:off x="2606040" y="138069"/>
        <a:ext cx="4594755" cy="706227"/>
      </dsp:txXfrm>
    </dsp:sp>
    <dsp:sp modelId="{2806FB81-CD7F-40B8-9D54-02A428107E1B}">
      <dsp:nvSpPr>
        <dsp:cNvPr id="0" name=""/>
        <dsp:cNvSpPr/>
      </dsp:nvSpPr>
      <dsp:spPr>
        <a:xfrm>
          <a:off x="0" y="2033"/>
          <a:ext cx="2606040" cy="97829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Historical Society Agreement</a:t>
          </a:r>
          <a:endParaRPr lang="en-US" sz="1400" b="1" kern="1200" dirty="0"/>
        </a:p>
      </dsp:txBody>
      <dsp:txXfrm>
        <a:off x="47756" y="49789"/>
        <a:ext cx="2510528" cy="882784"/>
      </dsp:txXfrm>
    </dsp:sp>
    <dsp:sp modelId="{CC9EDEE4-6402-4DEB-8461-1C97DF85294E}">
      <dsp:nvSpPr>
        <dsp:cNvPr id="0" name=""/>
        <dsp:cNvSpPr/>
      </dsp:nvSpPr>
      <dsp:spPr>
        <a:xfrm rot="5400000">
          <a:off x="4531201" y="-798085"/>
          <a:ext cx="782637" cy="463296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Entered into an MOU in 2021 to operate the Museum</a:t>
          </a:r>
          <a:endParaRPr lang="en-US" sz="1400" b="0" kern="1200" dirty="0"/>
        </a:p>
      </dsp:txBody>
      <dsp:txXfrm rot="-5400000">
        <a:off x="2606040" y="1165281"/>
        <a:ext cx="4594755" cy="706227"/>
      </dsp:txXfrm>
    </dsp:sp>
    <dsp:sp modelId="{5416B81F-EA3D-4558-891C-E7BFB4615D90}">
      <dsp:nvSpPr>
        <dsp:cNvPr id="0" name=""/>
        <dsp:cNvSpPr/>
      </dsp:nvSpPr>
      <dsp:spPr>
        <a:xfrm>
          <a:off x="0" y="1029245"/>
          <a:ext cx="2606040" cy="97829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Friends of the Museum</a:t>
          </a:r>
          <a:endParaRPr lang="en-US" sz="1400" b="1" kern="1200" dirty="0"/>
        </a:p>
      </dsp:txBody>
      <dsp:txXfrm>
        <a:off x="47756" y="1077001"/>
        <a:ext cx="2510528" cy="882784"/>
      </dsp:txXfrm>
    </dsp:sp>
    <dsp:sp modelId="{DEBC0F16-ADCF-4504-8A75-F0228DAA4D12}">
      <dsp:nvSpPr>
        <dsp:cNvPr id="0" name=""/>
        <dsp:cNvSpPr/>
      </dsp:nvSpPr>
      <dsp:spPr>
        <a:xfrm rot="5400000">
          <a:off x="4531201" y="229125"/>
          <a:ext cx="782637" cy="463296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New system installed in </a:t>
          </a:r>
          <a:r>
            <a:rPr lang="en-US" sz="1400" b="0" kern="1200" dirty="0" smtClean="0"/>
            <a:t>2023</a:t>
          </a:r>
          <a:endParaRPr lang="en-US" sz="1400" b="0" kern="1200" dirty="0"/>
        </a:p>
      </dsp:txBody>
      <dsp:txXfrm rot="-5400000">
        <a:off x="2606040" y="2192492"/>
        <a:ext cx="4594755" cy="706227"/>
      </dsp:txXfrm>
    </dsp:sp>
    <dsp:sp modelId="{DB19E16C-B0DB-4E4D-AB97-AEF9D01A9E0C}">
      <dsp:nvSpPr>
        <dsp:cNvPr id="0" name=""/>
        <dsp:cNvSpPr/>
      </dsp:nvSpPr>
      <dsp:spPr>
        <a:xfrm>
          <a:off x="0" y="2073274"/>
          <a:ext cx="2606040" cy="97829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New Cameras</a:t>
          </a:r>
        </a:p>
      </dsp:txBody>
      <dsp:txXfrm>
        <a:off x="47756" y="2121030"/>
        <a:ext cx="2510528" cy="882784"/>
      </dsp:txXfrm>
    </dsp:sp>
    <dsp:sp modelId="{D59569C7-B885-4B3A-8A3C-C4F54EE52564}">
      <dsp:nvSpPr>
        <dsp:cNvPr id="0" name=""/>
        <dsp:cNvSpPr/>
      </dsp:nvSpPr>
      <dsp:spPr>
        <a:xfrm rot="5400000">
          <a:off x="4531201" y="1256337"/>
          <a:ext cx="782637" cy="463296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1,000+ visitors to the Museum in 2023</a:t>
          </a:r>
          <a:endParaRPr lang="en-US" sz="1400" b="0" kern="1200" dirty="0"/>
        </a:p>
      </dsp:txBody>
      <dsp:txXfrm rot="-5400000">
        <a:off x="2606040" y="3219704"/>
        <a:ext cx="4594755" cy="706227"/>
      </dsp:txXfrm>
    </dsp:sp>
    <dsp:sp modelId="{7EB229CC-8E97-41E9-97BD-55D518883E2A}">
      <dsp:nvSpPr>
        <dsp:cNvPr id="0" name=""/>
        <dsp:cNvSpPr/>
      </dsp:nvSpPr>
      <dsp:spPr>
        <a:xfrm>
          <a:off x="0" y="3083669"/>
          <a:ext cx="2606040" cy="9782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Attendance</a:t>
          </a:r>
          <a:endParaRPr lang="en-US" sz="1400" b="1" kern="1200" dirty="0"/>
        </a:p>
      </dsp:txBody>
      <dsp:txXfrm>
        <a:off x="47756" y="3131425"/>
        <a:ext cx="2510528" cy="882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118AA-60EE-482A-9EF1-91A71B4C3888}">
      <dsp:nvSpPr>
        <dsp:cNvPr id="0" name=""/>
        <dsp:cNvSpPr/>
      </dsp:nvSpPr>
      <dsp:spPr>
        <a:xfrm rot="5400000">
          <a:off x="4516129" y="-1808466"/>
          <a:ext cx="812780" cy="463296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Incomplete database of items in the collection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No dedicated staff/contractor to coordinate inventory</a:t>
          </a:r>
          <a:endParaRPr lang="en-US" sz="1400" b="0" kern="1200" dirty="0"/>
        </a:p>
      </dsp:txBody>
      <dsp:txXfrm rot="-5400000">
        <a:off x="2606040" y="141300"/>
        <a:ext cx="4593283" cy="733426"/>
      </dsp:txXfrm>
    </dsp:sp>
    <dsp:sp modelId="{2806FB81-CD7F-40B8-9D54-02A428107E1B}">
      <dsp:nvSpPr>
        <dsp:cNvPr id="0" name=""/>
        <dsp:cNvSpPr/>
      </dsp:nvSpPr>
      <dsp:spPr>
        <a:xfrm>
          <a:off x="0" y="16971"/>
          <a:ext cx="2606040" cy="10159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Inventory</a:t>
          </a:r>
          <a:endParaRPr lang="en-US" sz="1400" b="1" kern="1200" dirty="0"/>
        </a:p>
      </dsp:txBody>
      <dsp:txXfrm>
        <a:off x="49596" y="66567"/>
        <a:ext cx="2506848" cy="916783"/>
      </dsp:txXfrm>
    </dsp:sp>
    <dsp:sp modelId="{4FADFD7B-8ECE-4187-AC2F-10FBA0E5B8D2}">
      <dsp:nvSpPr>
        <dsp:cNvPr id="0" name=""/>
        <dsp:cNvSpPr/>
      </dsp:nvSpPr>
      <dsp:spPr>
        <a:xfrm rot="5400000">
          <a:off x="4516129" y="-741693"/>
          <a:ext cx="812780" cy="463296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Saddles and other objects damaged after shed fire in December 2022</a:t>
          </a:r>
          <a:endParaRPr lang="en-US" sz="1400" b="0" kern="1200" dirty="0"/>
        </a:p>
      </dsp:txBody>
      <dsp:txXfrm rot="-5400000">
        <a:off x="2606040" y="1208073"/>
        <a:ext cx="4593283" cy="733426"/>
      </dsp:txXfrm>
    </dsp:sp>
    <dsp:sp modelId="{A53AE9B1-837A-4FDD-9C97-B2203F93F99F}">
      <dsp:nvSpPr>
        <dsp:cNvPr id="0" name=""/>
        <dsp:cNvSpPr/>
      </dsp:nvSpPr>
      <dsp:spPr>
        <a:xfrm>
          <a:off x="0" y="1066799"/>
          <a:ext cx="2606040" cy="10159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Fire Recovery</a:t>
          </a:r>
          <a:endParaRPr lang="en-US" sz="1400" b="1" kern="1200" dirty="0"/>
        </a:p>
      </dsp:txBody>
      <dsp:txXfrm>
        <a:off x="49596" y="1116395"/>
        <a:ext cx="2506848" cy="9167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118AA-60EE-482A-9EF1-91A71B4C3888}">
      <dsp:nvSpPr>
        <dsp:cNvPr id="0" name=""/>
        <dsp:cNvSpPr/>
      </dsp:nvSpPr>
      <dsp:spPr>
        <a:xfrm rot="5400000">
          <a:off x="4541892" y="-1706880"/>
          <a:ext cx="761255" cy="463296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Exploring acquiring </a:t>
          </a:r>
          <a:r>
            <a:rPr lang="en-US" sz="1400" i="1" kern="1200" dirty="0" smtClean="0"/>
            <a:t>Siskiyou Daily News</a:t>
          </a:r>
          <a:r>
            <a:rPr lang="en-US" sz="1400" kern="1200" dirty="0" smtClean="0"/>
            <a:t>, </a:t>
          </a:r>
          <a:r>
            <a:rPr lang="en-US" sz="1400" i="1" kern="1200" dirty="0" smtClean="0"/>
            <a:t>Mount Shasta Herald</a:t>
          </a:r>
          <a:r>
            <a:rPr lang="en-US" sz="1400" kern="1200" dirty="0" smtClean="0"/>
            <a:t>, </a:t>
          </a:r>
          <a:r>
            <a:rPr lang="en-US" sz="1400" i="1" kern="1200" dirty="0" smtClean="0"/>
            <a:t>Weed Press</a:t>
          </a:r>
          <a:r>
            <a:rPr lang="en-US" sz="1400" kern="1200" dirty="0" smtClean="0"/>
            <a:t> and </a:t>
          </a:r>
          <a:r>
            <a:rPr lang="en-US" sz="1400" i="1" kern="1200" dirty="0" smtClean="0"/>
            <a:t>Dunsmuir News</a:t>
          </a:r>
          <a:r>
            <a:rPr lang="en-US" sz="1400" i="0" kern="1200" dirty="0" smtClean="0"/>
            <a:t> newspaper archives</a:t>
          </a:r>
          <a:endParaRPr lang="en-US" sz="1400" b="1" kern="1200" dirty="0"/>
        </a:p>
      </dsp:txBody>
      <dsp:txXfrm rot="-5400000">
        <a:off x="2606040" y="266133"/>
        <a:ext cx="4595799" cy="686933"/>
      </dsp:txXfrm>
    </dsp:sp>
    <dsp:sp modelId="{2806FB81-CD7F-40B8-9D54-02A428107E1B}">
      <dsp:nvSpPr>
        <dsp:cNvPr id="0" name=""/>
        <dsp:cNvSpPr/>
      </dsp:nvSpPr>
      <dsp:spPr>
        <a:xfrm>
          <a:off x="38082" y="132085"/>
          <a:ext cx="2606040" cy="91439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Archiving Newspapers</a:t>
          </a:r>
          <a:endParaRPr lang="en-US" sz="1400" b="1" kern="1200" dirty="0"/>
        </a:p>
      </dsp:txBody>
      <dsp:txXfrm>
        <a:off x="82719" y="176722"/>
        <a:ext cx="2516766" cy="825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DC35E6D-3137-4D6A-801F-A31D1038DD58}" type="datetimeFigureOut">
              <a:rPr lang="en-US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7" rIns="96655" bIns="4832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55" tIns="48327" rIns="96655" bIns="4832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62B0A7-248D-4572-9803-40ED8FF28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7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5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5EF3-E9D5-482A-B963-D902FA025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4376-8737-4A46-9613-310D333E1924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7AA64-0C29-4889-94C9-446316D5C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60DE7-2DDD-4F21-B3CC-7DCA268F2226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6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DF250-1F7A-41B9-9263-1713B3172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2AE41-0045-4F2A-9443-C29C4DD2DA6F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2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86A80-8F5B-463B-8106-54B6A78B5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BBAE-26B0-4039-A99E-E34857B726EC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3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62297-6F91-46C0-A6A8-4555EB66B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FB366-E774-4380-AEE7-F892EF451F54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0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0FE97-4B12-4685-BB0E-5D07FFE1E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D72D9-A701-443D-B541-E4C10482FC5A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8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DB9A7-011F-4BE7-9A69-7C8C1C9FF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42E19-3464-4CA8-9776-7558EF1BA67E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3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2CD41-3B43-4876-9136-8C2BAB049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78A8B-7FB4-4F98-A1FA-7D95BF1B275D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2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3C570-3153-4DE6-9F21-6E754D147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5BDD9-7C8A-41DE-9345-73AF578A05F5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9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5F6F4-4C30-43B8-8BDD-36B9F01F5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81841-0889-43B6-8E1E-DB0B0E363313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7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69A73-3B00-4792-9767-C7E67FD01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22CC-F915-42A6-9FB3-30375B4351ED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A43452F-6AD0-42E3-9815-4465237F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C9950B1-9BCB-4FA1-B6F7-551F3E9F9B3A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Siskiyou County Museum</a:t>
            </a:r>
            <a:endParaRPr lang="en-US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December 2023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2"/>
                </a:solidFill>
              </a:rPr>
              <a:t>Siskiyou County </a:t>
            </a:r>
            <a:r>
              <a:rPr lang="en-US" altLang="en-US" dirty="0" smtClean="0">
                <a:solidFill>
                  <a:schemeClr val="bg2"/>
                </a:solidFill>
              </a:rPr>
              <a:t>Museum </a:t>
            </a:r>
            <a:r>
              <a:rPr lang="en-US" altLang="en-US" dirty="0">
                <a:solidFill>
                  <a:schemeClr val="bg2"/>
                </a:solidFill>
              </a:rPr>
              <a:t>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9"/>
            <a:ext cx="7620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Successes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89301072"/>
              </p:ext>
            </p:extLst>
          </p:nvPr>
        </p:nvGraphicFramePr>
        <p:xfrm>
          <a:off x="647700" y="1584325"/>
          <a:ext cx="7239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12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2"/>
                </a:solidFill>
              </a:rPr>
              <a:t>Siskiyou County Museum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8"/>
            <a:ext cx="7620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Challenges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908894"/>
              </p:ext>
            </p:extLst>
          </p:nvPr>
        </p:nvGraphicFramePr>
        <p:xfrm>
          <a:off x="647700" y="1447800"/>
          <a:ext cx="7239000" cy="208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9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2"/>
                </a:solidFill>
              </a:rPr>
              <a:t>Siskiyou County Museum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8"/>
            <a:ext cx="7620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In 2024 …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56376983"/>
              </p:ext>
            </p:extLst>
          </p:nvPr>
        </p:nvGraphicFramePr>
        <p:xfrm>
          <a:off x="647700" y="1600200"/>
          <a:ext cx="72390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14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skiyou County - Overall Statistic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_Siskiyou County - Overall Statistics - Template</Template>
  <TotalTime>1638</TotalTime>
  <Words>130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Siskiyou County - Overall Statistics</vt:lpstr>
      <vt:lpstr>Siskiyou County Museum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Siskiyou County Library</dc:title>
  <dc:creator>Michael Perry</dc:creator>
  <cp:lastModifiedBy>Michael Perry</cp:lastModifiedBy>
  <cp:revision>95</cp:revision>
  <cp:lastPrinted>2023-06-23T21:36:20Z</cp:lastPrinted>
  <dcterms:created xsi:type="dcterms:W3CDTF">2021-09-22T22:51:50Z</dcterms:created>
  <dcterms:modified xsi:type="dcterms:W3CDTF">2023-12-04T18:38:35Z</dcterms:modified>
</cp:coreProperties>
</file>