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4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5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6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97" r:id="rId2"/>
    <p:sldId id="271" r:id="rId3"/>
    <p:sldId id="290" r:id="rId4"/>
    <p:sldId id="274" r:id="rId5"/>
    <p:sldId id="298" r:id="rId6"/>
    <p:sldId id="288" r:id="rId7"/>
    <p:sldId id="287" r:id="rId8"/>
    <p:sldId id="292" r:id="rId9"/>
    <p:sldId id="296" r:id="rId10"/>
    <p:sldId id="293" r:id="rId11"/>
    <p:sldId id="295" r:id="rId12"/>
    <p:sldId id="299" r:id="rId1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CC00"/>
    <a:srgbClr val="FF99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image" Target="../media/image7.pn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jpeg"/><Relationship Id="rId7" Type="http://schemas.openxmlformats.org/officeDocument/2006/relationships/image" Target="../media/image18.jpg"/><Relationship Id="rId2" Type="http://schemas.openxmlformats.org/officeDocument/2006/relationships/image" Target="../media/image13.png"/><Relationship Id="rId1" Type="http://schemas.openxmlformats.org/officeDocument/2006/relationships/image" Target="../media/image12.png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jp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image" Target="../media/image7.pn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jpeg"/><Relationship Id="rId7" Type="http://schemas.openxmlformats.org/officeDocument/2006/relationships/image" Target="../media/image18.jpg"/><Relationship Id="rId2" Type="http://schemas.openxmlformats.org/officeDocument/2006/relationships/image" Target="../media/image13.png"/><Relationship Id="rId1" Type="http://schemas.openxmlformats.org/officeDocument/2006/relationships/image" Target="../media/image12.png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7A341F-269B-4F79-853D-26430BF377AA}" type="doc">
      <dgm:prSet loTypeId="urn:microsoft.com/office/officeart/2005/8/layout/radial1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1A49381-2AC2-482C-9B3A-DF71E0481B41}">
      <dgm:prSet phldrT="[Text]" custT="1"/>
      <dgm:spPr/>
      <dgm:t>
        <a:bodyPr/>
        <a:lstStyle/>
        <a:p>
          <a:r>
            <a:rPr lang="en-US" sz="2400" dirty="0" smtClean="0"/>
            <a:t>Technical Services</a:t>
          </a:r>
        </a:p>
      </dgm:t>
    </dgm:pt>
    <dgm:pt modelId="{61E59120-3E0E-4000-8215-CC966DA38890}" type="parTrans" cxnId="{957300E4-6A0C-40C0-8ED0-20EB6324BFFC}">
      <dgm:prSet/>
      <dgm:spPr/>
      <dgm:t>
        <a:bodyPr/>
        <a:lstStyle/>
        <a:p>
          <a:endParaRPr lang="en-US"/>
        </a:p>
      </dgm:t>
    </dgm:pt>
    <dgm:pt modelId="{85D74EE6-B896-43E0-B41E-966628F79B26}" type="sibTrans" cxnId="{957300E4-6A0C-40C0-8ED0-20EB6324BFFC}">
      <dgm:prSet/>
      <dgm:spPr/>
      <dgm:t>
        <a:bodyPr/>
        <a:lstStyle/>
        <a:p>
          <a:endParaRPr lang="en-US"/>
        </a:p>
      </dgm:t>
    </dgm:pt>
    <dgm:pt modelId="{7C17CB2D-7CEC-4949-AF61-5333EF3FA522}">
      <dgm:prSet phldrT="[Text]" custT="1"/>
      <dgm:spPr/>
      <dgm:t>
        <a:bodyPr/>
        <a:lstStyle/>
        <a:p>
          <a:r>
            <a:rPr lang="en-US" sz="1400" dirty="0" smtClean="0"/>
            <a:t>Dorris</a:t>
          </a:r>
        </a:p>
      </dgm:t>
    </dgm:pt>
    <dgm:pt modelId="{665BB61C-F715-4AAA-8AA9-9CEB9FD989D2}" type="parTrans" cxnId="{A5F75FF7-7120-4BF0-8BFD-CF853D3A77A1}">
      <dgm:prSet/>
      <dgm:spPr/>
      <dgm:t>
        <a:bodyPr/>
        <a:lstStyle/>
        <a:p>
          <a:endParaRPr lang="en-US"/>
        </a:p>
      </dgm:t>
    </dgm:pt>
    <dgm:pt modelId="{E50DBF17-1F9C-4F55-8268-804225B7A815}" type="sibTrans" cxnId="{A5F75FF7-7120-4BF0-8BFD-CF853D3A77A1}">
      <dgm:prSet/>
      <dgm:spPr/>
      <dgm:t>
        <a:bodyPr/>
        <a:lstStyle/>
        <a:p>
          <a:endParaRPr lang="en-US"/>
        </a:p>
      </dgm:t>
    </dgm:pt>
    <dgm:pt modelId="{AE81B16B-9ABF-4509-8CC0-11B10BB084DF}">
      <dgm:prSet phldrT="[Text]" custT="1"/>
      <dgm:spPr/>
      <dgm:t>
        <a:bodyPr/>
        <a:lstStyle/>
        <a:p>
          <a:r>
            <a:rPr lang="en-US" sz="1400" dirty="0" smtClean="0"/>
            <a:t>Happy Camp</a:t>
          </a:r>
          <a:endParaRPr lang="en-US" sz="1400" dirty="0"/>
        </a:p>
      </dgm:t>
    </dgm:pt>
    <dgm:pt modelId="{91F9EE00-46B2-4538-8296-4793E70B69EC}" type="parTrans" cxnId="{14E9D797-7B99-43C9-9B1E-009B9518F4E7}">
      <dgm:prSet/>
      <dgm:spPr/>
      <dgm:t>
        <a:bodyPr/>
        <a:lstStyle/>
        <a:p>
          <a:endParaRPr lang="en-US"/>
        </a:p>
      </dgm:t>
    </dgm:pt>
    <dgm:pt modelId="{76219886-8F01-41FF-B528-23088F403103}" type="sibTrans" cxnId="{14E9D797-7B99-43C9-9B1E-009B9518F4E7}">
      <dgm:prSet/>
      <dgm:spPr/>
      <dgm:t>
        <a:bodyPr/>
        <a:lstStyle/>
        <a:p>
          <a:endParaRPr lang="en-US"/>
        </a:p>
      </dgm:t>
    </dgm:pt>
    <dgm:pt modelId="{61ACC764-C304-43B5-B8C8-AC136275A3D5}">
      <dgm:prSet phldrT="[Text]" custT="1"/>
      <dgm:spPr/>
      <dgm:t>
        <a:bodyPr/>
        <a:lstStyle/>
        <a:p>
          <a:r>
            <a:rPr lang="en-US" sz="1400" dirty="0" smtClean="0"/>
            <a:t>Dunsmuir</a:t>
          </a:r>
        </a:p>
      </dgm:t>
    </dgm:pt>
    <dgm:pt modelId="{2B2EF853-F501-4DB6-A872-E60536EFC41B}" type="parTrans" cxnId="{B5A4216C-D105-40DA-AAB0-FC521ED17DA6}">
      <dgm:prSet/>
      <dgm:spPr/>
      <dgm:t>
        <a:bodyPr/>
        <a:lstStyle/>
        <a:p>
          <a:endParaRPr lang="en-US"/>
        </a:p>
      </dgm:t>
    </dgm:pt>
    <dgm:pt modelId="{09301BE9-FB64-4EDC-B508-E220C25EBA4D}" type="sibTrans" cxnId="{B5A4216C-D105-40DA-AAB0-FC521ED17DA6}">
      <dgm:prSet/>
      <dgm:spPr/>
      <dgm:t>
        <a:bodyPr/>
        <a:lstStyle/>
        <a:p>
          <a:endParaRPr lang="en-US"/>
        </a:p>
      </dgm:t>
    </dgm:pt>
    <dgm:pt modelId="{CDC55D54-D286-481F-800F-B9FD08D1803A}">
      <dgm:prSet phldrT="[Text]" custT="1"/>
      <dgm:spPr/>
      <dgm:t>
        <a:bodyPr/>
        <a:lstStyle/>
        <a:p>
          <a:r>
            <a:rPr lang="en-US" sz="1400" dirty="0" smtClean="0"/>
            <a:t>Etna</a:t>
          </a:r>
        </a:p>
      </dgm:t>
    </dgm:pt>
    <dgm:pt modelId="{7B9754E8-7E4E-4DDE-A9DD-F72459B300D1}" type="parTrans" cxnId="{990E530D-0249-4AFD-A97F-1E8077D4DEBE}">
      <dgm:prSet/>
      <dgm:spPr/>
      <dgm:t>
        <a:bodyPr/>
        <a:lstStyle/>
        <a:p>
          <a:endParaRPr lang="en-US"/>
        </a:p>
      </dgm:t>
    </dgm:pt>
    <dgm:pt modelId="{26DC001F-5A87-46B9-B9D6-8FFBEAEB94E7}" type="sibTrans" cxnId="{990E530D-0249-4AFD-A97F-1E8077D4DEBE}">
      <dgm:prSet/>
      <dgm:spPr/>
      <dgm:t>
        <a:bodyPr/>
        <a:lstStyle/>
        <a:p>
          <a:endParaRPr lang="en-US"/>
        </a:p>
      </dgm:t>
    </dgm:pt>
    <dgm:pt modelId="{F1868CF2-E015-45CA-9C76-BAE4B4BF646F}">
      <dgm:prSet phldrT="[Text]" custT="1"/>
      <dgm:spPr/>
      <dgm:t>
        <a:bodyPr/>
        <a:lstStyle/>
        <a:p>
          <a:r>
            <a:rPr lang="en-US" sz="1400" dirty="0" smtClean="0"/>
            <a:t>Fort Jones</a:t>
          </a:r>
        </a:p>
      </dgm:t>
    </dgm:pt>
    <dgm:pt modelId="{0213DB13-54DB-4465-888F-7834F0037050}" type="parTrans" cxnId="{3E375975-44FE-4B57-A7C9-5A889D1FD27D}">
      <dgm:prSet/>
      <dgm:spPr/>
      <dgm:t>
        <a:bodyPr/>
        <a:lstStyle/>
        <a:p>
          <a:endParaRPr lang="en-US"/>
        </a:p>
      </dgm:t>
    </dgm:pt>
    <dgm:pt modelId="{B448C8D5-0F57-48AA-9C0B-53220A597E7E}" type="sibTrans" cxnId="{3E375975-44FE-4B57-A7C9-5A889D1FD27D}">
      <dgm:prSet/>
      <dgm:spPr/>
      <dgm:t>
        <a:bodyPr/>
        <a:lstStyle/>
        <a:p>
          <a:endParaRPr lang="en-US"/>
        </a:p>
      </dgm:t>
    </dgm:pt>
    <dgm:pt modelId="{A88EA897-24C5-46C5-B7C4-5EFC3D8ED1C2}">
      <dgm:prSet phldrT="[Text]" custT="1"/>
      <dgm:spPr/>
      <dgm:t>
        <a:bodyPr/>
        <a:lstStyle/>
        <a:p>
          <a:r>
            <a:rPr lang="en-US" sz="1400" dirty="0" smtClean="0"/>
            <a:t>McCloud</a:t>
          </a:r>
          <a:endParaRPr lang="en-US" sz="2000" dirty="0"/>
        </a:p>
      </dgm:t>
    </dgm:pt>
    <dgm:pt modelId="{55FD17AE-C721-4E34-9F01-39DA886C8CC4}" type="parTrans" cxnId="{CB1AD9BF-63CF-474F-A59F-C16330EA44AE}">
      <dgm:prSet/>
      <dgm:spPr/>
      <dgm:t>
        <a:bodyPr/>
        <a:lstStyle/>
        <a:p>
          <a:endParaRPr lang="en-US"/>
        </a:p>
      </dgm:t>
    </dgm:pt>
    <dgm:pt modelId="{E0ED9679-C58A-497A-9F5D-9EF282DAC028}" type="sibTrans" cxnId="{CB1AD9BF-63CF-474F-A59F-C16330EA44AE}">
      <dgm:prSet/>
      <dgm:spPr/>
      <dgm:t>
        <a:bodyPr/>
        <a:lstStyle/>
        <a:p>
          <a:endParaRPr lang="en-US"/>
        </a:p>
      </dgm:t>
    </dgm:pt>
    <dgm:pt modelId="{DFE36C5C-35FF-4DDA-99AE-00884D4A6752}">
      <dgm:prSet phldrT="[Text]" custT="1"/>
      <dgm:spPr/>
      <dgm:t>
        <a:bodyPr/>
        <a:lstStyle/>
        <a:p>
          <a:r>
            <a:rPr lang="en-US" sz="1400" dirty="0" smtClean="0"/>
            <a:t>Montague</a:t>
          </a:r>
          <a:endParaRPr lang="en-US" sz="2000" dirty="0"/>
        </a:p>
      </dgm:t>
    </dgm:pt>
    <dgm:pt modelId="{47ABF698-A541-40AC-96E3-7C9938745E39}" type="parTrans" cxnId="{89DFC3C2-1E97-4392-8BE2-B7DFC17E1C9B}">
      <dgm:prSet/>
      <dgm:spPr/>
      <dgm:t>
        <a:bodyPr/>
        <a:lstStyle/>
        <a:p>
          <a:endParaRPr lang="en-US"/>
        </a:p>
      </dgm:t>
    </dgm:pt>
    <dgm:pt modelId="{28DF37ED-527D-4F5B-AB62-7342C36ACADC}" type="sibTrans" cxnId="{89DFC3C2-1E97-4392-8BE2-B7DFC17E1C9B}">
      <dgm:prSet/>
      <dgm:spPr/>
      <dgm:t>
        <a:bodyPr/>
        <a:lstStyle/>
        <a:p>
          <a:endParaRPr lang="en-US"/>
        </a:p>
      </dgm:t>
    </dgm:pt>
    <dgm:pt modelId="{3ABDBED6-07DC-4F23-9CD6-8493EE00E5FF}">
      <dgm:prSet phldrT="[Text]" custT="1"/>
      <dgm:spPr/>
      <dgm:t>
        <a:bodyPr/>
        <a:lstStyle/>
        <a:p>
          <a:r>
            <a:rPr lang="en-US" sz="1400" dirty="0" smtClean="0"/>
            <a:t>Mount Shasta</a:t>
          </a:r>
          <a:endParaRPr lang="en-US" sz="1400" dirty="0"/>
        </a:p>
      </dgm:t>
    </dgm:pt>
    <dgm:pt modelId="{26FE926F-C641-4CE7-8BCD-2DEF7C090964}" type="parTrans" cxnId="{FEC3651D-65E8-414B-A33B-D0A8D218F41D}">
      <dgm:prSet/>
      <dgm:spPr/>
      <dgm:t>
        <a:bodyPr/>
        <a:lstStyle/>
        <a:p>
          <a:endParaRPr lang="en-US"/>
        </a:p>
      </dgm:t>
    </dgm:pt>
    <dgm:pt modelId="{83A1B2FC-320F-46F4-AA47-427AF1B00472}" type="sibTrans" cxnId="{FEC3651D-65E8-414B-A33B-D0A8D218F41D}">
      <dgm:prSet/>
      <dgm:spPr/>
      <dgm:t>
        <a:bodyPr/>
        <a:lstStyle/>
        <a:p>
          <a:endParaRPr lang="en-US"/>
        </a:p>
      </dgm:t>
    </dgm:pt>
    <dgm:pt modelId="{ED6BC143-1BB0-409F-A0CC-0A8B2DDA56B7}">
      <dgm:prSet phldrT="[Text]" custT="1"/>
      <dgm:spPr/>
      <dgm:t>
        <a:bodyPr/>
        <a:lstStyle/>
        <a:p>
          <a:r>
            <a:rPr lang="en-US" sz="1400" dirty="0" smtClean="0"/>
            <a:t>Weed</a:t>
          </a:r>
          <a:endParaRPr lang="en-US" sz="1400" dirty="0"/>
        </a:p>
      </dgm:t>
    </dgm:pt>
    <dgm:pt modelId="{C18682E3-FF74-4885-BC99-3F7ADE908373}" type="parTrans" cxnId="{DBEC2AFC-9701-4F0B-B032-4450BDED9474}">
      <dgm:prSet/>
      <dgm:spPr/>
      <dgm:t>
        <a:bodyPr/>
        <a:lstStyle/>
        <a:p>
          <a:endParaRPr lang="en-US"/>
        </a:p>
      </dgm:t>
    </dgm:pt>
    <dgm:pt modelId="{608EDD8C-9847-4019-AF92-2B44630CE131}" type="sibTrans" cxnId="{DBEC2AFC-9701-4F0B-B032-4450BDED9474}">
      <dgm:prSet/>
      <dgm:spPr/>
      <dgm:t>
        <a:bodyPr/>
        <a:lstStyle/>
        <a:p>
          <a:endParaRPr lang="en-US"/>
        </a:p>
      </dgm:t>
    </dgm:pt>
    <dgm:pt modelId="{22E2F4EB-B631-42AB-8C2C-9DD659501156}">
      <dgm:prSet phldrT="[Text]" custT="1"/>
      <dgm:spPr/>
      <dgm:t>
        <a:bodyPr/>
        <a:lstStyle/>
        <a:p>
          <a:r>
            <a:rPr lang="en-US" sz="1400" dirty="0" smtClean="0"/>
            <a:t>Tulelake</a:t>
          </a:r>
          <a:endParaRPr lang="en-US" sz="4000" dirty="0"/>
        </a:p>
      </dgm:t>
    </dgm:pt>
    <dgm:pt modelId="{0AA8113E-3AA0-444C-AFFD-8F4B365E23C8}" type="parTrans" cxnId="{69C20E10-D4D3-4A99-8224-26075AB1C04B}">
      <dgm:prSet/>
      <dgm:spPr/>
      <dgm:t>
        <a:bodyPr/>
        <a:lstStyle/>
        <a:p>
          <a:endParaRPr lang="en-US"/>
        </a:p>
      </dgm:t>
    </dgm:pt>
    <dgm:pt modelId="{1B4B3FC6-38F2-4103-A546-02CCC4CDB272}" type="sibTrans" cxnId="{69C20E10-D4D3-4A99-8224-26075AB1C04B}">
      <dgm:prSet/>
      <dgm:spPr/>
      <dgm:t>
        <a:bodyPr/>
        <a:lstStyle/>
        <a:p>
          <a:endParaRPr lang="en-US"/>
        </a:p>
      </dgm:t>
    </dgm:pt>
    <dgm:pt modelId="{1EED2E0C-3BAB-4C0D-8E04-AF9247D50002}">
      <dgm:prSet phldrT="[Text]" custT="1"/>
      <dgm:spPr/>
      <dgm:t>
        <a:bodyPr/>
        <a:lstStyle/>
        <a:p>
          <a:r>
            <a:rPr lang="en-US" sz="1400" dirty="0" smtClean="0"/>
            <a:t>Yreka</a:t>
          </a:r>
          <a:endParaRPr lang="en-US" sz="4000" dirty="0"/>
        </a:p>
      </dgm:t>
    </dgm:pt>
    <dgm:pt modelId="{73190C6E-5093-4E7B-A322-4B2C008F3DA5}" type="parTrans" cxnId="{833EB8B9-E83B-46F4-A77D-5F072DB6AA85}">
      <dgm:prSet/>
      <dgm:spPr/>
      <dgm:t>
        <a:bodyPr/>
        <a:lstStyle/>
        <a:p>
          <a:endParaRPr lang="en-US"/>
        </a:p>
      </dgm:t>
    </dgm:pt>
    <dgm:pt modelId="{EB0AD7F7-8ADE-417E-B8DC-EB88517ED7DB}" type="sibTrans" cxnId="{833EB8B9-E83B-46F4-A77D-5F072DB6AA85}">
      <dgm:prSet/>
      <dgm:spPr/>
      <dgm:t>
        <a:bodyPr/>
        <a:lstStyle/>
        <a:p>
          <a:endParaRPr lang="en-US"/>
        </a:p>
      </dgm:t>
    </dgm:pt>
    <dgm:pt modelId="{9F6600FC-313D-4ABC-B895-443602BE2A34}">
      <dgm:prSet phldrT="[Text]" custT="1"/>
      <dgm:spPr/>
      <dgm:t>
        <a:bodyPr/>
        <a:lstStyle/>
        <a:p>
          <a:endParaRPr lang="en-US" dirty="0"/>
        </a:p>
      </dgm:t>
    </dgm:pt>
    <dgm:pt modelId="{EF08833A-1A1E-4E09-A53C-99F7D7C45A2B}" type="parTrans" cxnId="{9586D8DD-435E-49A6-BE3A-CD5BFAB93398}">
      <dgm:prSet/>
      <dgm:spPr/>
      <dgm:t>
        <a:bodyPr/>
        <a:lstStyle/>
        <a:p>
          <a:endParaRPr lang="en-US"/>
        </a:p>
      </dgm:t>
    </dgm:pt>
    <dgm:pt modelId="{01345D48-41B8-45C9-A1B9-262C658779EA}" type="sibTrans" cxnId="{9586D8DD-435E-49A6-BE3A-CD5BFAB93398}">
      <dgm:prSet/>
      <dgm:spPr/>
      <dgm:t>
        <a:bodyPr/>
        <a:lstStyle/>
        <a:p>
          <a:endParaRPr lang="en-US"/>
        </a:p>
      </dgm:t>
    </dgm:pt>
    <dgm:pt modelId="{7780B413-0ED3-4A12-8C56-6EBDEE34EEF5}">
      <dgm:prSet phldrT="[Text]" custT="1"/>
      <dgm:spPr/>
      <dgm:t>
        <a:bodyPr/>
        <a:lstStyle/>
        <a:p>
          <a:r>
            <a:rPr lang="en-US" sz="1400" dirty="0" smtClean="0"/>
            <a:t>Scott Bar</a:t>
          </a:r>
          <a:endParaRPr lang="en-US" sz="1400" dirty="0"/>
        </a:p>
      </dgm:t>
    </dgm:pt>
    <dgm:pt modelId="{3FC8295C-5209-4B89-B7B1-72593DE798AD}" type="parTrans" cxnId="{5E38F21E-8DC5-4919-9DD5-11921FD2FA97}">
      <dgm:prSet/>
      <dgm:spPr/>
      <dgm:t>
        <a:bodyPr/>
        <a:lstStyle/>
        <a:p>
          <a:endParaRPr lang="en-US"/>
        </a:p>
      </dgm:t>
    </dgm:pt>
    <dgm:pt modelId="{008F0B57-E634-4D73-9895-2D6CCD098223}" type="sibTrans" cxnId="{5E38F21E-8DC5-4919-9DD5-11921FD2FA97}">
      <dgm:prSet/>
      <dgm:spPr/>
      <dgm:t>
        <a:bodyPr/>
        <a:lstStyle/>
        <a:p>
          <a:endParaRPr lang="en-US"/>
        </a:p>
      </dgm:t>
    </dgm:pt>
    <dgm:pt modelId="{256815E7-6611-4CA2-9ECC-CD9F4537F7D9}" type="pres">
      <dgm:prSet presAssocID="{E57A341F-269B-4F79-853D-26430BF377A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2D03306-BF66-4F8A-A2B2-50458BA1C67F}" type="pres">
      <dgm:prSet presAssocID="{21A49381-2AC2-482C-9B3A-DF71E0481B41}" presName="centerShape" presStyleLbl="node0" presStyleIdx="0" presStyleCnt="1" custScaleX="197041" custScaleY="197041"/>
      <dgm:spPr/>
      <dgm:t>
        <a:bodyPr/>
        <a:lstStyle/>
        <a:p>
          <a:endParaRPr lang="en-US"/>
        </a:p>
      </dgm:t>
    </dgm:pt>
    <dgm:pt modelId="{308CA5FD-7B44-4FD6-9C59-E6F09AE376FD}" type="pres">
      <dgm:prSet presAssocID="{665BB61C-F715-4AAA-8AA9-9CEB9FD989D2}" presName="Name9" presStyleLbl="parChTrans1D2" presStyleIdx="0" presStyleCnt="12"/>
      <dgm:spPr/>
      <dgm:t>
        <a:bodyPr/>
        <a:lstStyle/>
        <a:p>
          <a:endParaRPr lang="en-US"/>
        </a:p>
      </dgm:t>
    </dgm:pt>
    <dgm:pt modelId="{B8B0747B-DC73-4AD9-95C2-4F647E400107}" type="pres">
      <dgm:prSet presAssocID="{665BB61C-F715-4AAA-8AA9-9CEB9FD989D2}" presName="connTx" presStyleLbl="parChTrans1D2" presStyleIdx="0" presStyleCnt="12"/>
      <dgm:spPr/>
      <dgm:t>
        <a:bodyPr/>
        <a:lstStyle/>
        <a:p>
          <a:endParaRPr lang="en-US"/>
        </a:p>
      </dgm:t>
    </dgm:pt>
    <dgm:pt modelId="{77B73DB1-2F65-413D-873E-845E6A51A37F}" type="pres">
      <dgm:prSet presAssocID="{7C17CB2D-7CEC-4949-AF61-5333EF3FA522}" presName="node" presStyleLbl="node1" presStyleIdx="0" presStyleCnt="12" custScaleX="118282" custScaleY="1182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204CC3-B7FA-433B-9266-44E688C61F77}" type="pres">
      <dgm:prSet presAssocID="{2B2EF853-F501-4DB6-A872-E60536EFC41B}" presName="Name9" presStyleLbl="parChTrans1D2" presStyleIdx="1" presStyleCnt="12"/>
      <dgm:spPr/>
      <dgm:t>
        <a:bodyPr/>
        <a:lstStyle/>
        <a:p>
          <a:endParaRPr lang="en-US"/>
        </a:p>
      </dgm:t>
    </dgm:pt>
    <dgm:pt modelId="{732EA61B-A3DD-4301-9A89-6533B470151C}" type="pres">
      <dgm:prSet presAssocID="{2B2EF853-F501-4DB6-A872-E60536EFC41B}" presName="connTx" presStyleLbl="parChTrans1D2" presStyleIdx="1" presStyleCnt="12"/>
      <dgm:spPr/>
      <dgm:t>
        <a:bodyPr/>
        <a:lstStyle/>
        <a:p>
          <a:endParaRPr lang="en-US"/>
        </a:p>
      </dgm:t>
    </dgm:pt>
    <dgm:pt modelId="{4CE72337-90F7-48D6-8BA2-C7D35B749D5B}" type="pres">
      <dgm:prSet presAssocID="{61ACC764-C304-43B5-B8C8-AC136275A3D5}" presName="node" presStyleLbl="node1" presStyleIdx="1" presStyleCnt="12" custScaleX="118225" custScaleY="1182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A6846D-915D-4C91-BCB5-0E7350F7A78B}" type="pres">
      <dgm:prSet presAssocID="{7B9754E8-7E4E-4DDE-A9DD-F72459B300D1}" presName="Name9" presStyleLbl="parChTrans1D2" presStyleIdx="2" presStyleCnt="12"/>
      <dgm:spPr/>
      <dgm:t>
        <a:bodyPr/>
        <a:lstStyle/>
        <a:p>
          <a:endParaRPr lang="en-US"/>
        </a:p>
      </dgm:t>
    </dgm:pt>
    <dgm:pt modelId="{B13EEFC1-4AFB-4461-BBE2-E1FD8610F52E}" type="pres">
      <dgm:prSet presAssocID="{7B9754E8-7E4E-4DDE-A9DD-F72459B300D1}" presName="connTx" presStyleLbl="parChTrans1D2" presStyleIdx="2" presStyleCnt="12"/>
      <dgm:spPr/>
      <dgm:t>
        <a:bodyPr/>
        <a:lstStyle/>
        <a:p>
          <a:endParaRPr lang="en-US"/>
        </a:p>
      </dgm:t>
    </dgm:pt>
    <dgm:pt modelId="{7966FAD3-FFA1-4B05-88B8-64FD6D41B619}" type="pres">
      <dgm:prSet presAssocID="{CDC55D54-D286-481F-800F-B9FD08D1803A}" presName="node" presStyleLbl="node1" presStyleIdx="2" presStyleCnt="12" custScaleX="118225" custScaleY="1182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63A208-5975-4E06-9DA2-532D11453793}" type="pres">
      <dgm:prSet presAssocID="{0213DB13-54DB-4465-888F-7834F0037050}" presName="Name9" presStyleLbl="parChTrans1D2" presStyleIdx="3" presStyleCnt="12"/>
      <dgm:spPr/>
      <dgm:t>
        <a:bodyPr/>
        <a:lstStyle/>
        <a:p>
          <a:endParaRPr lang="en-US"/>
        </a:p>
      </dgm:t>
    </dgm:pt>
    <dgm:pt modelId="{B27020F4-7255-4573-8E0D-BDAA5ECA4D6E}" type="pres">
      <dgm:prSet presAssocID="{0213DB13-54DB-4465-888F-7834F0037050}" presName="connTx" presStyleLbl="parChTrans1D2" presStyleIdx="3" presStyleCnt="12"/>
      <dgm:spPr/>
      <dgm:t>
        <a:bodyPr/>
        <a:lstStyle/>
        <a:p>
          <a:endParaRPr lang="en-US"/>
        </a:p>
      </dgm:t>
    </dgm:pt>
    <dgm:pt modelId="{D45D0A55-E37F-4CBF-AABC-7387487CE010}" type="pres">
      <dgm:prSet presAssocID="{F1868CF2-E015-45CA-9C76-BAE4B4BF646F}" presName="node" presStyleLbl="node1" presStyleIdx="3" presStyleCnt="12" custScaleX="118225" custScaleY="1182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A2EB37-CB64-41F5-B966-D6C61C111E91}" type="pres">
      <dgm:prSet presAssocID="{91F9EE00-46B2-4538-8296-4793E70B69EC}" presName="Name9" presStyleLbl="parChTrans1D2" presStyleIdx="4" presStyleCnt="12"/>
      <dgm:spPr/>
      <dgm:t>
        <a:bodyPr/>
        <a:lstStyle/>
        <a:p>
          <a:endParaRPr lang="en-US"/>
        </a:p>
      </dgm:t>
    </dgm:pt>
    <dgm:pt modelId="{473224AB-5B83-4E58-B55C-F3F75AB89C29}" type="pres">
      <dgm:prSet presAssocID="{91F9EE00-46B2-4538-8296-4793E70B69EC}" presName="connTx" presStyleLbl="parChTrans1D2" presStyleIdx="4" presStyleCnt="12"/>
      <dgm:spPr/>
      <dgm:t>
        <a:bodyPr/>
        <a:lstStyle/>
        <a:p>
          <a:endParaRPr lang="en-US"/>
        </a:p>
      </dgm:t>
    </dgm:pt>
    <dgm:pt modelId="{4B1DE57D-F9DF-4AB6-89D9-8CCB161051DC}" type="pres">
      <dgm:prSet presAssocID="{AE81B16B-9ABF-4509-8CC0-11B10BB084DF}" presName="node" presStyleLbl="node1" presStyleIdx="4" presStyleCnt="12" custScaleX="118225" custScaleY="1182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AB24BC-06A3-4550-B1A5-36B9D4845628}" type="pres">
      <dgm:prSet presAssocID="{55FD17AE-C721-4E34-9F01-39DA886C8CC4}" presName="Name9" presStyleLbl="parChTrans1D2" presStyleIdx="5" presStyleCnt="12"/>
      <dgm:spPr/>
      <dgm:t>
        <a:bodyPr/>
        <a:lstStyle/>
        <a:p>
          <a:endParaRPr lang="en-US"/>
        </a:p>
      </dgm:t>
    </dgm:pt>
    <dgm:pt modelId="{2DE35B76-D574-479E-8966-059C32D85E6F}" type="pres">
      <dgm:prSet presAssocID="{55FD17AE-C721-4E34-9F01-39DA886C8CC4}" presName="connTx" presStyleLbl="parChTrans1D2" presStyleIdx="5" presStyleCnt="12"/>
      <dgm:spPr/>
      <dgm:t>
        <a:bodyPr/>
        <a:lstStyle/>
        <a:p>
          <a:endParaRPr lang="en-US"/>
        </a:p>
      </dgm:t>
    </dgm:pt>
    <dgm:pt modelId="{ED9D7145-5007-4FDF-9D4D-9D8EF300BEA7}" type="pres">
      <dgm:prSet presAssocID="{A88EA897-24C5-46C5-B7C4-5EFC3D8ED1C2}" presName="node" presStyleLbl="node1" presStyleIdx="5" presStyleCnt="12" custScaleX="118225" custScaleY="1182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A2DE74-84C4-4BB0-BA20-5D4C7F9154EC}" type="pres">
      <dgm:prSet presAssocID="{47ABF698-A541-40AC-96E3-7C9938745E39}" presName="Name9" presStyleLbl="parChTrans1D2" presStyleIdx="6" presStyleCnt="12"/>
      <dgm:spPr/>
      <dgm:t>
        <a:bodyPr/>
        <a:lstStyle/>
        <a:p>
          <a:endParaRPr lang="en-US"/>
        </a:p>
      </dgm:t>
    </dgm:pt>
    <dgm:pt modelId="{65BB8268-41CC-4673-B747-C37D92E35E62}" type="pres">
      <dgm:prSet presAssocID="{47ABF698-A541-40AC-96E3-7C9938745E39}" presName="connTx" presStyleLbl="parChTrans1D2" presStyleIdx="6" presStyleCnt="12"/>
      <dgm:spPr/>
      <dgm:t>
        <a:bodyPr/>
        <a:lstStyle/>
        <a:p>
          <a:endParaRPr lang="en-US"/>
        </a:p>
      </dgm:t>
    </dgm:pt>
    <dgm:pt modelId="{CAA7F5D9-D8A0-45D5-9444-B35AFB56D2E8}" type="pres">
      <dgm:prSet presAssocID="{DFE36C5C-35FF-4DDA-99AE-00884D4A6752}" presName="node" presStyleLbl="node1" presStyleIdx="6" presStyleCnt="12" custScaleX="118225" custScaleY="1182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97FE96-10D1-4A34-BF1D-6EB4696800C2}" type="pres">
      <dgm:prSet presAssocID="{26FE926F-C641-4CE7-8BCD-2DEF7C090964}" presName="Name9" presStyleLbl="parChTrans1D2" presStyleIdx="7" presStyleCnt="12"/>
      <dgm:spPr/>
      <dgm:t>
        <a:bodyPr/>
        <a:lstStyle/>
        <a:p>
          <a:endParaRPr lang="en-US"/>
        </a:p>
      </dgm:t>
    </dgm:pt>
    <dgm:pt modelId="{46D41913-93E3-45F4-8B35-5177612F0FC6}" type="pres">
      <dgm:prSet presAssocID="{26FE926F-C641-4CE7-8BCD-2DEF7C090964}" presName="connTx" presStyleLbl="parChTrans1D2" presStyleIdx="7" presStyleCnt="12"/>
      <dgm:spPr/>
      <dgm:t>
        <a:bodyPr/>
        <a:lstStyle/>
        <a:p>
          <a:endParaRPr lang="en-US"/>
        </a:p>
      </dgm:t>
    </dgm:pt>
    <dgm:pt modelId="{6A70104D-162A-48D0-BFBE-BEAD2A1755D5}" type="pres">
      <dgm:prSet presAssocID="{3ABDBED6-07DC-4F23-9CD6-8493EE00E5FF}" presName="node" presStyleLbl="node1" presStyleIdx="7" presStyleCnt="12" custScaleX="118225" custScaleY="1182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0A88ED-7DA4-4A68-A871-8A948CD3B7E3}" type="pres">
      <dgm:prSet presAssocID="{3FC8295C-5209-4B89-B7B1-72593DE798AD}" presName="Name9" presStyleLbl="parChTrans1D2" presStyleIdx="8" presStyleCnt="12"/>
      <dgm:spPr/>
      <dgm:t>
        <a:bodyPr/>
        <a:lstStyle/>
        <a:p>
          <a:endParaRPr lang="en-US"/>
        </a:p>
      </dgm:t>
    </dgm:pt>
    <dgm:pt modelId="{3D3B8508-A47A-4074-A83A-426073FABFA3}" type="pres">
      <dgm:prSet presAssocID="{3FC8295C-5209-4B89-B7B1-72593DE798AD}" presName="connTx" presStyleLbl="parChTrans1D2" presStyleIdx="8" presStyleCnt="12"/>
      <dgm:spPr/>
      <dgm:t>
        <a:bodyPr/>
        <a:lstStyle/>
        <a:p>
          <a:endParaRPr lang="en-US"/>
        </a:p>
      </dgm:t>
    </dgm:pt>
    <dgm:pt modelId="{966ABBAB-ED4A-4A40-8498-8D8D68C73350}" type="pres">
      <dgm:prSet presAssocID="{7780B413-0ED3-4A12-8C56-6EBDEE34EEF5}" presName="node" presStyleLbl="node1" presStyleIdx="8" presStyleCnt="12" custScaleX="118225" custScaleY="1182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49D5CF-0682-411A-85B1-46A613DABB7A}" type="pres">
      <dgm:prSet presAssocID="{C18682E3-FF74-4885-BC99-3F7ADE908373}" presName="Name9" presStyleLbl="parChTrans1D2" presStyleIdx="9" presStyleCnt="12"/>
      <dgm:spPr/>
      <dgm:t>
        <a:bodyPr/>
        <a:lstStyle/>
        <a:p>
          <a:endParaRPr lang="en-US"/>
        </a:p>
      </dgm:t>
    </dgm:pt>
    <dgm:pt modelId="{34CADD12-32AF-462B-97CC-62204B365848}" type="pres">
      <dgm:prSet presAssocID="{C18682E3-FF74-4885-BC99-3F7ADE908373}" presName="connTx" presStyleLbl="parChTrans1D2" presStyleIdx="9" presStyleCnt="12"/>
      <dgm:spPr/>
      <dgm:t>
        <a:bodyPr/>
        <a:lstStyle/>
        <a:p>
          <a:endParaRPr lang="en-US"/>
        </a:p>
      </dgm:t>
    </dgm:pt>
    <dgm:pt modelId="{EEE8A6CF-E9C4-4CB1-9D7D-713ADBC63FB1}" type="pres">
      <dgm:prSet presAssocID="{ED6BC143-1BB0-409F-A0CC-0A8B2DDA56B7}" presName="node" presStyleLbl="node1" presStyleIdx="9" presStyleCnt="12" custScaleX="118225" custScaleY="1182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C71641-8F32-4885-AB94-095848D4903C}" type="pres">
      <dgm:prSet presAssocID="{0AA8113E-3AA0-444C-AFFD-8F4B365E23C8}" presName="Name9" presStyleLbl="parChTrans1D2" presStyleIdx="10" presStyleCnt="12"/>
      <dgm:spPr/>
      <dgm:t>
        <a:bodyPr/>
        <a:lstStyle/>
        <a:p>
          <a:endParaRPr lang="en-US"/>
        </a:p>
      </dgm:t>
    </dgm:pt>
    <dgm:pt modelId="{B9FFA87D-6B18-4F91-BCDF-76CA459DEB84}" type="pres">
      <dgm:prSet presAssocID="{0AA8113E-3AA0-444C-AFFD-8F4B365E23C8}" presName="connTx" presStyleLbl="parChTrans1D2" presStyleIdx="10" presStyleCnt="12"/>
      <dgm:spPr/>
      <dgm:t>
        <a:bodyPr/>
        <a:lstStyle/>
        <a:p>
          <a:endParaRPr lang="en-US"/>
        </a:p>
      </dgm:t>
    </dgm:pt>
    <dgm:pt modelId="{649D044D-4719-47F6-8F28-1D2418F4E75D}" type="pres">
      <dgm:prSet presAssocID="{22E2F4EB-B631-42AB-8C2C-9DD659501156}" presName="node" presStyleLbl="node1" presStyleIdx="10" presStyleCnt="12" custScaleX="118225" custScaleY="1182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B074FA-05AE-4D69-ADA9-45C97B302789}" type="pres">
      <dgm:prSet presAssocID="{73190C6E-5093-4E7B-A322-4B2C008F3DA5}" presName="Name9" presStyleLbl="parChTrans1D2" presStyleIdx="11" presStyleCnt="12"/>
      <dgm:spPr/>
      <dgm:t>
        <a:bodyPr/>
        <a:lstStyle/>
        <a:p>
          <a:endParaRPr lang="en-US"/>
        </a:p>
      </dgm:t>
    </dgm:pt>
    <dgm:pt modelId="{5D862E8F-FB56-4F36-B0AB-44BBD36E9ED7}" type="pres">
      <dgm:prSet presAssocID="{73190C6E-5093-4E7B-A322-4B2C008F3DA5}" presName="connTx" presStyleLbl="parChTrans1D2" presStyleIdx="11" presStyleCnt="12"/>
      <dgm:spPr/>
      <dgm:t>
        <a:bodyPr/>
        <a:lstStyle/>
        <a:p>
          <a:endParaRPr lang="en-US"/>
        </a:p>
      </dgm:t>
    </dgm:pt>
    <dgm:pt modelId="{58427176-5748-4BB9-9494-76E305212B66}" type="pres">
      <dgm:prSet presAssocID="{1EED2E0C-3BAB-4C0D-8E04-AF9247D50002}" presName="node" presStyleLbl="node1" presStyleIdx="11" presStyleCnt="12" custScaleX="118225" custScaleY="1182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C92FFF0-694B-4E0B-93A4-588ED3A51E53}" type="presOf" srcId="{0213DB13-54DB-4465-888F-7834F0037050}" destId="{B27020F4-7255-4573-8E0D-BDAA5ECA4D6E}" srcOrd="1" destOrd="0" presId="urn:microsoft.com/office/officeart/2005/8/layout/radial1"/>
    <dgm:cxn modelId="{7DC62CEA-2EE4-4BF4-93B5-284513A6EB69}" type="presOf" srcId="{47ABF698-A541-40AC-96E3-7C9938745E39}" destId="{58A2DE74-84C4-4BB0-BA20-5D4C7F9154EC}" srcOrd="0" destOrd="0" presId="urn:microsoft.com/office/officeart/2005/8/layout/radial1"/>
    <dgm:cxn modelId="{5E39A09B-4C7A-4B89-BFF5-58C1D0CA8536}" type="presOf" srcId="{73190C6E-5093-4E7B-A322-4B2C008F3DA5}" destId="{5D862E8F-FB56-4F36-B0AB-44BBD36E9ED7}" srcOrd="1" destOrd="0" presId="urn:microsoft.com/office/officeart/2005/8/layout/radial1"/>
    <dgm:cxn modelId="{1624640C-BDBD-49B4-B6CD-3B935D51D674}" type="presOf" srcId="{2B2EF853-F501-4DB6-A872-E60536EFC41B}" destId="{732EA61B-A3DD-4301-9A89-6533B470151C}" srcOrd="1" destOrd="0" presId="urn:microsoft.com/office/officeart/2005/8/layout/radial1"/>
    <dgm:cxn modelId="{63B5DC83-7161-4B19-A713-A562046B2B42}" type="presOf" srcId="{26FE926F-C641-4CE7-8BCD-2DEF7C090964}" destId="{F097FE96-10D1-4A34-BF1D-6EB4696800C2}" srcOrd="0" destOrd="0" presId="urn:microsoft.com/office/officeart/2005/8/layout/radial1"/>
    <dgm:cxn modelId="{E89D0C59-30DD-4692-89F4-9B7BCC213C53}" type="presOf" srcId="{665BB61C-F715-4AAA-8AA9-9CEB9FD989D2}" destId="{308CA5FD-7B44-4FD6-9C59-E6F09AE376FD}" srcOrd="0" destOrd="0" presId="urn:microsoft.com/office/officeart/2005/8/layout/radial1"/>
    <dgm:cxn modelId="{8EAC7B1F-DB1E-4409-BE31-A28C773FFCDF}" type="presOf" srcId="{47ABF698-A541-40AC-96E3-7C9938745E39}" destId="{65BB8268-41CC-4673-B747-C37D92E35E62}" srcOrd="1" destOrd="0" presId="urn:microsoft.com/office/officeart/2005/8/layout/radial1"/>
    <dgm:cxn modelId="{36CC5497-90DF-4157-9DF0-C15892483F19}" type="presOf" srcId="{C18682E3-FF74-4885-BC99-3F7ADE908373}" destId="{34CADD12-32AF-462B-97CC-62204B365848}" srcOrd="1" destOrd="0" presId="urn:microsoft.com/office/officeart/2005/8/layout/radial1"/>
    <dgm:cxn modelId="{89DFC3C2-1E97-4392-8BE2-B7DFC17E1C9B}" srcId="{21A49381-2AC2-482C-9B3A-DF71E0481B41}" destId="{DFE36C5C-35FF-4DDA-99AE-00884D4A6752}" srcOrd="6" destOrd="0" parTransId="{47ABF698-A541-40AC-96E3-7C9938745E39}" sibTransId="{28DF37ED-527D-4F5B-AB62-7342C36ACADC}"/>
    <dgm:cxn modelId="{13EE32A5-152A-4F34-A84F-559D9D869B30}" type="presOf" srcId="{55FD17AE-C721-4E34-9F01-39DA886C8CC4}" destId="{2DE35B76-D574-479E-8966-059C32D85E6F}" srcOrd="1" destOrd="0" presId="urn:microsoft.com/office/officeart/2005/8/layout/radial1"/>
    <dgm:cxn modelId="{833EB8B9-E83B-46F4-A77D-5F072DB6AA85}" srcId="{21A49381-2AC2-482C-9B3A-DF71E0481B41}" destId="{1EED2E0C-3BAB-4C0D-8E04-AF9247D50002}" srcOrd="11" destOrd="0" parTransId="{73190C6E-5093-4E7B-A322-4B2C008F3DA5}" sibTransId="{EB0AD7F7-8ADE-417E-B8DC-EB88517ED7DB}"/>
    <dgm:cxn modelId="{990E530D-0249-4AFD-A97F-1E8077D4DEBE}" srcId="{21A49381-2AC2-482C-9B3A-DF71E0481B41}" destId="{CDC55D54-D286-481F-800F-B9FD08D1803A}" srcOrd="2" destOrd="0" parTransId="{7B9754E8-7E4E-4DDE-A9DD-F72459B300D1}" sibTransId="{26DC001F-5A87-46B9-B9D6-8FFBEAEB94E7}"/>
    <dgm:cxn modelId="{06F3D551-D634-4020-B6C6-E916A2D4981F}" type="presOf" srcId="{21A49381-2AC2-482C-9B3A-DF71E0481B41}" destId="{A2D03306-BF66-4F8A-A2B2-50458BA1C67F}" srcOrd="0" destOrd="0" presId="urn:microsoft.com/office/officeart/2005/8/layout/radial1"/>
    <dgm:cxn modelId="{0477ECED-5159-4087-9637-97CF712082EC}" type="presOf" srcId="{DFE36C5C-35FF-4DDA-99AE-00884D4A6752}" destId="{CAA7F5D9-D8A0-45D5-9444-B35AFB56D2E8}" srcOrd="0" destOrd="0" presId="urn:microsoft.com/office/officeart/2005/8/layout/radial1"/>
    <dgm:cxn modelId="{A39F831C-F842-4AE2-B1B5-ABEBEF5B7FC2}" type="presOf" srcId="{E57A341F-269B-4F79-853D-26430BF377AA}" destId="{256815E7-6611-4CA2-9ECC-CD9F4537F7D9}" srcOrd="0" destOrd="0" presId="urn:microsoft.com/office/officeart/2005/8/layout/radial1"/>
    <dgm:cxn modelId="{DD2C4041-EC49-43E1-AF89-B8AD6EDA3A61}" type="presOf" srcId="{7780B413-0ED3-4A12-8C56-6EBDEE34EEF5}" destId="{966ABBAB-ED4A-4A40-8498-8D8D68C73350}" srcOrd="0" destOrd="0" presId="urn:microsoft.com/office/officeart/2005/8/layout/radial1"/>
    <dgm:cxn modelId="{9586D8DD-435E-49A6-BE3A-CD5BFAB93398}" srcId="{E57A341F-269B-4F79-853D-26430BF377AA}" destId="{9F6600FC-313D-4ABC-B895-443602BE2A34}" srcOrd="1" destOrd="0" parTransId="{EF08833A-1A1E-4E09-A53C-99F7D7C45A2B}" sibTransId="{01345D48-41B8-45C9-A1B9-262C658779EA}"/>
    <dgm:cxn modelId="{29058CD6-1A10-4A9C-BC36-556DE632522A}" type="presOf" srcId="{0213DB13-54DB-4465-888F-7834F0037050}" destId="{1C63A208-5975-4E06-9DA2-532D11453793}" srcOrd="0" destOrd="0" presId="urn:microsoft.com/office/officeart/2005/8/layout/radial1"/>
    <dgm:cxn modelId="{1D45C98D-A4A9-4EA2-9D11-804E037124B1}" type="presOf" srcId="{0AA8113E-3AA0-444C-AFFD-8F4B365E23C8}" destId="{4DC71641-8F32-4885-AB94-095848D4903C}" srcOrd="0" destOrd="0" presId="urn:microsoft.com/office/officeart/2005/8/layout/radial1"/>
    <dgm:cxn modelId="{FEC3651D-65E8-414B-A33B-D0A8D218F41D}" srcId="{21A49381-2AC2-482C-9B3A-DF71E0481B41}" destId="{3ABDBED6-07DC-4F23-9CD6-8493EE00E5FF}" srcOrd="7" destOrd="0" parTransId="{26FE926F-C641-4CE7-8BCD-2DEF7C090964}" sibTransId="{83A1B2FC-320F-46F4-AA47-427AF1B00472}"/>
    <dgm:cxn modelId="{D592AC0F-2347-4F43-ACD7-8E149F78962A}" type="presOf" srcId="{7B9754E8-7E4E-4DDE-A9DD-F72459B300D1}" destId="{65A6846D-915D-4C91-BCB5-0E7350F7A78B}" srcOrd="0" destOrd="0" presId="urn:microsoft.com/office/officeart/2005/8/layout/radial1"/>
    <dgm:cxn modelId="{A5F75FF7-7120-4BF0-8BFD-CF853D3A77A1}" srcId="{21A49381-2AC2-482C-9B3A-DF71E0481B41}" destId="{7C17CB2D-7CEC-4949-AF61-5333EF3FA522}" srcOrd="0" destOrd="0" parTransId="{665BB61C-F715-4AAA-8AA9-9CEB9FD989D2}" sibTransId="{E50DBF17-1F9C-4F55-8268-804225B7A815}"/>
    <dgm:cxn modelId="{DBEC2AFC-9701-4F0B-B032-4450BDED9474}" srcId="{21A49381-2AC2-482C-9B3A-DF71E0481B41}" destId="{ED6BC143-1BB0-409F-A0CC-0A8B2DDA56B7}" srcOrd="9" destOrd="0" parTransId="{C18682E3-FF74-4885-BC99-3F7ADE908373}" sibTransId="{608EDD8C-9847-4019-AF92-2B44630CE131}"/>
    <dgm:cxn modelId="{69C20E10-D4D3-4A99-8224-26075AB1C04B}" srcId="{21A49381-2AC2-482C-9B3A-DF71E0481B41}" destId="{22E2F4EB-B631-42AB-8C2C-9DD659501156}" srcOrd="10" destOrd="0" parTransId="{0AA8113E-3AA0-444C-AFFD-8F4B365E23C8}" sibTransId="{1B4B3FC6-38F2-4103-A546-02CCC4CDB272}"/>
    <dgm:cxn modelId="{95292284-BBA6-43D3-8D3B-3F7715E5E690}" type="presOf" srcId="{ED6BC143-1BB0-409F-A0CC-0A8B2DDA56B7}" destId="{EEE8A6CF-E9C4-4CB1-9D7D-713ADBC63FB1}" srcOrd="0" destOrd="0" presId="urn:microsoft.com/office/officeart/2005/8/layout/radial1"/>
    <dgm:cxn modelId="{5D0F0A85-A710-4BDA-96AD-6A0E8358286B}" type="presOf" srcId="{2B2EF853-F501-4DB6-A872-E60536EFC41B}" destId="{1D204CC3-B7FA-433B-9266-44E688C61F77}" srcOrd="0" destOrd="0" presId="urn:microsoft.com/office/officeart/2005/8/layout/radial1"/>
    <dgm:cxn modelId="{E4E069C2-8B53-48A8-8DBA-FFED1B24CB03}" type="presOf" srcId="{55FD17AE-C721-4E34-9F01-39DA886C8CC4}" destId="{86AB24BC-06A3-4550-B1A5-36B9D4845628}" srcOrd="0" destOrd="0" presId="urn:microsoft.com/office/officeart/2005/8/layout/radial1"/>
    <dgm:cxn modelId="{06761936-262C-4A2E-9A9D-CC099B40250F}" type="presOf" srcId="{91F9EE00-46B2-4538-8296-4793E70B69EC}" destId="{473224AB-5B83-4E58-B55C-F3F75AB89C29}" srcOrd="1" destOrd="0" presId="urn:microsoft.com/office/officeart/2005/8/layout/radial1"/>
    <dgm:cxn modelId="{34F7C8A3-8A1A-4455-9958-FB59708B2A83}" type="presOf" srcId="{73190C6E-5093-4E7B-A322-4B2C008F3DA5}" destId="{59B074FA-05AE-4D69-ADA9-45C97B302789}" srcOrd="0" destOrd="0" presId="urn:microsoft.com/office/officeart/2005/8/layout/radial1"/>
    <dgm:cxn modelId="{8A7BA6A0-F18F-418A-83A9-345599FADD39}" type="presOf" srcId="{7B9754E8-7E4E-4DDE-A9DD-F72459B300D1}" destId="{B13EEFC1-4AFB-4461-BBE2-E1FD8610F52E}" srcOrd="1" destOrd="0" presId="urn:microsoft.com/office/officeart/2005/8/layout/radial1"/>
    <dgm:cxn modelId="{76D9FAF9-4AC7-4F0F-B434-0D9ED96CE264}" type="presOf" srcId="{26FE926F-C641-4CE7-8BCD-2DEF7C090964}" destId="{46D41913-93E3-45F4-8B35-5177612F0FC6}" srcOrd="1" destOrd="0" presId="urn:microsoft.com/office/officeart/2005/8/layout/radial1"/>
    <dgm:cxn modelId="{01EF08E1-FC87-4D93-9241-2B08379A76A8}" type="presOf" srcId="{91F9EE00-46B2-4538-8296-4793E70B69EC}" destId="{F2A2EB37-CB64-41F5-B966-D6C61C111E91}" srcOrd="0" destOrd="0" presId="urn:microsoft.com/office/officeart/2005/8/layout/radial1"/>
    <dgm:cxn modelId="{967895B2-221E-4B58-B462-A3E699E92AFC}" type="presOf" srcId="{C18682E3-FF74-4885-BC99-3F7ADE908373}" destId="{A849D5CF-0682-411A-85B1-46A613DABB7A}" srcOrd="0" destOrd="0" presId="urn:microsoft.com/office/officeart/2005/8/layout/radial1"/>
    <dgm:cxn modelId="{378A5362-5602-4298-820E-29D8A8AE0336}" type="presOf" srcId="{A88EA897-24C5-46C5-B7C4-5EFC3D8ED1C2}" destId="{ED9D7145-5007-4FDF-9D4D-9D8EF300BEA7}" srcOrd="0" destOrd="0" presId="urn:microsoft.com/office/officeart/2005/8/layout/radial1"/>
    <dgm:cxn modelId="{C60E6D33-041A-4B9C-A5DE-273683CE8099}" type="presOf" srcId="{665BB61C-F715-4AAA-8AA9-9CEB9FD989D2}" destId="{B8B0747B-DC73-4AD9-95C2-4F647E400107}" srcOrd="1" destOrd="0" presId="urn:microsoft.com/office/officeart/2005/8/layout/radial1"/>
    <dgm:cxn modelId="{5D1F6866-13D0-4232-9F68-D09ED6F871D4}" type="presOf" srcId="{7C17CB2D-7CEC-4949-AF61-5333EF3FA522}" destId="{77B73DB1-2F65-413D-873E-845E6A51A37F}" srcOrd="0" destOrd="0" presId="urn:microsoft.com/office/officeart/2005/8/layout/radial1"/>
    <dgm:cxn modelId="{BA336C95-2032-48FF-9CD1-2AFBA326D534}" type="presOf" srcId="{0AA8113E-3AA0-444C-AFFD-8F4B365E23C8}" destId="{B9FFA87D-6B18-4F91-BCDF-76CA459DEB84}" srcOrd="1" destOrd="0" presId="urn:microsoft.com/office/officeart/2005/8/layout/radial1"/>
    <dgm:cxn modelId="{D0A94358-E1E0-47ED-AB1B-F55EC7AE19F5}" type="presOf" srcId="{3FC8295C-5209-4B89-B7B1-72593DE798AD}" destId="{960A88ED-7DA4-4A68-A871-8A948CD3B7E3}" srcOrd="0" destOrd="0" presId="urn:microsoft.com/office/officeart/2005/8/layout/radial1"/>
    <dgm:cxn modelId="{B5A4216C-D105-40DA-AAB0-FC521ED17DA6}" srcId="{21A49381-2AC2-482C-9B3A-DF71E0481B41}" destId="{61ACC764-C304-43B5-B8C8-AC136275A3D5}" srcOrd="1" destOrd="0" parTransId="{2B2EF853-F501-4DB6-A872-E60536EFC41B}" sibTransId="{09301BE9-FB64-4EDC-B508-E220C25EBA4D}"/>
    <dgm:cxn modelId="{65AB5E07-28BE-4ECD-97D1-8AEC21F0BC99}" type="presOf" srcId="{1EED2E0C-3BAB-4C0D-8E04-AF9247D50002}" destId="{58427176-5748-4BB9-9494-76E305212B66}" srcOrd="0" destOrd="0" presId="urn:microsoft.com/office/officeart/2005/8/layout/radial1"/>
    <dgm:cxn modelId="{5E38F21E-8DC5-4919-9DD5-11921FD2FA97}" srcId="{21A49381-2AC2-482C-9B3A-DF71E0481B41}" destId="{7780B413-0ED3-4A12-8C56-6EBDEE34EEF5}" srcOrd="8" destOrd="0" parTransId="{3FC8295C-5209-4B89-B7B1-72593DE798AD}" sibTransId="{008F0B57-E634-4D73-9895-2D6CCD098223}"/>
    <dgm:cxn modelId="{335DC562-5039-4D3C-A2D2-88AF26A3B5EA}" type="presOf" srcId="{F1868CF2-E015-45CA-9C76-BAE4B4BF646F}" destId="{D45D0A55-E37F-4CBF-AABC-7387487CE010}" srcOrd="0" destOrd="0" presId="urn:microsoft.com/office/officeart/2005/8/layout/radial1"/>
    <dgm:cxn modelId="{957300E4-6A0C-40C0-8ED0-20EB6324BFFC}" srcId="{E57A341F-269B-4F79-853D-26430BF377AA}" destId="{21A49381-2AC2-482C-9B3A-DF71E0481B41}" srcOrd="0" destOrd="0" parTransId="{61E59120-3E0E-4000-8215-CC966DA38890}" sibTransId="{85D74EE6-B896-43E0-B41E-966628F79B26}"/>
    <dgm:cxn modelId="{691A8166-F621-4F54-8DF1-957899D5D3AB}" type="presOf" srcId="{AE81B16B-9ABF-4509-8CC0-11B10BB084DF}" destId="{4B1DE57D-F9DF-4AB6-89D9-8CCB161051DC}" srcOrd="0" destOrd="0" presId="urn:microsoft.com/office/officeart/2005/8/layout/radial1"/>
    <dgm:cxn modelId="{A7588B96-F364-40C7-B482-8C78EC7F17BB}" type="presOf" srcId="{3FC8295C-5209-4B89-B7B1-72593DE798AD}" destId="{3D3B8508-A47A-4074-A83A-426073FABFA3}" srcOrd="1" destOrd="0" presId="urn:microsoft.com/office/officeart/2005/8/layout/radial1"/>
    <dgm:cxn modelId="{CB1AD9BF-63CF-474F-A59F-C16330EA44AE}" srcId="{21A49381-2AC2-482C-9B3A-DF71E0481B41}" destId="{A88EA897-24C5-46C5-B7C4-5EFC3D8ED1C2}" srcOrd="5" destOrd="0" parTransId="{55FD17AE-C721-4E34-9F01-39DA886C8CC4}" sibTransId="{E0ED9679-C58A-497A-9F5D-9EF282DAC028}"/>
    <dgm:cxn modelId="{3E375975-44FE-4B57-A7C9-5A889D1FD27D}" srcId="{21A49381-2AC2-482C-9B3A-DF71E0481B41}" destId="{F1868CF2-E015-45CA-9C76-BAE4B4BF646F}" srcOrd="3" destOrd="0" parTransId="{0213DB13-54DB-4465-888F-7834F0037050}" sibTransId="{B448C8D5-0F57-48AA-9C0B-53220A597E7E}"/>
    <dgm:cxn modelId="{266C0788-35B0-4B94-93BE-41CD188CD3E5}" type="presOf" srcId="{CDC55D54-D286-481F-800F-B9FD08D1803A}" destId="{7966FAD3-FFA1-4B05-88B8-64FD6D41B619}" srcOrd="0" destOrd="0" presId="urn:microsoft.com/office/officeart/2005/8/layout/radial1"/>
    <dgm:cxn modelId="{7363FE09-2F49-4B6D-8F2C-C19FC018BD8F}" type="presOf" srcId="{3ABDBED6-07DC-4F23-9CD6-8493EE00E5FF}" destId="{6A70104D-162A-48D0-BFBE-BEAD2A1755D5}" srcOrd="0" destOrd="0" presId="urn:microsoft.com/office/officeart/2005/8/layout/radial1"/>
    <dgm:cxn modelId="{14E9D797-7B99-43C9-9B1E-009B9518F4E7}" srcId="{21A49381-2AC2-482C-9B3A-DF71E0481B41}" destId="{AE81B16B-9ABF-4509-8CC0-11B10BB084DF}" srcOrd="4" destOrd="0" parTransId="{91F9EE00-46B2-4538-8296-4793E70B69EC}" sibTransId="{76219886-8F01-41FF-B528-23088F403103}"/>
    <dgm:cxn modelId="{051C326E-5765-426A-A41A-CA9F77F0C3E8}" type="presOf" srcId="{61ACC764-C304-43B5-B8C8-AC136275A3D5}" destId="{4CE72337-90F7-48D6-8BA2-C7D35B749D5B}" srcOrd="0" destOrd="0" presId="urn:microsoft.com/office/officeart/2005/8/layout/radial1"/>
    <dgm:cxn modelId="{EAED9755-8159-44A1-830B-74C2FB51EFF1}" type="presOf" srcId="{22E2F4EB-B631-42AB-8C2C-9DD659501156}" destId="{649D044D-4719-47F6-8F28-1D2418F4E75D}" srcOrd="0" destOrd="0" presId="urn:microsoft.com/office/officeart/2005/8/layout/radial1"/>
    <dgm:cxn modelId="{DF0B83AD-E7E3-4D2D-A835-52A75A4EFC1F}" type="presParOf" srcId="{256815E7-6611-4CA2-9ECC-CD9F4537F7D9}" destId="{A2D03306-BF66-4F8A-A2B2-50458BA1C67F}" srcOrd="0" destOrd="0" presId="urn:microsoft.com/office/officeart/2005/8/layout/radial1"/>
    <dgm:cxn modelId="{DE3B2D49-D644-4890-9914-C020FA354FED}" type="presParOf" srcId="{256815E7-6611-4CA2-9ECC-CD9F4537F7D9}" destId="{308CA5FD-7B44-4FD6-9C59-E6F09AE376FD}" srcOrd="1" destOrd="0" presId="urn:microsoft.com/office/officeart/2005/8/layout/radial1"/>
    <dgm:cxn modelId="{B6AC1754-1480-4BF9-90BD-C87557EE02D8}" type="presParOf" srcId="{308CA5FD-7B44-4FD6-9C59-E6F09AE376FD}" destId="{B8B0747B-DC73-4AD9-95C2-4F647E400107}" srcOrd="0" destOrd="0" presId="urn:microsoft.com/office/officeart/2005/8/layout/radial1"/>
    <dgm:cxn modelId="{0698254F-7C8C-4FBA-9449-DC3BA732B386}" type="presParOf" srcId="{256815E7-6611-4CA2-9ECC-CD9F4537F7D9}" destId="{77B73DB1-2F65-413D-873E-845E6A51A37F}" srcOrd="2" destOrd="0" presId="urn:microsoft.com/office/officeart/2005/8/layout/radial1"/>
    <dgm:cxn modelId="{CEBF1E1D-2CC3-4042-A4A0-448115902F0D}" type="presParOf" srcId="{256815E7-6611-4CA2-9ECC-CD9F4537F7D9}" destId="{1D204CC3-B7FA-433B-9266-44E688C61F77}" srcOrd="3" destOrd="0" presId="urn:microsoft.com/office/officeart/2005/8/layout/radial1"/>
    <dgm:cxn modelId="{6C8571A9-54E9-454B-B4FA-77D2655DA96A}" type="presParOf" srcId="{1D204CC3-B7FA-433B-9266-44E688C61F77}" destId="{732EA61B-A3DD-4301-9A89-6533B470151C}" srcOrd="0" destOrd="0" presId="urn:microsoft.com/office/officeart/2005/8/layout/radial1"/>
    <dgm:cxn modelId="{FCA1FD5E-F5AB-46E5-87C9-742B4C66DCAE}" type="presParOf" srcId="{256815E7-6611-4CA2-9ECC-CD9F4537F7D9}" destId="{4CE72337-90F7-48D6-8BA2-C7D35B749D5B}" srcOrd="4" destOrd="0" presId="urn:microsoft.com/office/officeart/2005/8/layout/radial1"/>
    <dgm:cxn modelId="{7EC96830-0196-48F9-B3FA-01CCC6A0478D}" type="presParOf" srcId="{256815E7-6611-4CA2-9ECC-CD9F4537F7D9}" destId="{65A6846D-915D-4C91-BCB5-0E7350F7A78B}" srcOrd="5" destOrd="0" presId="urn:microsoft.com/office/officeart/2005/8/layout/radial1"/>
    <dgm:cxn modelId="{DFD469A3-EE2C-4185-8132-E8A9F1528591}" type="presParOf" srcId="{65A6846D-915D-4C91-BCB5-0E7350F7A78B}" destId="{B13EEFC1-4AFB-4461-BBE2-E1FD8610F52E}" srcOrd="0" destOrd="0" presId="urn:microsoft.com/office/officeart/2005/8/layout/radial1"/>
    <dgm:cxn modelId="{03ACE9FB-7813-4220-9848-5CE281607257}" type="presParOf" srcId="{256815E7-6611-4CA2-9ECC-CD9F4537F7D9}" destId="{7966FAD3-FFA1-4B05-88B8-64FD6D41B619}" srcOrd="6" destOrd="0" presId="urn:microsoft.com/office/officeart/2005/8/layout/radial1"/>
    <dgm:cxn modelId="{6510043C-DF98-4AC3-A89D-63BE9A6F9986}" type="presParOf" srcId="{256815E7-6611-4CA2-9ECC-CD9F4537F7D9}" destId="{1C63A208-5975-4E06-9DA2-532D11453793}" srcOrd="7" destOrd="0" presId="urn:microsoft.com/office/officeart/2005/8/layout/radial1"/>
    <dgm:cxn modelId="{14C8FD1C-FDB6-4734-BC95-9DE11136AA80}" type="presParOf" srcId="{1C63A208-5975-4E06-9DA2-532D11453793}" destId="{B27020F4-7255-4573-8E0D-BDAA5ECA4D6E}" srcOrd="0" destOrd="0" presId="urn:microsoft.com/office/officeart/2005/8/layout/radial1"/>
    <dgm:cxn modelId="{F8820DBC-591C-450F-B366-553452B0936B}" type="presParOf" srcId="{256815E7-6611-4CA2-9ECC-CD9F4537F7D9}" destId="{D45D0A55-E37F-4CBF-AABC-7387487CE010}" srcOrd="8" destOrd="0" presId="urn:microsoft.com/office/officeart/2005/8/layout/radial1"/>
    <dgm:cxn modelId="{088B9231-010C-4A73-881F-CABF27A41160}" type="presParOf" srcId="{256815E7-6611-4CA2-9ECC-CD9F4537F7D9}" destId="{F2A2EB37-CB64-41F5-B966-D6C61C111E91}" srcOrd="9" destOrd="0" presId="urn:microsoft.com/office/officeart/2005/8/layout/radial1"/>
    <dgm:cxn modelId="{A4C46BD1-DBBD-4A0C-A496-3055C9875102}" type="presParOf" srcId="{F2A2EB37-CB64-41F5-B966-D6C61C111E91}" destId="{473224AB-5B83-4E58-B55C-F3F75AB89C29}" srcOrd="0" destOrd="0" presId="urn:microsoft.com/office/officeart/2005/8/layout/radial1"/>
    <dgm:cxn modelId="{CDBE2952-4070-4454-99CE-8CF184BD9036}" type="presParOf" srcId="{256815E7-6611-4CA2-9ECC-CD9F4537F7D9}" destId="{4B1DE57D-F9DF-4AB6-89D9-8CCB161051DC}" srcOrd="10" destOrd="0" presId="urn:microsoft.com/office/officeart/2005/8/layout/radial1"/>
    <dgm:cxn modelId="{E0493BEF-8CF4-43A9-A7E5-40BC06405D34}" type="presParOf" srcId="{256815E7-6611-4CA2-9ECC-CD9F4537F7D9}" destId="{86AB24BC-06A3-4550-B1A5-36B9D4845628}" srcOrd="11" destOrd="0" presId="urn:microsoft.com/office/officeart/2005/8/layout/radial1"/>
    <dgm:cxn modelId="{ED05BF04-257B-497F-BB54-31E275E673E1}" type="presParOf" srcId="{86AB24BC-06A3-4550-B1A5-36B9D4845628}" destId="{2DE35B76-D574-479E-8966-059C32D85E6F}" srcOrd="0" destOrd="0" presId="urn:microsoft.com/office/officeart/2005/8/layout/radial1"/>
    <dgm:cxn modelId="{2295C585-6F93-4C23-B723-3F8D6355DFE6}" type="presParOf" srcId="{256815E7-6611-4CA2-9ECC-CD9F4537F7D9}" destId="{ED9D7145-5007-4FDF-9D4D-9D8EF300BEA7}" srcOrd="12" destOrd="0" presId="urn:microsoft.com/office/officeart/2005/8/layout/radial1"/>
    <dgm:cxn modelId="{7161FEE2-D297-4A10-AEBF-530F96F5C89C}" type="presParOf" srcId="{256815E7-6611-4CA2-9ECC-CD9F4537F7D9}" destId="{58A2DE74-84C4-4BB0-BA20-5D4C7F9154EC}" srcOrd="13" destOrd="0" presId="urn:microsoft.com/office/officeart/2005/8/layout/radial1"/>
    <dgm:cxn modelId="{80D28868-86BC-402E-816F-69A24E511124}" type="presParOf" srcId="{58A2DE74-84C4-4BB0-BA20-5D4C7F9154EC}" destId="{65BB8268-41CC-4673-B747-C37D92E35E62}" srcOrd="0" destOrd="0" presId="urn:microsoft.com/office/officeart/2005/8/layout/radial1"/>
    <dgm:cxn modelId="{F8146554-DCEC-402E-945F-4DC5E47B46FF}" type="presParOf" srcId="{256815E7-6611-4CA2-9ECC-CD9F4537F7D9}" destId="{CAA7F5D9-D8A0-45D5-9444-B35AFB56D2E8}" srcOrd="14" destOrd="0" presId="urn:microsoft.com/office/officeart/2005/8/layout/radial1"/>
    <dgm:cxn modelId="{93D8BDDD-F2A5-4862-BF04-3B48049C67D3}" type="presParOf" srcId="{256815E7-6611-4CA2-9ECC-CD9F4537F7D9}" destId="{F097FE96-10D1-4A34-BF1D-6EB4696800C2}" srcOrd="15" destOrd="0" presId="urn:microsoft.com/office/officeart/2005/8/layout/radial1"/>
    <dgm:cxn modelId="{EF9E4C4C-B536-47E9-8376-6EEE133AD18B}" type="presParOf" srcId="{F097FE96-10D1-4A34-BF1D-6EB4696800C2}" destId="{46D41913-93E3-45F4-8B35-5177612F0FC6}" srcOrd="0" destOrd="0" presId="urn:microsoft.com/office/officeart/2005/8/layout/radial1"/>
    <dgm:cxn modelId="{FF8C4B3C-D24C-41F9-B6AA-CF900B429E9C}" type="presParOf" srcId="{256815E7-6611-4CA2-9ECC-CD9F4537F7D9}" destId="{6A70104D-162A-48D0-BFBE-BEAD2A1755D5}" srcOrd="16" destOrd="0" presId="urn:microsoft.com/office/officeart/2005/8/layout/radial1"/>
    <dgm:cxn modelId="{E71F42F8-3BC8-43DA-88B1-A660B3DAD9FC}" type="presParOf" srcId="{256815E7-6611-4CA2-9ECC-CD9F4537F7D9}" destId="{960A88ED-7DA4-4A68-A871-8A948CD3B7E3}" srcOrd="17" destOrd="0" presId="urn:microsoft.com/office/officeart/2005/8/layout/radial1"/>
    <dgm:cxn modelId="{9B30F1FD-DCE2-4973-9D00-AF4D5334D788}" type="presParOf" srcId="{960A88ED-7DA4-4A68-A871-8A948CD3B7E3}" destId="{3D3B8508-A47A-4074-A83A-426073FABFA3}" srcOrd="0" destOrd="0" presId="urn:microsoft.com/office/officeart/2005/8/layout/radial1"/>
    <dgm:cxn modelId="{EEA38C74-991F-4041-8E92-0C4C06C886F3}" type="presParOf" srcId="{256815E7-6611-4CA2-9ECC-CD9F4537F7D9}" destId="{966ABBAB-ED4A-4A40-8498-8D8D68C73350}" srcOrd="18" destOrd="0" presId="urn:microsoft.com/office/officeart/2005/8/layout/radial1"/>
    <dgm:cxn modelId="{2E648CB5-3EAF-4F9B-A2AB-638E3996C0C3}" type="presParOf" srcId="{256815E7-6611-4CA2-9ECC-CD9F4537F7D9}" destId="{A849D5CF-0682-411A-85B1-46A613DABB7A}" srcOrd="19" destOrd="0" presId="urn:microsoft.com/office/officeart/2005/8/layout/radial1"/>
    <dgm:cxn modelId="{85BC4C24-D3E5-46E4-A13A-0D1777652908}" type="presParOf" srcId="{A849D5CF-0682-411A-85B1-46A613DABB7A}" destId="{34CADD12-32AF-462B-97CC-62204B365848}" srcOrd="0" destOrd="0" presId="urn:microsoft.com/office/officeart/2005/8/layout/radial1"/>
    <dgm:cxn modelId="{97C7D82B-C03A-474B-85E9-D6B8CD0D9C06}" type="presParOf" srcId="{256815E7-6611-4CA2-9ECC-CD9F4537F7D9}" destId="{EEE8A6CF-E9C4-4CB1-9D7D-713ADBC63FB1}" srcOrd="20" destOrd="0" presId="urn:microsoft.com/office/officeart/2005/8/layout/radial1"/>
    <dgm:cxn modelId="{6C9AF5B3-9450-407F-B199-307500FDF028}" type="presParOf" srcId="{256815E7-6611-4CA2-9ECC-CD9F4537F7D9}" destId="{4DC71641-8F32-4885-AB94-095848D4903C}" srcOrd="21" destOrd="0" presId="urn:microsoft.com/office/officeart/2005/8/layout/radial1"/>
    <dgm:cxn modelId="{BEE5F956-AA41-423C-A36D-178FF481E555}" type="presParOf" srcId="{4DC71641-8F32-4885-AB94-095848D4903C}" destId="{B9FFA87D-6B18-4F91-BCDF-76CA459DEB84}" srcOrd="0" destOrd="0" presId="urn:microsoft.com/office/officeart/2005/8/layout/radial1"/>
    <dgm:cxn modelId="{F317D916-59C1-4EC2-BE6E-8FE976368724}" type="presParOf" srcId="{256815E7-6611-4CA2-9ECC-CD9F4537F7D9}" destId="{649D044D-4719-47F6-8F28-1D2418F4E75D}" srcOrd="22" destOrd="0" presId="urn:microsoft.com/office/officeart/2005/8/layout/radial1"/>
    <dgm:cxn modelId="{3B2B8C85-AE8A-4CEE-8D86-59ACEC875CD1}" type="presParOf" srcId="{256815E7-6611-4CA2-9ECC-CD9F4537F7D9}" destId="{59B074FA-05AE-4D69-ADA9-45C97B302789}" srcOrd="23" destOrd="0" presId="urn:microsoft.com/office/officeart/2005/8/layout/radial1"/>
    <dgm:cxn modelId="{84F2B678-051C-402D-9BEB-704E8E6AA736}" type="presParOf" srcId="{59B074FA-05AE-4D69-ADA9-45C97B302789}" destId="{5D862E8F-FB56-4F36-B0AB-44BBD36E9ED7}" srcOrd="0" destOrd="0" presId="urn:microsoft.com/office/officeart/2005/8/layout/radial1"/>
    <dgm:cxn modelId="{38F57DF8-7302-4F18-A915-C6CAA4F8DBB4}" type="presParOf" srcId="{256815E7-6611-4CA2-9ECC-CD9F4537F7D9}" destId="{58427176-5748-4BB9-9494-76E305212B66}" srcOrd="2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4D303A8-8375-452D-8074-08CCB86D1A59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4280227-5787-43E8-862F-E83DCFFFECBF}">
      <dgm:prSet custT="1"/>
      <dgm:spPr/>
      <dgm:t>
        <a:bodyPr/>
        <a:lstStyle/>
        <a:p>
          <a:pPr algn="ctr"/>
          <a:r>
            <a:rPr lang="en-US" sz="1400" b="1" dirty="0" smtClean="0"/>
            <a:t>IT Maintenance</a:t>
          </a:r>
          <a:endParaRPr lang="en-US" sz="1400" b="1" dirty="0"/>
        </a:p>
      </dgm:t>
    </dgm:pt>
    <dgm:pt modelId="{35668036-AF90-4A39-861E-05D9DD301DB4}" type="parTrans" cxnId="{511488D9-FCB3-4792-AC39-749701C175AF}">
      <dgm:prSet/>
      <dgm:spPr/>
      <dgm:t>
        <a:bodyPr/>
        <a:lstStyle/>
        <a:p>
          <a:endParaRPr lang="en-US"/>
        </a:p>
      </dgm:t>
    </dgm:pt>
    <dgm:pt modelId="{673DEFD7-D32D-440B-8A85-C93A9EC970F1}" type="sibTrans" cxnId="{511488D9-FCB3-4792-AC39-749701C175AF}">
      <dgm:prSet/>
      <dgm:spPr/>
      <dgm:t>
        <a:bodyPr/>
        <a:lstStyle/>
        <a:p>
          <a:endParaRPr lang="en-US"/>
        </a:p>
      </dgm:t>
    </dgm:pt>
    <dgm:pt modelId="{16AA7507-E9F3-421F-8523-CFDF835AD76A}">
      <dgm:prSet phldrT="[Text]" custT="1"/>
      <dgm:spPr/>
      <dgm:t>
        <a:bodyPr/>
        <a:lstStyle/>
        <a:p>
          <a:pPr algn="ctr"/>
          <a:r>
            <a:rPr lang="en-US" sz="1400" b="1" dirty="0" smtClean="0"/>
            <a:t>Personnel</a:t>
          </a:r>
          <a:endParaRPr lang="en-US" sz="1400" b="1" dirty="0"/>
        </a:p>
      </dgm:t>
    </dgm:pt>
    <dgm:pt modelId="{CB40248D-BE39-4B46-A573-6A9CB2B6EA05}" type="parTrans" cxnId="{C5D842C3-9193-4656-9487-84F547232550}">
      <dgm:prSet/>
      <dgm:spPr/>
      <dgm:t>
        <a:bodyPr/>
        <a:lstStyle/>
        <a:p>
          <a:endParaRPr lang="en-US"/>
        </a:p>
      </dgm:t>
    </dgm:pt>
    <dgm:pt modelId="{DFAF0005-8A55-4E30-90A0-24EF3C5C9EFD}" type="sibTrans" cxnId="{C5D842C3-9193-4656-9487-84F547232550}">
      <dgm:prSet/>
      <dgm:spPr/>
      <dgm:t>
        <a:bodyPr/>
        <a:lstStyle/>
        <a:p>
          <a:endParaRPr lang="en-US"/>
        </a:p>
      </dgm:t>
    </dgm:pt>
    <dgm:pt modelId="{3C55DF37-5023-4F92-8C73-2E0730A3158E}">
      <dgm:prSet phldrT="[Text]" custT="1"/>
      <dgm:spPr/>
      <dgm:t>
        <a:bodyPr/>
        <a:lstStyle/>
        <a:p>
          <a:pPr algn="l"/>
          <a:r>
            <a:rPr lang="en-US" sz="1400" dirty="0" smtClean="0"/>
            <a:t>Down 1 Library Technician position</a:t>
          </a:r>
          <a:endParaRPr lang="en-US" sz="1400" b="1" dirty="0"/>
        </a:p>
      </dgm:t>
    </dgm:pt>
    <dgm:pt modelId="{D11CC9CD-C20A-4D9B-B534-3317F6B81A4F}" type="parTrans" cxnId="{8C757176-392A-4D89-9E60-75D7636E0809}">
      <dgm:prSet/>
      <dgm:spPr/>
      <dgm:t>
        <a:bodyPr/>
        <a:lstStyle/>
        <a:p>
          <a:endParaRPr lang="en-US"/>
        </a:p>
      </dgm:t>
    </dgm:pt>
    <dgm:pt modelId="{19228EA1-2F7F-46BF-95C4-8F9BB139C310}" type="sibTrans" cxnId="{8C757176-392A-4D89-9E60-75D7636E0809}">
      <dgm:prSet/>
      <dgm:spPr/>
      <dgm:t>
        <a:bodyPr/>
        <a:lstStyle/>
        <a:p>
          <a:endParaRPr lang="en-US"/>
        </a:p>
      </dgm:t>
    </dgm:pt>
    <dgm:pt modelId="{042EFE3E-EF53-40F3-A3AB-5A5A7C6E90DA}">
      <dgm:prSet custT="1"/>
      <dgm:spPr/>
      <dgm:t>
        <a:bodyPr/>
        <a:lstStyle/>
        <a:p>
          <a:pPr algn="l"/>
          <a:r>
            <a:rPr lang="en-US" sz="1400" b="0" dirty="0" smtClean="0"/>
            <a:t>Many devices to support for a small department</a:t>
          </a:r>
          <a:endParaRPr lang="en-US" sz="1400" b="1" dirty="0"/>
        </a:p>
      </dgm:t>
    </dgm:pt>
    <dgm:pt modelId="{F2508E79-FD38-4E37-B81A-D3CF0FE035CA}" type="parTrans" cxnId="{394D5131-B744-4520-93AB-88A6F3DDE907}">
      <dgm:prSet/>
      <dgm:spPr/>
      <dgm:t>
        <a:bodyPr/>
        <a:lstStyle/>
        <a:p>
          <a:endParaRPr lang="en-US"/>
        </a:p>
      </dgm:t>
    </dgm:pt>
    <dgm:pt modelId="{8DE5C679-9E82-4892-B133-9046A8B3CF49}" type="sibTrans" cxnId="{394D5131-B744-4520-93AB-88A6F3DDE907}">
      <dgm:prSet/>
      <dgm:spPr/>
      <dgm:t>
        <a:bodyPr/>
        <a:lstStyle/>
        <a:p>
          <a:endParaRPr lang="en-US"/>
        </a:p>
      </dgm:t>
    </dgm:pt>
    <dgm:pt modelId="{267A29DE-2AFE-4CBF-859E-3012A5F8ECE7}">
      <dgm:prSet phldrT="[Text]" custT="1"/>
      <dgm:spPr/>
      <dgm:t>
        <a:bodyPr/>
        <a:lstStyle/>
        <a:p>
          <a:pPr algn="l"/>
          <a:endParaRPr lang="en-US" sz="1400" b="1" dirty="0"/>
        </a:p>
      </dgm:t>
    </dgm:pt>
    <dgm:pt modelId="{F8B08443-2C2D-4CE2-AD5E-35AE7126DADD}" type="parTrans" cxnId="{FB3DC2B5-B497-4AA9-989A-DE11ACBA1B36}">
      <dgm:prSet/>
      <dgm:spPr/>
      <dgm:t>
        <a:bodyPr/>
        <a:lstStyle/>
        <a:p>
          <a:endParaRPr lang="en-US"/>
        </a:p>
      </dgm:t>
    </dgm:pt>
    <dgm:pt modelId="{2424646C-769D-4452-87AA-4B25ED99A33E}" type="sibTrans" cxnId="{FB3DC2B5-B497-4AA9-989A-DE11ACBA1B36}">
      <dgm:prSet/>
      <dgm:spPr/>
      <dgm:t>
        <a:bodyPr/>
        <a:lstStyle/>
        <a:p>
          <a:endParaRPr lang="en-US"/>
        </a:p>
      </dgm:t>
    </dgm:pt>
    <dgm:pt modelId="{D378E4A2-0665-422C-8B11-2C82F390CF24}">
      <dgm:prSet custT="1"/>
      <dgm:spPr/>
      <dgm:t>
        <a:bodyPr/>
        <a:lstStyle/>
        <a:p>
          <a:r>
            <a:rPr lang="en-US" sz="1400" dirty="0" smtClean="0"/>
            <a:t>Limited capacity to take develop more services</a:t>
          </a:r>
        </a:p>
      </dgm:t>
    </dgm:pt>
    <dgm:pt modelId="{FCD64267-57C9-4BB1-B3A5-75A78B193FFD}" type="parTrans" cxnId="{37EB01C9-73D1-43F5-89F9-0E83C4F83221}">
      <dgm:prSet/>
      <dgm:spPr/>
      <dgm:t>
        <a:bodyPr/>
        <a:lstStyle/>
        <a:p>
          <a:endParaRPr lang="en-US"/>
        </a:p>
      </dgm:t>
    </dgm:pt>
    <dgm:pt modelId="{8D5DAB6C-1140-4AC9-B2E9-5D4B7E3FAABF}" type="sibTrans" cxnId="{37EB01C9-73D1-43F5-89F9-0E83C4F83221}">
      <dgm:prSet/>
      <dgm:spPr/>
      <dgm:t>
        <a:bodyPr/>
        <a:lstStyle/>
        <a:p>
          <a:endParaRPr lang="en-US"/>
        </a:p>
      </dgm:t>
    </dgm:pt>
    <dgm:pt modelId="{A3C187E2-3636-4396-B2DA-B9A7420BF297}">
      <dgm:prSet custT="1"/>
      <dgm:spPr/>
      <dgm:t>
        <a:bodyPr/>
        <a:lstStyle/>
        <a:p>
          <a:pPr algn="l"/>
          <a:r>
            <a:rPr lang="en-US" sz="1400" dirty="0" smtClean="0"/>
            <a:t>Challenge to update and replace equipment</a:t>
          </a:r>
          <a:endParaRPr lang="en-US" sz="1400" b="1" dirty="0"/>
        </a:p>
      </dgm:t>
    </dgm:pt>
    <dgm:pt modelId="{ECAE8F89-08B0-4099-BBE8-DC52D0F3727C}" type="parTrans" cxnId="{CC66788A-C391-4020-9FD7-E74B237B45A9}">
      <dgm:prSet/>
      <dgm:spPr/>
      <dgm:t>
        <a:bodyPr/>
        <a:lstStyle/>
        <a:p>
          <a:endParaRPr lang="en-US"/>
        </a:p>
      </dgm:t>
    </dgm:pt>
    <dgm:pt modelId="{8DCB4FB8-215A-4835-98DC-02BB7EA63DFD}" type="sibTrans" cxnId="{CC66788A-C391-4020-9FD7-E74B237B45A9}">
      <dgm:prSet/>
      <dgm:spPr/>
      <dgm:t>
        <a:bodyPr/>
        <a:lstStyle/>
        <a:p>
          <a:endParaRPr lang="en-US"/>
        </a:p>
      </dgm:t>
    </dgm:pt>
    <dgm:pt modelId="{68416B21-26B9-457D-88A6-9F6BA0B1464C}">
      <dgm:prSet custT="1"/>
      <dgm:spPr/>
      <dgm:t>
        <a:bodyPr/>
        <a:lstStyle/>
        <a:p>
          <a:pPr algn="l"/>
          <a:endParaRPr lang="en-US" sz="1400" b="1" dirty="0"/>
        </a:p>
      </dgm:t>
    </dgm:pt>
    <dgm:pt modelId="{EE3E90AD-06B0-4698-B965-7543E24535E2}" type="parTrans" cxnId="{3873F4FD-AEF1-478B-BC04-3C40E2497C96}">
      <dgm:prSet/>
      <dgm:spPr/>
      <dgm:t>
        <a:bodyPr/>
        <a:lstStyle/>
        <a:p>
          <a:endParaRPr lang="en-US"/>
        </a:p>
      </dgm:t>
    </dgm:pt>
    <dgm:pt modelId="{3A499604-02FC-4557-84EA-40D7B5BC2489}" type="sibTrans" cxnId="{3873F4FD-AEF1-478B-BC04-3C40E2497C96}">
      <dgm:prSet/>
      <dgm:spPr/>
      <dgm:t>
        <a:bodyPr/>
        <a:lstStyle/>
        <a:p>
          <a:endParaRPr lang="en-US"/>
        </a:p>
      </dgm:t>
    </dgm:pt>
    <dgm:pt modelId="{8D338BD3-33DE-47A2-BF7D-5B9A824034C0}" type="pres">
      <dgm:prSet presAssocID="{E4D303A8-8375-452D-8074-08CCB86D1A5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3210D4D-3AEB-4C7A-BC95-327AEA3016ED}" type="pres">
      <dgm:prSet presAssocID="{16AA7507-E9F3-421F-8523-CFDF835AD76A}" presName="linNode" presStyleCnt="0"/>
      <dgm:spPr/>
    </dgm:pt>
    <dgm:pt modelId="{2806FB81-CD7F-40B8-9D54-02A428107E1B}" type="pres">
      <dgm:prSet presAssocID="{16AA7507-E9F3-421F-8523-CFDF835AD76A}" presName="parentText" presStyleLbl="node1" presStyleIdx="0" presStyleCnt="2" custScaleY="8661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C118AA-60EE-482A-9EF1-91A71B4C3888}" type="pres">
      <dgm:prSet presAssocID="{16AA7507-E9F3-421F-8523-CFDF835AD76A}" presName="descendantText" presStyleLbl="alignAccFollowNode1" presStyleIdx="0" presStyleCnt="2" custScaleY="939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9E9A13-575F-4EB7-97D2-999156E5DA6A}" type="pres">
      <dgm:prSet presAssocID="{DFAF0005-8A55-4E30-90A0-24EF3C5C9EFD}" presName="sp" presStyleCnt="0"/>
      <dgm:spPr/>
    </dgm:pt>
    <dgm:pt modelId="{61664C32-3BA5-466D-81A9-76DEF962901C}" type="pres">
      <dgm:prSet presAssocID="{24280227-5787-43E8-862F-E83DCFFFECBF}" presName="linNode" presStyleCnt="0"/>
      <dgm:spPr/>
    </dgm:pt>
    <dgm:pt modelId="{5416B81F-EA3D-4558-891C-E7BFB4615D90}" type="pres">
      <dgm:prSet presAssocID="{24280227-5787-43E8-862F-E83DCFFFECBF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9EDEE4-6402-4DEB-8461-1C97DF85294E}" type="pres">
      <dgm:prSet presAssocID="{24280227-5787-43E8-862F-E83DCFFFECBF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4918992-90C7-47D6-825B-22FD648D6A4E}" type="presOf" srcId="{267A29DE-2AFE-4CBF-859E-3012A5F8ECE7}" destId="{24C118AA-60EE-482A-9EF1-91A71B4C3888}" srcOrd="0" destOrd="1" presId="urn:microsoft.com/office/officeart/2005/8/layout/vList5"/>
    <dgm:cxn modelId="{05FE7FB8-E829-4C91-8BB7-59342AEA9CA8}" type="presOf" srcId="{24280227-5787-43E8-862F-E83DCFFFECBF}" destId="{5416B81F-EA3D-4558-891C-E7BFB4615D90}" srcOrd="0" destOrd="0" presId="urn:microsoft.com/office/officeart/2005/8/layout/vList5"/>
    <dgm:cxn modelId="{D0D3F646-4C5B-46FE-9EB3-AA991D9F9604}" type="presOf" srcId="{16AA7507-E9F3-421F-8523-CFDF835AD76A}" destId="{2806FB81-CD7F-40B8-9D54-02A428107E1B}" srcOrd="0" destOrd="0" presId="urn:microsoft.com/office/officeart/2005/8/layout/vList5"/>
    <dgm:cxn modelId="{FB3DC2B5-B497-4AA9-989A-DE11ACBA1B36}" srcId="{16AA7507-E9F3-421F-8523-CFDF835AD76A}" destId="{267A29DE-2AFE-4CBF-859E-3012A5F8ECE7}" srcOrd="1" destOrd="0" parTransId="{F8B08443-2C2D-4CE2-AD5E-35AE7126DADD}" sibTransId="{2424646C-769D-4452-87AA-4B25ED99A33E}"/>
    <dgm:cxn modelId="{CC66788A-C391-4020-9FD7-E74B237B45A9}" srcId="{24280227-5787-43E8-862F-E83DCFFFECBF}" destId="{A3C187E2-3636-4396-B2DA-B9A7420BF297}" srcOrd="2" destOrd="0" parTransId="{ECAE8F89-08B0-4099-BBE8-DC52D0F3727C}" sibTransId="{8DCB4FB8-215A-4835-98DC-02BB7EA63DFD}"/>
    <dgm:cxn modelId="{79F530B1-0D7F-4AF8-A029-4E189D3ADF8E}" type="presOf" srcId="{68416B21-26B9-457D-88A6-9F6BA0B1464C}" destId="{CC9EDEE4-6402-4DEB-8461-1C97DF85294E}" srcOrd="0" destOrd="1" presId="urn:microsoft.com/office/officeart/2005/8/layout/vList5"/>
    <dgm:cxn modelId="{37EB01C9-73D1-43F5-89F9-0E83C4F83221}" srcId="{16AA7507-E9F3-421F-8523-CFDF835AD76A}" destId="{D378E4A2-0665-422C-8B11-2C82F390CF24}" srcOrd="2" destOrd="0" parTransId="{FCD64267-57C9-4BB1-B3A5-75A78B193FFD}" sibTransId="{8D5DAB6C-1140-4AC9-B2E9-5D4B7E3FAABF}"/>
    <dgm:cxn modelId="{1460323D-59E7-45DF-8E3B-03B5D25F5EDC}" type="presOf" srcId="{D378E4A2-0665-422C-8B11-2C82F390CF24}" destId="{24C118AA-60EE-482A-9EF1-91A71B4C3888}" srcOrd="0" destOrd="2" presId="urn:microsoft.com/office/officeart/2005/8/layout/vList5"/>
    <dgm:cxn modelId="{8C757176-392A-4D89-9E60-75D7636E0809}" srcId="{16AA7507-E9F3-421F-8523-CFDF835AD76A}" destId="{3C55DF37-5023-4F92-8C73-2E0730A3158E}" srcOrd="0" destOrd="0" parTransId="{D11CC9CD-C20A-4D9B-B534-3317F6B81A4F}" sibTransId="{19228EA1-2F7F-46BF-95C4-8F9BB139C310}"/>
    <dgm:cxn modelId="{511488D9-FCB3-4792-AC39-749701C175AF}" srcId="{E4D303A8-8375-452D-8074-08CCB86D1A59}" destId="{24280227-5787-43E8-862F-E83DCFFFECBF}" srcOrd="1" destOrd="0" parTransId="{35668036-AF90-4A39-861E-05D9DD301DB4}" sibTransId="{673DEFD7-D32D-440B-8A85-C93A9EC970F1}"/>
    <dgm:cxn modelId="{6DF8BCF6-C756-4613-B1C6-60371F64FF78}" type="presOf" srcId="{E4D303A8-8375-452D-8074-08CCB86D1A59}" destId="{8D338BD3-33DE-47A2-BF7D-5B9A824034C0}" srcOrd="0" destOrd="0" presId="urn:microsoft.com/office/officeart/2005/8/layout/vList5"/>
    <dgm:cxn modelId="{3873F4FD-AEF1-478B-BC04-3C40E2497C96}" srcId="{24280227-5787-43E8-862F-E83DCFFFECBF}" destId="{68416B21-26B9-457D-88A6-9F6BA0B1464C}" srcOrd="1" destOrd="0" parTransId="{EE3E90AD-06B0-4698-B965-7543E24535E2}" sibTransId="{3A499604-02FC-4557-84EA-40D7B5BC2489}"/>
    <dgm:cxn modelId="{FD366397-CD34-45F6-8FD4-7DB9B358CAB8}" type="presOf" srcId="{3C55DF37-5023-4F92-8C73-2E0730A3158E}" destId="{24C118AA-60EE-482A-9EF1-91A71B4C3888}" srcOrd="0" destOrd="0" presId="urn:microsoft.com/office/officeart/2005/8/layout/vList5"/>
    <dgm:cxn modelId="{C5D842C3-9193-4656-9487-84F547232550}" srcId="{E4D303A8-8375-452D-8074-08CCB86D1A59}" destId="{16AA7507-E9F3-421F-8523-CFDF835AD76A}" srcOrd="0" destOrd="0" parTransId="{CB40248D-BE39-4B46-A573-6A9CB2B6EA05}" sibTransId="{DFAF0005-8A55-4E30-90A0-24EF3C5C9EFD}"/>
    <dgm:cxn modelId="{394D5131-B744-4520-93AB-88A6F3DDE907}" srcId="{24280227-5787-43E8-862F-E83DCFFFECBF}" destId="{042EFE3E-EF53-40F3-A3AB-5A5A7C6E90DA}" srcOrd="0" destOrd="0" parTransId="{F2508E79-FD38-4E37-B81A-D3CF0FE035CA}" sibTransId="{8DE5C679-9E82-4892-B133-9046A8B3CF49}"/>
    <dgm:cxn modelId="{5A678C9B-2990-4BC6-A67F-4443487CFA3F}" type="presOf" srcId="{A3C187E2-3636-4396-B2DA-B9A7420BF297}" destId="{CC9EDEE4-6402-4DEB-8461-1C97DF85294E}" srcOrd="0" destOrd="2" presId="urn:microsoft.com/office/officeart/2005/8/layout/vList5"/>
    <dgm:cxn modelId="{93F66FC5-716E-4AD7-BA70-E12E5DC940D3}" type="presOf" srcId="{042EFE3E-EF53-40F3-A3AB-5A5A7C6E90DA}" destId="{CC9EDEE4-6402-4DEB-8461-1C97DF85294E}" srcOrd="0" destOrd="0" presId="urn:microsoft.com/office/officeart/2005/8/layout/vList5"/>
    <dgm:cxn modelId="{DD26CE80-65C1-4143-8A69-A73E1695E0D1}" type="presParOf" srcId="{8D338BD3-33DE-47A2-BF7D-5B9A824034C0}" destId="{33210D4D-3AEB-4C7A-BC95-327AEA3016ED}" srcOrd="0" destOrd="0" presId="urn:microsoft.com/office/officeart/2005/8/layout/vList5"/>
    <dgm:cxn modelId="{E10AC1ED-04F4-4299-B487-FA51B9317273}" type="presParOf" srcId="{33210D4D-3AEB-4C7A-BC95-327AEA3016ED}" destId="{2806FB81-CD7F-40B8-9D54-02A428107E1B}" srcOrd="0" destOrd="0" presId="urn:microsoft.com/office/officeart/2005/8/layout/vList5"/>
    <dgm:cxn modelId="{31F91A09-FE6F-4B75-99C5-345A28390813}" type="presParOf" srcId="{33210D4D-3AEB-4C7A-BC95-327AEA3016ED}" destId="{24C118AA-60EE-482A-9EF1-91A71B4C3888}" srcOrd="1" destOrd="0" presId="urn:microsoft.com/office/officeart/2005/8/layout/vList5"/>
    <dgm:cxn modelId="{6AF6BA1E-B7D4-4AFE-9F2A-E156B56A027A}" type="presParOf" srcId="{8D338BD3-33DE-47A2-BF7D-5B9A824034C0}" destId="{5D9E9A13-575F-4EB7-97D2-999156E5DA6A}" srcOrd="1" destOrd="0" presId="urn:microsoft.com/office/officeart/2005/8/layout/vList5"/>
    <dgm:cxn modelId="{053E725B-C201-4440-9A6D-168FF44F5A75}" type="presParOf" srcId="{8D338BD3-33DE-47A2-BF7D-5B9A824034C0}" destId="{61664C32-3BA5-466D-81A9-76DEF962901C}" srcOrd="2" destOrd="0" presId="urn:microsoft.com/office/officeart/2005/8/layout/vList5"/>
    <dgm:cxn modelId="{EB083717-A092-40CA-B298-87FA7C2A7E69}" type="presParOf" srcId="{61664C32-3BA5-466D-81A9-76DEF962901C}" destId="{5416B81F-EA3D-4558-891C-E7BFB4615D90}" srcOrd="0" destOrd="0" presId="urn:microsoft.com/office/officeart/2005/8/layout/vList5"/>
    <dgm:cxn modelId="{77257D44-1463-44E5-AB03-DC0A5D7828A4}" type="presParOf" srcId="{61664C32-3BA5-466D-81A9-76DEF962901C}" destId="{CC9EDEE4-6402-4DEB-8461-1C97DF85294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4D303A8-8375-452D-8074-08CCB86D1A59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C55DF37-5023-4F92-8C73-2E0730A3158E}">
      <dgm:prSet phldrT="[Text]" custT="1"/>
      <dgm:spPr/>
      <dgm:t>
        <a:bodyPr/>
        <a:lstStyle/>
        <a:p>
          <a:pPr algn="ctr"/>
          <a:r>
            <a:rPr lang="en-US" sz="1400" b="1" dirty="0" smtClean="0"/>
            <a:t>Another </a:t>
          </a:r>
          <a:r>
            <a:rPr lang="en-US" sz="1400" b="1" dirty="0" smtClean="0"/>
            <a:t>eBook platform</a:t>
          </a:r>
          <a:endParaRPr lang="en-US" sz="1400" b="1" dirty="0"/>
        </a:p>
      </dgm:t>
    </dgm:pt>
    <dgm:pt modelId="{D11CC9CD-C20A-4D9B-B534-3317F6B81A4F}" type="parTrans" cxnId="{8C757176-392A-4D89-9E60-75D7636E0809}">
      <dgm:prSet/>
      <dgm:spPr/>
      <dgm:t>
        <a:bodyPr/>
        <a:lstStyle/>
        <a:p>
          <a:endParaRPr lang="en-US"/>
        </a:p>
      </dgm:t>
    </dgm:pt>
    <dgm:pt modelId="{19228EA1-2F7F-46BF-95C4-8F9BB139C310}" type="sibTrans" cxnId="{8C757176-392A-4D89-9E60-75D7636E0809}">
      <dgm:prSet/>
      <dgm:spPr/>
      <dgm:t>
        <a:bodyPr/>
        <a:lstStyle/>
        <a:p>
          <a:endParaRPr lang="en-US"/>
        </a:p>
      </dgm:t>
    </dgm:pt>
    <dgm:pt modelId="{267A29DE-2AFE-4CBF-859E-3012A5F8ECE7}">
      <dgm:prSet phldrT="[Text]" custT="1"/>
      <dgm:spPr/>
      <dgm:t>
        <a:bodyPr/>
        <a:lstStyle/>
        <a:p>
          <a:pPr algn="l"/>
          <a:r>
            <a:rPr lang="en-US" sz="1400" b="0" dirty="0" smtClean="0"/>
            <a:t>Launching the State Library’s “The Palace Project”</a:t>
          </a:r>
          <a:endParaRPr lang="en-US" sz="1400" b="0" dirty="0"/>
        </a:p>
      </dgm:t>
    </dgm:pt>
    <dgm:pt modelId="{F8B08443-2C2D-4CE2-AD5E-35AE7126DADD}" type="parTrans" cxnId="{FB3DC2B5-B497-4AA9-989A-DE11ACBA1B36}">
      <dgm:prSet/>
      <dgm:spPr/>
      <dgm:t>
        <a:bodyPr/>
        <a:lstStyle/>
        <a:p>
          <a:endParaRPr lang="en-US"/>
        </a:p>
      </dgm:t>
    </dgm:pt>
    <dgm:pt modelId="{2424646C-769D-4452-87AA-4B25ED99A33E}" type="sibTrans" cxnId="{FB3DC2B5-B497-4AA9-989A-DE11ACBA1B36}">
      <dgm:prSet/>
      <dgm:spPr/>
      <dgm:t>
        <a:bodyPr/>
        <a:lstStyle/>
        <a:p>
          <a:endParaRPr lang="en-US"/>
        </a:p>
      </dgm:t>
    </dgm:pt>
    <dgm:pt modelId="{E1A4895F-F26C-443B-8CB8-F761CB30AF61}">
      <dgm:prSet custT="1"/>
      <dgm:spPr/>
      <dgm:t>
        <a:bodyPr/>
        <a:lstStyle/>
        <a:p>
          <a:pPr algn="ctr"/>
          <a:r>
            <a:rPr lang="en-US" sz="1400" b="1" dirty="0" smtClean="0"/>
            <a:t>An app for the catalog</a:t>
          </a:r>
        </a:p>
      </dgm:t>
    </dgm:pt>
    <dgm:pt modelId="{F2C4188A-0711-42C4-8DE6-3C8B0035AC5C}" type="sibTrans" cxnId="{6AF43152-9731-4518-AFF5-09F2C470183D}">
      <dgm:prSet/>
      <dgm:spPr/>
      <dgm:t>
        <a:bodyPr/>
        <a:lstStyle/>
        <a:p>
          <a:endParaRPr lang="en-US"/>
        </a:p>
      </dgm:t>
    </dgm:pt>
    <dgm:pt modelId="{3DA4A5F3-4030-49A3-8177-6A796771B429}" type="parTrans" cxnId="{6AF43152-9731-4518-AFF5-09F2C470183D}">
      <dgm:prSet/>
      <dgm:spPr/>
      <dgm:t>
        <a:bodyPr/>
        <a:lstStyle/>
        <a:p>
          <a:endParaRPr lang="en-US"/>
        </a:p>
      </dgm:t>
    </dgm:pt>
    <dgm:pt modelId="{EE18BA55-1B0E-40F3-90D4-99FD053F6BDA}">
      <dgm:prSet custT="1"/>
      <dgm:spPr/>
      <dgm:t>
        <a:bodyPr/>
        <a:lstStyle/>
        <a:p>
          <a:pPr algn="l"/>
          <a:r>
            <a:rPr lang="en-US" sz="1400" dirty="0" smtClean="0"/>
            <a:t>Improve access for patrons on mobile devices</a:t>
          </a:r>
        </a:p>
      </dgm:t>
    </dgm:pt>
    <dgm:pt modelId="{73B36E43-24FE-4CB2-9734-65D55922B60D}" type="parTrans" cxnId="{912667AF-4B02-4CA0-BA03-95B688355805}">
      <dgm:prSet/>
      <dgm:spPr/>
      <dgm:t>
        <a:bodyPr/>
        <a:lstStyle/>
        <a:p>
          <a:endParaRPr lang="en-US"/>
        </a:p>
      </dgm:t>
    </dgm:pt>
    <dgm:pt modelId="{23031808-29AC-459D-95A2-A673B32F240D}" type="sibTrans" cxnId="{912667AF-4B02-4CA0-BA03-95B688355805}">
      <dgm:prSet/>
      <dgm:spPr/>
      <dgm:t>
        <a:bodyPr/>
        <a:lstStyle/>
        <a:p>
          <a:endParaRPr lang="en-US"/>
        </a:p>
      </dgm:t>
    </dgm:pt>
    <dgm:pt modelId="{8D338BD3-33DE-47A2-BF7D-5B9A824034C0}" type="pres">
      <dgm:prSet presAssocID="{E4D303A8-8375-452D-8074-08CCB86D1A5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39B71DF-81BB-46DB-9772-66AAD9150666}" type="pres">
      <dgm:prSet presAssocID="{3C55DF37-5023-4F92-8C73-2E0730A3158E}" presName="linNode" presStyleCnt="0"/>
      <dgm:spPr/>
    </dgm:pt>
    <dgm:pt modelId="{F8801F0E-9324-4213-B2F4-49371ACCC09C}" type="pres">
      <dgm:prSet presAssocID="{3C55DF37-5023-4F92-8C73-2E0730A3158E}" presName="parentText" presStyleLbl="node1" presStyleIdx="0" presStyleCnt="2" custScaleY="20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DF76F0-B9F2-44B5-8551-1BD878DCDD25}" type="pres">
      <dgm:prSet presAssocID="{3C55DF37-5023-4F92-8C73-2E0730A3158E}" presName="descendantText" presStyleLbl="alignAccFollowNode1" presStyleIdx="0" presStyleCnt="2" custScaleY="20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DA6919-2CAA-43B2-970F-C110848EC189}" type="pres">
      <dgm:prSet presAssocID="{19228EA1-2F7F-46BF-95C4-8F9BB139C310}" presName="sp" presStyleCnt="0"/>
      <dgm:spPr/>
    </dgm:pt>
    <dgm:pt modelId="{ACEF50DC-8EE5-4EB5-90E5-764ACBB8C1C5}" type="pres">
      <dgm:prSet presAssocID="{E1A4895F-F26C-443B-8CB8-F761CB30AF61}" presName="linNode" presStyleCnt="0"/>
      <dgm:spPr/>
    </dgm:pt>
    <dgm:pt modelId="{05720A3F-2EC6-456A-9438-05C89BDD4361}" type="pres">
      <dgm:prSet presAssocID="{E1A4895F-F26C-443B-8CB8-F761CB30AF61}" presName="parentText" presStyleLbl="node1" presStyleIdx="1" presStyleCnt="2" custScaleY="20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6A9602-B5B6-4750-8A6B-294F104C87D4}" type="pres">
      <dgm:prSet presAssocID="{E1A4895F-F26C-443B-8CB8-F761CB30AF61}" presName="descendantText" presStyleLbl="alignAccFollowNode1" presStyleIdx="1" presStyleCnt="2" custScaleY="20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8EE3A92-F697-41A2-8659-70AC3015703E}" type="presOf" srcId="{EE18BA55-1B0E-40F3-90D4-99FD053F6BDA}" destId="{596A9602-B5B6-4750-8A6B-294F104C87D4}" srcOrd="0" destOrd="0" presId="urn:microsoft.com/office/officeart/2005/8/layout/vList5"/>
    <dgm:cxn modelId="{8C757176-392A-4D89-9E60-75D7636E0809}" srcId="{E4D303A8-8375-452D-8074-08CCB86D1A59}" destId="{3C55DF37-5023-4F92-8C73-2E0730A3158E}" srcOrd="0" destOrd="0" parTransId="{D11CC9CD-C20A-4D9B-B534-3317F6B81A4F}" sibTransId="{19228EA1-2F7F-46BF-95C4-8F9BB139C310}"/>
    <dgm:cxn modelId="{6DF8BCF6-C756-4613-B1C6-60371F64FF78}" type="presOf" srcId="{E4D303A8-8375-452D-8074-08CCB86D1A59}" destId="{8D338BD3-33DE-47A2-BF7D-5B9A824034C0}" srcOrd="0" destOrd="0" presId="urn:microsoft.com/office/officeart/2005/8/layout/vList5"/>
    <dgm:cxn modelId="{C1F5BF6A-4FA6-4CF1-ADB6-5BE6ABEC7AB3}" type="presOf" srcId="{267A29DE-2AFE-4CBF-859E-3012A5F8ECE7}" destId="{EADF76F0-B9F2-44B5-8551-1BD878DCDD25}" srcOrd="0" destOrd="0" presId="urn:microsoft.com/office/officeart/2005/8/layout/vList5"/>
    <dgm:cxn modelId="{912667AF-4B02-4CA0-BA03-95B688355805}" srcId="{E1A4895F-F26C-443B-8CB8-F761CB30AF61}" destId="{EE18BA55-1B0E-40F3-90D4-99FD053F6BDA}" srcOrd="0" destOrd="0" parTransId="{73B36E43-24FE-4CB2-9734-65D55922B60D}" sibTransId="{23031808-29AC-459D-95A2-A673B32F240D}"/>
    <dgm:cxn modelId="{A0F19825-29C5-4C67-AFCA-8CB99ACEFAC5}" type="presOf" srcId="{3C55DF37-5023-4F92-8C73-2E0730A3158E}" destId="{F8801F0E-9324-4213-B2F4-49371ACCC09C}" srcOrd="0" destOrd="0" presId="urn:microsoft.com/office/officeart/2005/8/layout/vList5"/>
    <dgm:cxn modelId="{FB3DC2B5-B497-4AA9-989A-DE11ACBA1B36}" srcId="{3C55DF37-5023-4F92-8C73-2E0730A3158E}" destId="{267A29DE-2AFE-4CBF-859E-3012A5F8ECE7}" srcOrd="0" destOrd="0" parTransId="{F8B08443-2C2D-4CE2-AD5E-35AE7126DADD}" sibTransId="{2424646C-769D-4452-87AA-4B25ED99A33E}"/>
    <dgm:cxn modelId="{6AF43152-9731-4518-AFF5-09F2C470183D}" srcId="{E4D303A8-8375-452D-8074-08CCB86D1A59}" destId="{E1A4895F-F26C-443B-8CB8-F761CB30AF61}" srcOrd="1" destOrd="0" parTransId="{3DA4A5F3-4030-49A3-8177-6A796771B429}" sibTransId="{F2C4188A-0711-42C4-8DE6-3C8B0035AC5C}"/>
    <dgm:cxn modelId="{0AEBB6E1-A105-4CEF-98E0-30AB45D3CFE8}" type="presOf" srcId="{E1A4895F-F26C-443B-8CB8-F761CB30AF61}" destId="{05720A3F-2EC6-456A-9438-05C89BDD4361}" srcOrd="0" destOrd="0" presId="urn:microsoft.com/office/officeart/2005/8/layout/vList5"/>
    <dgm:cxn modelId="{5E695AC4-04B5-4813-ACE7-5F5F0ADE29FC}" type="presParOf" srcId="{8D338BD3-33DE-47A2-BF7D-5B9A824034C0}" destId="{C39B71DF-81BB-46DB-9772-66AAD9150666}" srcOrd="0" destOrd="0" presId="urn:microsoft.com/office/officeart/2005/8/layout/vList5"/>
    <dgm:cxn modelId="{B3D2F885-8E73-4A96-ADF9-4358DE4A7465}" type="presParOf" srcId="{C39B71DF-81BB-46DB-9772-66AAD9150666}" destId="{F8801F0E-9324-4213-B2F4-49371ACCC09C}" srcOrd="0" destOrd="0" presId="urn:microsoft.com/office/officeart/2005/8/layout/vList5"/>
    <dgm:cxn modelId="{A8959553-8063-47E0-86E5-CC0EAC4A6703}" type="presParOf" srcId="{C39B71DF-81BB-46DB-9772-66AAD9150666}" destId="{EADF76F0-B9F2-44B5-8551-1BD878DCDD25}" srcOrd="1" destOrd="0" presId="urn:microsoft.com/office/officeart/2005/8/layout/vList5"/>
    <dgm:cxn modelId="{B2F3EC27-4BBA-44FF-9924-DD9BEFAC0093}" type="presParOf" srcId="{8D338BD3-33DE-47A2-BF7D-5B9A824034C0}" destId="{E6DA6919-2CAA-43B2-970F-C110848EC189}" srcOrd="1" destOrd="0" presId="urn:microsoft.com/office/officeart/2005/8/layout/vList5"/>
    <dgm:cxn modelId="{F1B45A17-8BE8-4264-9DA0-287173B4EB2B}" type="presParOf" srcId="{8D338BD3-33DE-47A2-BF7D-5B9A824034C0}" destId="{ACEF50DC-8EE5-4EB5-90E5-764ACBB8C1C5}" srcOrd="2" destOrd="0" presId="urn:microsoft.com/office/officeart/2005/8/layout/vList5"/>
    <dgm:cxn modelId="{7AD4288A-4446-4684-B97C-C99D362818EE}" type="presParOf" srcId="{ACEF50DC-8EE5-4EB5-90E5-764ACBB8C1C5}" destId="{05720A3F-2EC6-456A-9438-05C89BDD4361}" srcOrd="0" destOrd="0" presId="urn:microsoft.com/office/officeart/2005/8/layout/vList5"/>
    <dgm:cxn modelId="{BB6283CA-D209-4CCC-B8CD-4BD3A6784976}" type="presParOf" srcId="{ACEF50DC-8EE5-4EB5-90E5-764ACBB8C1C5}" destId="{596A9602-B5B6-4750-8A6B-294F104C87D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7A341F-269B-4F79-853D-26430BF377AA}" type="doc">
      <dgm:prSet loTypeId="urn:microsoft.com/office/officeart/2008/layout/RadialCluster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C17CB2D-7CEC-4949-AF61-5333EF3FA522}">
      <dgm:prSet phldrT="[Text]" custT="1"/>
      <dgm:spPr/>
      <dgm:t>
        <a:bodyPr/>
        <a:lstStyle/>
        <a:p>
          <a:r>
            <a:rPr lang="en-US" sz="1400" dirty="0" smtClean="0"/>
            <a:t>Catalog</a:t>
          </a:r>
          <a:endParaRPr lang="en-US" sz="1800" dirty="0" smtClean="0"/>
        </a:p>
      </dgm:t>
    </dgm:pt>
    <dgm:pt modelId="{665BB61C-F715-4AAA-8AA9-9CEB9FD989D2}" type="parTrans" cxnId="{A5F75FF7-7120-4BF0-8BFD-CF853D3A77A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50DBF17-1F9C-4F55-8268-804225B7A815}" type="sibTrans" cxnId="{A5F75FF7-7120-4BF0-8BFD-CF853D3A77A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9072783-5C1B-4B41-95C0-9D7A96C7FF5D}">
      <dgm:prSet phldrT="[Text]" custT="1"/>
      <dgm:spPr/>
      <dgm:t>
        <a:bodyPr/>
        <a:lstStyle/>
        <a:p>
          <a:r>
            <a:rPr lang="en-US" sz="1400" dirty="0" smtClean="0"/>
            <a:t>Purchases</a:t>
          </a:r>
          <a:endParaRPr lang="en-US" sz="1800" dirty="0"/>
        </a:p>
      </dgm:t>
    </dgm:pt>
    <dgm:pt modelId="{7B5D653C-F859-41EE-AFAE-8E3C4349BC13}" type="parTrans" cxnId="{9F8518B2-B0F5-468A-87F4-2A74AE286EF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A4510AF-99DA-485E-8CB7-2109B39CF8DE}" type="sibTrans" cxnId="{9F8518B2-B0F5-468A-87F4-2A74AE286EF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E81B16B-9ABF-4509-8CC0-11B10BB084DF}">
      <dgm:prSet phldrT="[Text]" custT="1"/>
      <dgm:spPr/>
      <dgm:t>
        <a:bodyPr/>
        <a:lstStyle/>
        <a:p>
          <a:r>
            <a:rPr lang="en-US" sz="1400" dirty="0" smtClean="0"/>
            <a:t>Training</a:t>
          </a:r>
          <a:endParaRPr lang="en-US" sz="1800" dirty="0"/>
        </a:p>
      </dgm:t>
    </dgm:pt>
    <dgm:pt modelId="{91F9EE00-46B2-4538-8296-4793E70B69EC}" type="parTrans" cxnId="{14E9D797-7B99-43C9-9B1E-009B9518F4E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6219886-8F01-41FF-B528-23088F403103}" type="sibTrans" cxnId="{14E9D797-7B99-43C9-9B1E-009B9518F4E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20DCA41-076E-41E4-92BA-4D2449316F12}">
      <dgm:prSet phldrT="[Text]" custT="1"/>
      <dgm:spPr/>
      <dgm:t>
        <a:bodyPr/>
        <a:lstStyle/>
        <a:p>
          <a:r>
            <a:rPr lang="en-US" sz="1400" dirty="0" smtClean="0"/>
            <a:t>Delivery</a:t>
          </a:r>
          <a:endParaRPr lang="en-US" sz="1800" dirty="0"/>
        </a:p>
      </dgm:t>
    </dgm:pt>
    <dgm:pt modelId="{E26CEAC9-3D5E-4A2C-BD40-617F037F06BC}" type="parTrans" cxnId="{2A079254-D3B1-49A0-828F-233E8026E17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BEB659F-0347-4D48-B5BF-595DC37F66C9}" type="sibTrans" cxnId="{2A079254-D3B1-49A0-828F-233E8026E17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5F5B633-6EB8-404D-8F65-A499345620BC}">
      <dgm:prSet phldrT="[Text]" custT="1"/>
      <dgm:spPr/>
      <dgm:t>
        <a:bodyPr/>
        <a:lstStyle/>
        <a:p>
          <a:r>
            <a:rPr lang="en-US" sz="1400" dirty="0" smtClean="0"/>
            <a:t>Processing Materials</a:t>
          </a:r>
          <a:endParaRPr lang="en-US" sz="1800" dirty="0"/>
        </a:p>
      </dgm:t>
    </dgm:pt>
    <dgm:pt modelId="{87298B5B-1930-4907-8D6E-AC40AA9F57BA}" type="parTrans" cxnId="{F6DD4F23-DFEE-4B9C-A093-8B925E7A0F2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ED56E94-E99E-4687-A3CC-6B826C04DF19}" type="sibTrans" cxnId="{F6DD4F23-DFEE-4B9C-A093-8B925E7A0F2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67E7E67-7AB4-4971-8E26-CB223BBE2261}">
      <dgm:prSet phldrT="[Text]" custT="1"/>
      <dgm:spPr/>
      <dgm:t>
        <a:bodyPr/>
        <a:lstStyle/>
        <a:p>
          <a:r>
            <a:rPr lang="en-US" sz="1400" dirty="0" smtClean="0"/>
            <a:t>Website and Outreach</a:t>
          </a:r>
          <a:endParaRPr lang="en-US" sz="1800" dirty="0"/>
        </a:p>
      </dgm:t>
    </dgm:pt>
    <dgm:pt modelId="{2A06E847-5B1D-424F-BAFC-E492DDC894D9}" type="parTrans" cxnId="{97EABCF0-F860-44B7-9FD8-87F7EAE930A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E65F056-461D-4E9E-A5A4-A87269958598}" type="sibTrans" cxnId="{97EABCF0-F860-44B7-9FD8-87F7EAE930A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BB4F49C-BB8C-48CC-9F9F-3F73C436504F}">
      <dgm:prSet phldrT="[Text]" custT="1"/>
      <dgm:spPr/>
      <dgm:t>
        <a:bodyPr/>
        <a:lstStyle/>
        <a:p>
          <a:r>
            <a:rPr lang="en-US" sz="1400" dirty="0" smtClean="0"/>
            <a:t>Information Technology</a:t>
          </a:r>
          <a:endParaRPr lang="en-US" sz="1400" dirty="0"/>
        </a:p>
      </dgm:t>
    </dgm:pt>
    <dgm:pt modelId="{7ABC2012-A869-4AA8-802C-78C36A11BE0F}" type="parTrans" cxnId="{6BFA9DEE-A610-408D-9D7B-9AF9EF2C2DB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BAC66CC-9CD3-4473-A519-14F27AAF0B44}" type="sibTrans" cxnId="{6BFA9DEE-A610-408D-9D7B-9AF9EF2C2DB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1A49381-2AC2-482C-9B3A-DF71E0481B41}">
      <dgm:prSet phldrT="[Text]" custT="1"/>
      <dgm:spPr/>
      <dgm:t>
        <a:bodyPr/>
        <a:lstStyle/>
        <a:p>
          <a:r>
            <a:rPr lang="en-US" sz="2400" dirty="0" smtClean="0"/>
            <a:t>County </a:t>
          </a:r>
          <a:r>
            <a:rPr lang="en-US" sz="1400" b="1" dirty="0" smtClean="0"/>
            <a:t>(Technical Services)</a:t>
          </a:r>
        </a:p>
      </dgm:t>
    </dgm:pt>
    <dgm:pt modelId="{85D74EE6-B896-43E0-B41E-966628F79B26}" type="sibTrans" cxnId="{957300E4-6A0C-40C0-8ED0-20EB6324BFF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1E59120-3E0E-4000-8215-CC966DA38890}" type="parTrans" cxnId="{957300E4-6A0C-40C0-8ED0-20EB6324BFF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A98E370-B092-4142-A2E3-8C593E337809}" type="pres">
      <dgm:prSet presAssocID="{E57A341F-269B-4F79-853D-26430BF377AA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A90018F-B9E2-408E-B50D-D2D960105211}" type="pres">
      <dgm:prSet presAssocID="{21A49381-2AC2-482C-9B3A-DF71E0481B41}" presName="singleCycle" presStyleCnt="0"/>
      <dgm:spPr/>
      <dgm:t>
        <a:bodyPr/>
        <a:lstStyle/>
        <a:p>
          <a:endParaRPr lang="en-US"/>
        </a:p>
      </dgm:t>
    </dgm:pt>
    <dgm:pt modelId="{84AD85A3-C5B5-475B-BC6D-E7336695FC6E}" type="pres">
      <dgm:prSet presAssocID="{21A49381-2AC2-482C-9B3A-DF71E0481B41}" presName="singleCenter" presStyleLbl="node1" presStyleIdx="0" presStyleCnt="8" custScaleX="112500" custScaleY="114991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E2B55045-5FA4-4C80-A29B-0DA6E6098B86}" type="pres">
      <dgm:prSet presAssocID="{665BB61C-F715-4AAA-8AA9-9CEB9FD989D2}" presName="Name56" presStyleLbl="parChTrans1D2" presStyleIdx="0" presStyleCnt="7"/>
      <dgm:spPr/>
      <dgm:t>
        <a:bodyPr/>
        <a:lstStyle/>
        <a:p>
          <a:endParaRPr lang="en-US"/>
        </a:p>
      </dgm:t>
    </dgm:pt>
    <dgm:pt modelId="{C300FA18-E83D-44DF-98D2-804718826161}" type="pres">
      <dgm:prSet presAssocID="{7C17CB2D-7CEC-4949-AF61-5333EF3FA522}" presName="text0" presStyleLbl="node1" presStyleIdx="1" presStyleCnt="8" custScaleX="105636" custScaleY="924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0260C4-D601-42DA-AD4F-4CFAC16BEEA7}" type="pres">
      <dgm:prSet presAssocID="{7B5D653C-F859-41EE-AFAE-8E3C4349BC13}" presName="Name56" presStyleLbl="parChTrans1D2" presStyleIdx="1" presStyleCnt="7"/>
      <dgm:spPr/>
      <dgm:t>
        <a:bodyPr/>
        <a:lstStyle/>
        <a:p>
          <a:endParaRPr lang="en-US"/>
        </a:p>
      </dgm:t>
    </dgm:pt>
    <dgm:pt modelId="{7DB4E470-B228-417E-8D77-F3E2C74CE148}" type="pres">
      <dgm:prSet presAssocID="{29072783-5C1B-4B41-95C0-9D7A96C7FF5D}" presName="text0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8049D3-E5A4-492A-AA45-7C0481B5BC9D}" type="pres">
      <dgm:prSet presAssocID="{91F9EE00-46B2-4538-8296-4793E70B69EC}" presName="Name56" presStyleLbl="parChTrans1D2" presStyleIdx="2" presStyleCnt="7"/>
      <dgm:spPr/>
      <dgm:t>
        <a:bodyPr/>
        <a:lstStyle/>
        <a:p>
          <a:endParaRPr lang="en-US"/>
        </a:p>
      </dgm:t>
    </dgm:pt>
    <dgm:pt modelId="{27427122-93AA-490E-9A09-B8EF3896535D}" type="pres">
      <dgm:prSet presAssocID="{AE81B16B-9ABF-4509-8CC0-11B10BB084DF}" presName="text0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79E40E-F488-40CA-850B-45A315A3C2DB}" type="pres">
      <dgm:prSet presAssocID="{E26CEAC9-3D5E-4A2C-BD40-617F037F06BC}" presName="Name56" presStyleLbl="parChTrans1D2" presStyleIdx="3" presStyleCnt="7"/>
      <dgm:spPr/>
      <dgm:t>
        <a:bodyPr/>
        <a:lstStyle/>
        <a:p>
          <a:endParaRPr lang="en-US"/>
        </a:p>
      </dgm:t>
    </dgm:pt>
    <dgm:pt modelId="{115B9481-E076-4E59-B32D-56CE7DDF5772}" type="pres">
      <dgm:prSet presAssocID="{C20DCA41-076E-41E4-92BA-4D2449316F12}" presName="text0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4E2AC8-2492-41E9-A39F-7B315466833B}" type="pres">
      <dgm:prSet presAssocID="{7ABC2012-A869-4AA8-802C-78C36A11BE0F}" presName="Name56" presStyleLbl="parChTrans1D2" presStyleIdx="4" presStyleCnt="7"/>
      <dgm:spPr/>
      <dgm:t>
        <a:bodyPr/>
        <a:lstStyle/>
        <a:p>
          <a:endParaRPr lang="en-US"/>
        </a:p>
      </dgm:t>
    </dgm:pt>
    <dgm:pt modelId="{4D5A7C0A-8339-4ADF-A506-BA1D51ADED55}" type="pres">
      <dgm:prSet presAssocID="{DBB4F49C-BB8C-48CC-9F9F-3F73C436504F}" presName="text0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A5BC03-8C38-4039-8FE7-44A011BB6A19}" type="pres">
      <dgm:prSet presAssocID="{87298B5B-1930-4907-8D6E-AC40AA9F57BA}" presName="Name56" presStyleLbl="parChTrans1D2" presStyleIdx="5" presStyleCnt="7"/>
      <dgm:spPr/>
      <dgm:t>
        <a:bodyPr/>
        <a:lstStyle/>
        <a:p>
          <a:endParaRPr lang="en-US"/>
        </a:p>
      </dgm:t>
    </dgm:pt>
    <dgm:pt modelId="{84B4215E-466E-4108-BF0E-821F1B4B4D13}" type="pres">
      <dgm:prSet presAssocID="{65F5B633-6EB8-404D-8F65-A499345620BC}" presName="text0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2A34F4-6AD2-41FA-88AF-E3D3E04C32DE}" type="pres">
      <dgm:prSet presAssocID="{2A06E847-5B1D-424F-BAFC-E492DDC894D9}" presName="Name56" presStyleLbl="parChTrans1D2" presStyleIdx="6" presStyleCnt="7"/>
      <dgm:spPr/>
      <dgm:t>
        <a:bodyPr/>
        <a:lstStyle/>
        <a:p>
          <a:endParaRPr lang="en-US"/>
        </a:p>
      </dgm:t>
    </dgm:pt>
    <dgm:pt modelId="{784BAA9A-783B-4FB1-94B0-636C6FEDDEB3}" type="pres">
      <dgm:prSet presAssocID="{167E7E67-7AB4-4971-8E26-CB223BBE2261}" presName="text0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DF22B78-5DF3-49E5-AEA1-413F7B3B9108}" type="presOf" srcId="{E57A341F-269B-4F79-853D-26430BF377AA}" destId="{FA98E370-B092-4142-A2E3-8C593E337809}" srcOrd="0" destOrd="0" presId="urn:microsoft.com/office/officeart/2008/layout/RadialCluster"/>
    <dgm:cxn modelId="{2A079254-D3B1-49A0-828F-233E8026E17A}" srcId="{21A49381-2AC2-482C-9B3A-DF71E0481B41}" destId="{C20DCA41-076E-41E4-92BA-4D2449316F12}" srcOrd="3" destOrd="0" parTransId="{E26CEAC9-3D5E-4A2C-BD40-617F037F06BC}" sibTransId="{5BEB659F-0347-4D48-B5BF-595DC37F66C9}"/>
    <dgm:cxn modelId="{1D5D2A78-5F9B-4DB4-897D-54867DDC9D9C}" type="presOf" srcId="{87298B5B-1930-4907-8D6E-AC40AA9F57BA}" destId="{BBA5BC03-8C38-4039-8FE7-44A011BB6A19}" srcOrd="0" destOrd="0" presId="urn:microsoft.com/office/officeart/2008/layout/RadialCluster"/>
    <dgm:cxn modelId="{C01F5782-C036-4089-8988-58EC0D7A6DAF}" type="presOf" srcId="{2A06E847-5B1D-424F-BAFC-E492DDC894D9}" destId="{F02A34F4-6AD2-41FA-88AF-E3D3E04C32DE}" srcOrd="0" destOrd="0" presId="urn:microsoft.com/office/officeart/2008/layout/RadialCluster"/>
    <dgm:cxn modelId="{957300E4-6A0C-40C0-8ED0-20EB6324BFFC}" srcId="{E57A341F-269B-4F79-853D-26430BF377AA}" destId="{21A49381-2AC2-482C-9B3A-DF71E0481B41}" srcOrd="0" destOrd="0" parTransId="{61E59120-3E0E-4000-8215-CC966DA38890}" sibTransId="{85D74EE6-B896-43E0-B41E-966628F79B26}"/>
    <dgm:cxn modelId="{DFDF4D47-0845-4D7F-8CD0-AA56D2272743}" type="presOf" srcId="{E26CEAC9-3D5E-4A2C-BD40-617F037F06BC}" destId="{3C79E40E-F488-40CA-850B-45A315A3C2DB}" srcOrd="0" destOrd="0" presId="urn:microsoft.com/office/officeart/2008/layout/RadialCluster"/>
    <dgm:cxn modelId="{2DB87731-6A88-458A-B8ED-19DAFD9FDE6C}" type="presOf" srcId="{7B5D653C-F859-41EE-AFAE-8E3C4349BC13}" destId="{420260C4-D601-42DA-AD4F-4CFAC16BEEA7}" srcOrd="0" destOrd="0" presId="urn:microsoft.com/office/officeart/2008/layout/RadialCluster"/>
    <dgm:cxn modelId="{9CE149FC-B6BC-4E09-BC2E-0B1F21129C3E}" type="presOf" srcId="{665BB61C-F715-4AAA-8AA9-9CEB9FD989D2}" destId="{E2B55045-5FA4-4C80-A29B-0DA6E6098B86}" srcOrd="0" destOrd="0" presId="urn:microsoft.com/office/officeart/2008/layout/RadialCluster"/>
    <dgm:cxn modelId="{14E9D797-7B99-43C9-9B1E-009B9518F4E7}" srcId="{21A49381-2AC2-482C-9B3A-DF71E0481B41}" destId="{AE81B16B-9ABF-4509-8CC0-11B10BB084DF}" srcOrd="2" destOrd="0" parTransId="{91F9EE00-46B2-4538-8296-4793E70B69EC}" sibTransId="{76219886-8F01-41FF-B528-23088F403103}"/>
    <dgm:cxn modelId="{690B4CEE-E06A-4093-B659-AEC4DC79A0B3}" type="presOf" srcId="{65F5B633-6EB8-404D-8F65-A499345620BC}" destId="{84B4215E-466E-4108-BF0E-821F1B4B4D13}" srcOrd="0" destOrd="0" presId="urn:microsoft.com/office/officeart/2008/layout/RadialCluster"/>
    <dgm:cxn modelId="{1757E8EB-235A-4C01-B4A6-FFB1469E6060}" type="presOf" srcId="{AE81B16B-9ABF-4509-8CC0-11B10BB084DF}" destId="{27427122-93AA-490E-9A09-B8EF3896535D}" srcOrd="0" destOrd="0" presId="urn:microsoft.com/office/officeart/2008/layout/RadialCluster"/>
    <dgm:cxn modelId="{97EABCF0-F860-44B7-9FD8-87F7EAE930A5}" srcId="{21A49381-2AC2-482C-9B3A-DF71E0481B41}" destId="{167E7E67-7AB4-4971-8E26-CB223BBE2261}" srcOrd="6" destOrd="0" parTransId="{2A06E847-5B1D-424F-BAFC-E492DDC894D9}" sibTransId="{8E65F056-461D-4E9E-A5A4-A87269958598}"/>
    <dgm:cxn modelId="{6BFA9DEE-A610-408D-9D7B-9AF9EF2C2DB4}" srcId="{21A49381-2AC2-482C-9B3A-DF71E0481B41}" destId="{DBB4F49C-BB8C-48CC-9F9F-3F73C436504F}" srcOrd="4" destOrd="0" parTransId="{7ABC2012-A869-4AA8-802C-78C36A11BE0F}" sibTransId="{1BAC66CC-9CD3-4473-A519-14F27AAF0B44}"/>
    <dgm:cxn modelId="{50439257-9B4D-47C2-ABB3-B1784CD78D5D}" type="presOf" srcId="{7ABC2012-A869-4AA8-802C-78C36A11BE0F}" destId="{F64E2AC8-2492-41E9-A39F-7B315466833B}" srcOrd="0" destOrd="0" presId="urn:microsoft.com/office/officeart/2008/layout/RadialCluster"/>
    <dgm:cxn modelId="{A5F75FF7-7120-4BF0-8BFD-CF853D3A77A1}" srcId="{21A49381-2AC2-482C-9B3A-DF71E0481B41}" destId="{7C17CB2D-7CEC-4949-AF61-5333EF3FA522}" srcOrd="0" destOrd="0" parTransId="{665BB61C-F715-4AAA-8AA9-9CEB9FD989D2}" sibTransId="{E50DBF17-1F9C-4F55-8268-804225B7A815}"/>
    <dgm:cxn modelId="{DDE76A8A-4247-49E0-B9C9-8400AF663B5F}" type="presOf" srcId="{DBB4F49C-BB8C-48CC-9F9F-3F73C436504F}" destId="{4D5A7C0A-8339-4ADF-A506-BA1D51ADED55}" srcOrd="0" destOrd="0" presId="urn:microsoft.com/office/officeart/2008/layout/RadialCluster"/>
    <dgm:cxn modelId="{75A67E24-135C-4CB9-9B69-638893070D5B}" type="presOf" srcId="{91F9EE00-46B2-4538-8296-4793E70B69EC}" destId="{B28049D3-E5A4-492A-AA45-7C0481B5BC9D}" srcOrd="0" destOrd="0" presId="urn:microsoft.com/office/officeart/2008/layout/RadialCluster"/>
    <dgm:cxn modelId="{DBC56099-7FC2-4A89-BB2F-7FB21D9ACEBF}" type="presOf" srcId="{29072783-5C1B-4B41-95C0-9D7A96C7FF5D}" destId="{7DB4E470-B228-417E-8D77-F3E2C74CE148}" srcOrd="0" destOrd="0" presId="urn:microsoft.com/office/officeart/2008/layout/RadialCluster"/>
    <dgm:cxn modelId="{D1851FF3-747B-4AD4-9248-9972F9ABB62C}" type="presOf" srcId="{C20DCA41-076E-41E4-92BA-4D2449316F12}" destId="{115B9481-E076-4E59-B32D-56CE7DDF5772}" srcOrd="0" destOrd="0" presId="urn:microsoft.com/office/officeart/2008/layout/RadialCluster"/>
    <dgm:cxn modelId="{5065570E-5F5C-4F28-88E7-19B7D18A5BE2}" type="presOf" srcId="{21A49381-2AC2-482C-9B3A-DF71E0481B41}" destId="{84AD85A3-C5B5-475B-BC6D-E7336695FC6E}" srcOrd="0" destOrd="0" presId="urn:microsoft.com/office/officeart/2008/layout/RadialCluster"/>
    <dgm:cxn modelId="{9F8518B2-B0F5-468A-87F4-2A74AE286EF5}" srcId="{21A49381-2AC2-482C-9B3A-DF71E0481B41}" destId="{29072783-5C1B-4B41-95C0-9D7A96C7FF5D}" srcOrd="1" destOrd="0" parTransId="{7B5D653C-F859-41EE-AFAE-8E3C4349BC13}" sibTransId="{3A4510AF-99DA-485E-8CB7-2109B39CF8DE}"/>
    <dgm:cxn modelId="{D29C27B7-32B0-4DFD-9F49-83822A518372}" type="presOf" srcId="{7C17CB2D-7CEC-4949-AF61-5333EF3FA522}" destId="{C300FA18-E83D-44DF-98D2-804718826161}" srcOrd="0" destOrd="0" presId="urn:microsoft.com/office/officeart/2008/layout/RadialCluster"/>
    <dgm:cxn modelId="{95AFD5E2-9121-42FC-8172-FBE26DD78289}" type="presOf" srcId="{167E7E67-7AB4-4971-8E26-CB223BBE2261}" destId="{784BAA9A-783B-4FB1-94B0-636C6FEDDEB3}" srcOrd="0" destOrd="0" presId="urn:microsoft.com/office/officeart/2008/layout/RadialCluster"/>
    <dgm:cxn modelId="{F6DD4F23-DFEE-4B9C-A093-8B925E7A0F24}" srcId="{21A49381-2AC2-482C-9B3A-DF71E0481B41}" destId="{65F5B633-6EB8-404D-8F65-A499345620BC}" srcOrd="5" destOrd="0" parTransId="{87298B5B-1930-4907-8D6E-AC40AA9F57BA}" sibTransId="{6ED56E94-E99E-4687-A3CC-6B826C04DF19}"/>
    <dgm:cxn modelId="{EAC8DB31-0135-42FD-B699-6CEFCC1F9FF5}" type="presParOf" srcId="{FA98E370-B092-4142-A2E3-8C593E337809}" destId="{2A90018F-B9E2-408E-B50D-D2D960105211}" srcOrd="0" destOrd="0" presId="urn:microsoft.com/office/officeart/2008/layout/RadialCluster"/>
    <dgm:cxn modelId="{CC23D485-C43B-47DC-AD3F-D8833CBB86C9}" type="presParOf" srcId="{2A90018F-B9E2-408E-B50D-D2D960105211}" destId="{84AD85A3-C5B5-475B-BC6D-E7336695FC6E}" srcOrd="0" destOrd="0" presId="urn:microsoft.com/office/officeart/2008/layout/RadialCluster"/>
    <dgm:cxn modelId="{BA86B298-8BC0-4040-AC25-97C9688B6809}" type="presParOf" srcId="{2A90018F-B9E2-408E-B50D-D2D960105211}" destId="{E2B55045-5FA4-4C80-A29B-0DA6E6098B86}" srcOrd="1" destOrd="0" presId="urn:microsoft.com/office/officeart/2008/layout/RadialCluster"/>
    <dgm:cxn modelId="{46EE6C47-A715-4173-AC08-2D2CBB08C630}" type="presParOf" srcId="{2A90018F-B9E2-408E-B50D-D2D960105211}" destId="{C300FA18-E83D-44DF-98D2-804718826161}" srcOrd="2" destOrd="0" presId="urn:microsoft.com/office/officeart/2008/layout/RadialCluster"/>
    <dgm:cxn modelId="{6F8CB9EF-05C1-4E5A-A4B6-6A2E6546B8C7}" type="presParOf" srcId="{2A90018F-B9E2-408E-B50D-D2D960105211}" destId="{420260C4-D601-42DA-AD4F-4CFAC16BEEA7}" srcOrd="3" destOrd="0" presId="urn:microsoft.com/office/officeart/2008/layout/RadialCluster"/>
    <dgm:cxn modelId="{6242F816-A0B2-41DC-A1ED-35B193C132C8}" type="presParOf" srcId="{2A90018F-B9E2-408E-B50D-D2D960105211}" destId="{7DB4E470-B228-417E-8D77-F3E2C74CE148}" srcOrd="4" destOrd="0" presId="urn:microsoft.com/office/officeart/2008/layout/RadialCluster"/>
    <dgm:cxn modelId="{45D5AE53-A55D-443E-A5AA-651B684C1C3E}" type="presParOf" srcId="{2A90018F-B9E2-408E-B50D-D2D960105211}" destId="{B28049D3-E5A4-492A-AA45-7C0481B5BC9D}" srcOrd="5" destOrd="0" presId="urn:microsoft.com/office/officeart/2008/layout/RadialCluster"/>
    <dgm:cxn modelId="{9F381219-C47D-4CF0-953A-C94575D92288}" type="presParOf" srcId="{2A90018F-B9E2-408E-B50D-D2D960105211}" destId="{27427122-93AA-490E-9A09-B8EF3896535D}" srcOrd="6" destOrd="0" presId="urn:microsoft.com/office/officeart/2008/layout/RadialCluster"/>
    <dgm:cxn modelId="{DB914DC4-281E-421A-BB9D-73A413D2E816}" type="presParOf" srcId="{2A90018F-B9E2-408E-B50D-D2D960105211}" destId="{3C79E40E-F488-40CA-850B-45A315A3C2DB}" srcOrd="7" destOrd="0" presId="urn:microsoft.com/office/officeart/2008/layout/RadialCluster"/>
    <dgm:cxn modelId="{6FD7EB84-F814-4F7E-8FEB-0CBE6F0652DF}" type="presParOf" srcId="{2A90018F-B9E2-408E-B50D-D2D960105211}" destId="{115B9481-E076-4E59-B32D-56CE7DDF5772}" srcOrd="8" destOrd="0" presId="urn:microsoft.com/office/officeart/2008/layout/RadialCluster"/>
    <dgm:cxn modelId="{AE4EAE3E-FC92-4A6F-A1B7-AA4BDCC5B2D8}" type="presParOf" srcId="{2A90018F-B9E2-408E-B50D-D2D960105211}" destId="{F64E2AC8-2492-41E9-A39F-7B315466833B}" srcOrd="9" destOrd="0" presId="urn:microsoft.com/office/officeart/2008/layout/RadialCluster"/>
    <dgm:cxn modelId="{2C1577E5-EA76-46C9-B472-4A14000B645A}" type="presParOf" srcId="{2A90018F-B9E2-408E-B50D-D2D960105211}" destId="{4D5A7C0A-8339-4ADF-A506-BA1D51ADED55}" srcOrd="10" destOrd="0" presId="urn:microsoft.com/office/officeart/2008/layout/RadialCluster"/>
    <dgm:cxn modelId="{BE40F78F-CBAB-4338-99D3-5B6767306F30}" type="presParOf" srcId="{2A90018F-B9E2-408E-B50D-D2D960105211}" destId="{BBA5BC03-8C38-4039-8FE7-44A011BB6A19}" srcOrd="11" destOrd="0" presId="urn:microsoft.com/office/officeart/2008/layout/RadialCluster"/>
    <dgm:cxn modelId="{14A6DD73-5D77-412A-9A5F-CAB4F75D2C17}" type="presParOf" srcId="{2A90018F-B9E2-408E-B50D-D2D960105211}" destId="{84B4215E-466E-4108-BF0E-821F1B4B4D13}" srcOrd="12" destOrd="0" presId="urn:microsoft.com/office/officeart/2008/layout/RadialCluster"/>
    <dgm:cxn modelId="{6879F271-9E4C-4AF3-ABA9-4D218F470F53}" type="presParOf" srcId="{2A90018F-B9E2-408E-B50D-D2D960105211}" destId="{F02A34F4-6AD2-41FA-88AF-E3D3E04C32DE}" srcOrd="13" destOrd="0" presId="urn:microsoft.com/office/officeart/2008/layout/RadialCluster"/>
    <dgm:cxn modelId="{22316A2F-77AD-469D-8F91-4E438D8F93D1}" type="presParOf" srcId="{2A90018F-B9E2-408E-B50D-D2D960105211}" destId="{784BAA9A-783B-4FB1-94B0-636C6FEDDEB3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208E751-788A-4FDC-84CA-2E87D2B1F19D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738023B-C4C4-45D5-8108-4D43CA9B17AB}">
      <dgm:prSet phldrT="[Text]" custT="1"/>
      <dgm:spPr/>
      <dgm:t>
        <a:bodyPr/>
        <a:lstStyle/>
        <a:p>
          <a:pPr algn="ctr"/>
          <a:r>
            <a:rPr lang="en-US" sz="4000" u="sng" dirty="0" smtClean="0">
              <a:solidFill>
                <a:schemeClr val="tx2"/>
              </a:solidFill>
            </a:rPr>
            <a:t>102,000 Items</a:t>
          </a:r>
        </a:p>
        <a:p>
          <a:pPr algn="ctr"/>
          <a:r>
            <a:rPr lang="en-US" sz="2800" b="1" dirty="0" smtClean="0">
              <a:solidFill>
                <a:schemeClr val="bg1"/>
              </a:solidFill>
            </a:rPr>
            <a:t>~ 82,500 Books</a:t>
          </a:r>
        </a:p>
        <a:p>
          <a:pPr algn="ctr"/>
          <a:r>
            <a:rPr lang="en-US" sz="2800" b="1" dirty="0" smtClean="0">
              <a:solidFill>
                <a:schemeClr val="bg1"/>
              </a:solidFill>
            </a:rPr>
            <a:t>~ 13,000 Videos</a:t>
          </a:r>
        </a:p>
        <a:p>
          <a:pPr algn="ctr"/>
          <a:r>
            <a:rPr lang="en-US" sz="2800" b="1" dirty="0" smtClean="0">
              <a:solidFill>
                <a:schemeClr val="bg1"/>
              </a:solidFill>
            </a:rPr>
            <a:t>~ 4,500 Audiobooks</a:t>
          </a:r>
        </a:p>
        <a:p>
          <a:pPr algn="ctr"/>
          <a:r>
            <a:rPr lang="en-US" sz="2800" b="1" dirty="0" smtClean="0">
              <a:solidFill>
                <a:schemeClr val="bg1"/>
              </a:solidFill>
            </a:rPr>
            <a:t>~ 2,000 Magazines</a:t>
          </a:r>
          <a:endParaRPr lang="en-US" sz="2800" b="1" dirty="0">
            <a:solidFill>
              <a:schemeClr val="bg1"/>
            </a:solidFill>
          </a:endParaRPr>
        </a:p>
      </dgm:t>
    </dgm:pt>
    <dgm:pt modelId="{8DC2AED0-71B1-43BD-961C-CB501DF98E8C}" type="parTrans" cxnId="{3F5E474E-9FA4-441B-8EF1-63BF4D40ED76}">
      <dgm:prSet/>
      <dgm:spPr/>
      <dgm:t>
        <a:bodyPr/>
        <a:lstStyle/>
        <a:p>
          <a:endParaRPr lang="en-US"/>
        </a:p>
      </dgm:t>
    </dgm:pt>
    <dgm:pt modelId="{0E4BADAF-2087-414B-8315-0985D8D1C226}" type="sibTrans" cxnId="{3F5E474E-9FA4-441B-8EF1-63BF4D40ED76}">
      <dgm:prSet/>
      <dgm:spPr/>
      <dgm:t>
        <a:bodyPr/>
        <a:lstStyle/>
        <a:p>
          <a:endParaRPr lang="en-US"/>
        </a:p>
      </dgm:t>
    </dgm:pt>
    <dgm:pt modelId="{16C6981E-80A1-4A45-9B6C-7D4EE9FA2D71}" type="pres">
      <dgm:prSet presAssocID="{C208E751-788A-4FDC-84CA-2E87D2B1F19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538C97D-0071-4B9A-946F-F743B0F62580}" type="pres">
      <dgm:prSet presAssocID="{A738023B-C4C4-45D5-8108-4D43CA9B17AB}" presName="node" presStyleLbl="node1" presStyleIdx="0" presStyleCnt="1" custScaleX="84211" custScaleY="842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EB36C6F-2713-4F08-A5FA-254385ED2DEC}" type="presOf" srcId="{A738023B-C4C4-45D5-8108-4D43CA9B17AB}" destId="{F538C97D-0071-4B9A-946F-F743B0F62580}" srcOrd="0" destOrd="0" presId="urn:microsoft.com/office/officeart/2005/8/layout/default"/>
    <dgm:cxn modelId="{1C626194-03F0-4EB8-BBC1-9F7DC2D28432}" type="presOf" srcId="{C208E751-788A-4FDC-84CA-2E87D2B1F19D}" destId="{16C6981E-80A1-4A45-9B6C-7D4EE9FA2D71}" srcOrd="0" destOrd="0" presId="urn:microsoft.com/office/officeart/2005/8/layout/default"/>
    <dgm:cxn modelId="{3F5E474E-9FA4-441B-8EF1-63BF4D40ED76}" srcId="{C208E751-788A-4FDC-84CA-2E87D2B1F19D}" destId="{A738023B-C4C4-45D5-8108-4D43CA9B17AB}" srcOrd="0" destOrd="0" parTransId="{8DC2AED0-71B1-43BD-961C-CB501DF98E8C}" sibTransId="{0E4BADAF-2087-414B-8315-0985D8D1C226}"/>
    <dgm:cxn modelId="{01DB08A8-BB2C-42E3-B1B4-505B635F33BE}" type="presParOf" srcId="{16C6981E-80A1-4A45-9B6C-7D4EE9FA2D71}" destId="{F538C97D-0071-4B9A-946F-F743B0F6258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208E751-788A-4FDC-84CA-2E87D2B1F19D}" type="doc">
      <dgm:prSet loTypeId="urn:microsoft.com/office/officeart/2005/8/layout/vList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37C409C-B3AF-4CC7-9735-98AE5ED9130A}">
      <dgm:prSet phldrT="[Text]" custT="1"/>
      <dgm:spPr/>
      <dgm:t>
        <a:bodyPr/>
        <a:lstStyle/>
        <a:p>
          <a:pPr algn="l"/>
          <a:r>
            <a:rPr lang="en-US" sz="2800" dirty="0" smtClean="0">
              <a:solidFill>
                <a:schemeClr val="bg1"/>
              </a:solidFill>
            </a:rPr>
            <a:t>~ 450 Books added</a:t>
          </a:r>
        </a:p>
      </dgm:t>
    </dgm:pt>
    <dgm:pt modelId="{044FF915-A229-4141-8B48-9704C3CE3346}" type="parTrans" cxnId="{49AE3BB0-BCF0-484E-AE4D-99367D46DD52}">
      <dgm:prSet/>
      <dgm:spPr/>
      <dgm:t>
        <a:bodyPr/>
        <a:lstStyle/>
        <a:p>
          <a:endParaRPr lang="en-US"/>
        </a:p>
      </dgm:t>
    </dgm:pt>
    <dgm:pt modelId="{F0B6C988-E252-451E-A77A-FE65D59AC2F2}" type="sibTrans" cxnId="{49AE3BB0-BCF0-484E-AE4D-99367D46DD52}">
      <dgm:prSet/>
      <dgm:spPr/>
      <dgm:t>
        <a:bodyPr/>
        <a:lstStyle/>
        <a:p>
          <a:endParaRPr lang="en-US"/>
        </a:p>
      </dgm:t>
    </dgm:pt>
    <dgm:pt modelId="{B4E601FF-4265-475B-8BC7-98B867ED0142}">
      <dgm:prSet phldrT="[Text]" custT="1"/>
      <dgm:spPr/>
      <dgm:t>
        <a:bodyPr/>
        <a:lstStyle/>
        <a:p>
          <a:pPr algn="l"/>
          <a:r>
            <a:rPr lang="en-US" sz="2800" dirty="0" smtClean="0">
              <a:solidFill>
                <a:schemeClr val="bg1"/>
              </a:solidFill>
            </a:rPr>
            <a:t>~ 160 DVDs added</a:t>
          </a:r>
        </a:p>
      </dgm:t>
    </dgm:pt>
    <dgm:pt modelId="{15EEB713-C374-4B1A-8FBC-CA778A39864B}" type="parTrans" cxnId="{3B3E9C1B-A08D-4BEC-B131-9F4A243EB6DD}">
      <dgm:prSet/>
      <dgm:spPr/>
      <dgm:t>
        <a:bodyPr/>
        <a:lstStyle/>
        <a:p>
          <a:endParaRPr lang="en-US"/>
        </a:p>
      </dgm:t>
    </dgm:pt>
    <dgm:pt modelId="{BCD778A7-55DE-40E4-ACAD-BC55508CD87C}" type="sibTrans" cxnId="{3B3E9C1B-A08D-4BEC-B131-9F4A243EB6DD}">
      <dgm:prSet/>
      <dgm:spPr/>
      <dgm:t>
        <a:bodyPr/>
        <a:lstStyle/>
        <a:p>
          <a:endParaRPr lang="en-US"/>
        </a:p>
      </dgm:t>
    </dgm:pt>
    <dgm:pt modelId="{8197A2D1-7274-447B-B8BF-369ADCCD5386}">
      <dgm:prSet phldrT="[Text]" custT="1"/>
      <dgm:spPr/>
      <dgm:t>
        <a:bodyPr/>
        <a:lstStyle/>
        <a:p>
          <a:pPr algn="l"/>
          <a:r>
            <a:rPr lang="en-US" sz="2800" dirty="0" smtClean="0">
              <a:solidFill>
                <a:schemeClr val="bg1"/>
              </a:solidFill>
            </a:rPr>
            <a:t>~ 100 Magazines added</a:t>
          </a:r>
        </a:p>
      </dgm:t>
    </dgm:pt>
    <dgm:pt modelId="{C9ECD16B-24F6-447E-9EB1-09E06C55266D}" type="parTrans" cxnId="{F3C7EA80-6B7B-40CB-9DCF-C262C47150DD}">
      <dgm:prSet/>
      <dgm:spPr/>
      <dgm:t>
        <a:bodyPr/>
        <a:lstStyle/>
        <a:p>
          <a:endParaRPr lang="en-US"/>
        </a:p>
      </dgm:t>
    </dgm:pt>
    <dgm:pt modelId="{67609974-009A-4400-B4E9-240CFDD9D0D7}" type="sibTrans" cxnId="{F3C7EA80-6B7B-40CB-9DCF-C262C47150DD}">
      <dgm:prSet/>
      <dgm:spPr/>
      <dgm:t>
        <a:bodyPr/>
        <a:lstStyle/>
        <a:p>
          <a:endParaRPr lang="en-US"/>
        </a:p>
      </dgm:t>
    </dgm:pt>
    <dgm:pt modelId="{11238B86-1A1E-4755-8B95-DE99D40B2B02}">
      <dgm:prSet phldrT="[Text]" custT="1"/>
      <dgm:spPr/>
      <dgm:t>
        <a:bodyPr/>
        <a:lstStyle/>
        <a:p>
          <a:pPr algn="l"/>
          <a:r>
            <a:rPr lang="en-US" sz="2800" dirty="0" smtClean="0">
              <a:solidFill>
                <a:schemeClr val="bg1"/>
              </a:solidFill>
            </a:rPr>
            <a:t>~ 26 Audiobooks added</a:t>
          </a:r>
        </a:p>
      </dgm:t>
    </dgm:pt>
    <dgm:pt modelId="{E1A0244A-8649-4F5C-8552-D04A07E95968}" type="parTrans" cxnId="{D27C4994-8BCF-4EB5-9EDE-18A28F838F97}">
      <dgm:prSet/>
      <dgm:spPr/>
      <dgm:t>
        <a:bodyPr/>
        <a:lstStyle/>
        <a:p>
          <a:endParaRPr lang="en-US"/>
        </a:p>
      </dgm:t>
    </dgm:pt>
    <dgm:pt modelId="{C3CC6EF6-E609-4730-86CB-76CFA5B1CB2A}" type="sibTrans" cxnId="{D27C4994-8BCF-4EB5-9EDE-18A28F838F97}">
      <dgm:prSet/>
      <dgm:spPr/>
      <dgm:t>
        <a:bodyPr/>
        <a:lstStyle/>
        <a:p>
          <a:endParaRPr lang="en-US"/>
        </a:p>
      </dgm:t>
    </dgm:pt>
    <dgm:pt modelId="{AB245730-4AED-4D9C-BC23-33A4D3C7D48A}" type="pres">
      <dgm:prSet presAssocID="{C208E751-788A-4FDC-84CA-2E87D2B1F19D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7528D16-C8F2-41B1-9421-7B40B6DF0D48}" type="pres">
      <dgm:prSet presAssocID="{737C409C-B3AF-4CC7-9735-98AE5ED9130A}" presName="composite" presStyleCnt="0"/>
      <dgm:spPr/>
    </dgm:pt>
    <dgm:pt modelId="{3C3635FE-C88A-4D1C-8C36-F97596670823}" type="pres">
      <dgm:prSet presAssocID="{737C409C-B3AF-4CC7-9735-98AE5ED9130A}" presName="imgShp" presStyleLbl="fgImgPlace1" presStyleIdx="0" presStyleCnt="4"/>
      <dgm:spPr>
        <a:blipFill dpi="0" rotWithShape="1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17246" b="17246"/>
          </a:stretch>
        </a:blipFill>
      </dgm:spPr>
      <dgm:t>
        <a:bodyPr/>
        <a:lstStyle/>
        <a:p>
          <a:endParaRPr lang="en-US"/>
        </a:p>
      </dgm:t>
    </dgm:pt>
    <dgm:pt modelId="{6CE5B32D-60F8-42F5-8441-5065272055F9}" type="pres">
      <dgm:prSet presAssocID="{737C409C-B3AF-4CC7-9735-98AE5ED9130A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63AB9E-B69C-4420-9DA1-7B9B48FB2538}" type="pres">
      <dgm:prSet presAssocID="{F0B6C988-E252-451E-A77A-FE65D59AC2F2}" presName="spacing" presStyleCnt="0"/>
      <dgm:spPr/>
    </dgm:pt>
    <dgm:pt modelId="{394714EF-FFE3-4783-AC2E-026FB43106D1}" type="pres">
      <dgm:prSet presAssocID="{B4E601FF-4265-475B-8BC7-98B867ED0142}" presName="composite" presStyleCnt="0"/>
      <dgm:spPr/>
    </dgm:pt>
    <dgm:pt modelId="{4BE3FD2F-7A1A-4C6A-8B17-32A70D845B8E}" type="pres">
      <dgm:prSet presAssocID="{B4E601FF-4265-475B-8BC7-98B867ED0142}" presName="imgShp" presStyleLbl="fgImgPlace1" presStyleIdx="1" presStyleCnt="4"/>
      <dgm:spPr>
        <a:blipFill dpi="0" rotWithShape="1"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12500" b="12500"/>
          </a:stretch>
        </a:blipFill>
      </dgm:spPr>
      <dgm:t>
        <a:bodyPr/>
        <a:lstStyle/>
        <a:p>
          <a:endParaRPr lang="en-US"/>
        </a:p>
      </dgm:t>
    </dgm:pt>
    <dgm:pt modelId="{BE459E93-F9E2-44BD-BF54-8C615126826B}" type="pres">
      <dgm:prSet presAssocID="{B4E601FF-4265-475B-8BC7-98B867ED0142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8F73AE-CAF6-4F24-8AE8-FF500CE37FFF}" type="pres">
      <dgm:prSet presAssocID="{BCD778A7-55DE-40E4-ACAD-BC55508CD87C}" presName="spacing" presStyleCnt="0"/>
      <dgm:spPr/>
    </dgm:pt>
    <dgm:pt modelId="{99CFFE36-2AE8-4164-A3B1-334F2CCE803B}" type="pres">
      <dgm:prSet presAssocID="{8197A2D1-7274-447B-B8BF-369ADCCD5386}" presName="composite" presStyleCnt="0"/>
      <dgm:spPr/>
    </dgm:pt>
    <dgm:pt modelId="{370ABAC4-C9C2-457E-A8C1-A8A7B59F4473}" type="pres">
      <dgm:prSet presAssocID="{8197A2D1-7274-447B-B8BF-369ADCCD5386}" presName="imgShp" presStyleLbl="fgImgPlace1" presStyleIdx="2" presStyleCnt="4"/>
      <dgm:spPr>
        <a:blipFill dpi="0" rotWithShape="1"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18350" b="18350"/>
          </a:stretch>
        </a:blipFill>
      </dgm:spPr>
      <dgm:t>
        <a:bodyPr/>
        <a:lstStyle/>
        <a:p>
          <a:endParaRPr lang="en-US"/>
        </a:p>
      </dgm:t>
    </dgm:pt>
    <dgm:pt modelId="{9A0BD7C2-D183-4DAA-960E-ABE02F513D10}" type="pres">
      <dgm:prSet presAssocID="{8197A2D1-7274-447B-B8BF-369ADCCD5386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6FCE25-26D8-45C2-894C-FD549A968F8D}" type="pres">
      <dgm:prSet presAssocID="{67609974-009A-4400-B4E9-240CFDD9D0D7}" presName="spacing" presStyleCnt="0"/>
      <dgm:spPr/>
    </dgm:pt>
    <dgm:pt modelId="{847F7229-60D1-4006-904E-BEC796F17792}" type="pres">
      <dgm:prSet presAssocID="{11238B86-1A1E-4755-8B95-DE99D40B2B02}" presName="composite" presStyleCnt="0"/>
      <dgm:spPr/>
    </dgm:pt>
    <dgm:pt modelId="{4BCE8EF7-F6EC-403A-B69A-C6017B06446F}" type="pres">
      <dgm:prSet presAssocID="{11238B86-1A1E-4755-8B95-DE99D40B2B02}" presName="imgShp" presStyleLbl="fgImgPlace1" presStyleIdx="3" presStyleCnt="4"/>
      <dgm:spPr>
        <a:blipFill dpi="0" rotWithShape="1"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16667" b="16667"/>
          </a:stretch>
        </a:blipFill>
      </dgm:spPr>
      <dgm:t>
        <a:bodyPr/>
        <a:lstStyle/>
        <a:p>
          <a:endParaRPr lang="en-US"/>
        </a:p>
      </dgm:t>
    </dgm:pt>
    <dgm:pt modelId="{F710922C-9490-4E81-AE1C-D190D2754A11}" type="pres">
      <dgm:prSet presAssocID="{11238B86-1A1E-4755-8B95-DE99D40B2B02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B3E9C1B-A08D-4BEC-B131-9F4A243EB6DD}" srcId="{C208E751-788A-4FDC-84CA-2E87D2B1F19D}" destId="{B4E601FF-4265-475B-8BC7-98B867ED0142}" srcOrd="1" destOrd="0" parTransId="{15EEB713-C374-4B1A-8FBC-CA778A39864B}" sibTransId="{BCD778A7-55DE-40E4-ACAD-BC55508CD87C}"/>
    <dgm:cxn modelId="{F3C7EA80-6B7B-40CB-9DCF-C262C47150DD}" srcId="{C208E751-788A-4FDC-84CA-2E87D2B1F19D}" destId="{8197A2D1-7274-447B-B8BF-369ADCCD5386}" srcOrd="2" destOrd="0" parTransId="{C9ECD16B-24F6-447E-9EB1-09E06C55266D}" sibTransId="{67609974-009A-4400-B4E9-240CFDD9D0D7}"/>
    <dgm:cxn modelId="{7C94FFF0-6C7F-457F-82D9-F2CBF9EFE78A}" type="presOf" srcId="{11238B86-1A1E-4755-8B95-DE99D40B2B02}" destId="{F710922C-9490-4E81-AE1C-D190D2754A11}" srcOrd="0" destOrd="0" presId="urn:microsoft.com/office/officeart/2005/8/layout/vList3"/>
    <dgm:cxn modelId="{71586806-BE99-4319-A605-BEDFBA08480F}" type="presOf" srcId="{C208E751-788A-4FDC-84CA-2E87D2B1F19D}" destId="{AB245730-4AED-4D9C-BC23-33A4D3C7D48A}" srcOrd="0" destOrd="0" presId="urn:microsoft.com/office/officeart/2005/8/layout/vList3"/>
    <dgm:cxn modelId="{D27C4994-8BCF-4EB5-9EDE-18A28F838F97}" srcId="{C208E751-788A-4FDC-84CA-2E87D2B1F19D}" destId="{11238B86-1A1E-4755-8B95-DE99D40B2B02}" srcOrd="3" destOrd="0" parTransId="{E1A0244A-8649-4F5C-8552-D04A07E95968}" sibTransId="{C3CC6EF6-E609-4730-86CB-76CFA5B1CB2A}"/>
    <dgm:cxn modelId="{CA5C707F-07B4-4BE6-8B08-0354C81B2728}" type="presOf" srcId="{8197A2D1-7274-447B-B8BF-369ADCCD5386}" destId="{9A0BD7C2-D183-4DAA-960E-ABE02F513D10}" srcOrd="0" destOrd="0" presId="urn:microsoft.com/office/officeart/2005/8/layout/vList3"/>
    <dgm:cxn modelId="{F9064778-DB21-4B86-ACB9-F3CEED4CAF61}" type="presOf" srcId="{B4E601FF-4265-475B-8BC7-98B867ED0142}" destId="{BE459E93-F9E2-44BD-BF54-8C615126826B}" srcOrd="0" destOrd="0" presId="urn:microsoft.com/office/officeart/2005/8/layout/vList3"/>
    <dgm:cxn modelId="{9A1C6E2E-27C5-4227-B320-DFC8D0F22886}" type="presOf" srcId="{737C409C-B3AF-4CC7-9735-98AE5ED9130A}" destId="{6CE5B32D-60F8-42F5-8441-5065272055F9}" srcOrd="0" destOrd="0" presId="urn:microsoft.com/office/officeart/2005/8/layout/vList3"/>
    <dgm:cxn modelId="{49AE3BB0-BCF0-484E-AE4D-99367D46DD52}" srcId="{C208E751-788A-4FDC-84CA-2E87D2B1F19D}" destId="{737C409C-B3AF-4CC7-9735-98AE5ED9130A}" srcOrd="0" destOrd="0" parTransId="{044FF915-A229-4141-8B48-9704C3CE3346}" sibTransId="{F0B6C988-E252-451E-A77A-FE65D59AC2F2}"/>
    <dgm:cxn modelId="{E2A4420F-EF6C-44B7-A901-EF050E277BFC}" type="presParOf" srcId="{AB245730-4AED-4D9C-BC23-33A4D3C7D48A}" destId="{27528D16-C8F2-41B1-9421-7B40B6DF0D48}" srcOrd="0" destOrd="0" presId="urn:microsoft.com/office/officeart/2005/8/layout/vList3"/>
    <dgm:cxn modelId="{4D779596-E837-40A3-8CBD-54CD895A5958}" type="presParOf" srcId="{27528D16-C8F2-41B1-9421-7B40B6DF0D48}" destId="{3C3635FE-C88A-4D1C-8C36-F97596670823}" srcOrd="0" destOrd="0" presId="urn:microsoft.com/office/officeart/2005/8/layout/vList3"/>
    <dgm:cxn modelId="{5BDB02B5-A8AD-4085-9BB1-D186303F29D6}" type="presParOf" srcId="{27528D16-C8F2-41B1-9421-7B40B6DF0D48}" destId="{6CE5B32D-60F8-42F5-8441-5065272055F9}" srcOrd="1" destOrd="0" presId="urn:microsoft.com/office/officeart/2005/8/layout/vList3"/>
    <dgm:cxn modelId="{690CBA31-779F-414F-B5AF-43E9D8C96639}" type="presParOf" srcId="{AB245730-4AED-4D9C-BC23-33A4D3C7D48A}" destId="{7D63AB9E-B69C-4420-9DA1-7B9B48FB2538}" srcOrd="1" destOrd="0" presId="urn:microsoft.com/office/officeart/2005/8/layout/vList3"/>
    <dgm:cxn modelId="{8B81A617-1A70-4005-812A-A6875E8358CC}" type="presParOf" srcId="{AB245730-4AED-4D9C-BC23-33A4D3C7D48A}" destId="{394714EF-FFE3-4783-AC2E-026FB43106D1}" srcOrd="2" destOrd="0" presId="urn:microsoft.com/office/officeart/2005/8/layout/vList3"/>
    <dgm:cxn modelId="{F40DF6AC-2383-4F2E-9D63-95A159775F9C}" type="presParOf" srcId="{394714EF-FFE3-4783-AC2E-026FB43106D1}" destId="{4BE3FD2F-7A1A-4C6A-8B17-32A70D845B8E}" srcOrd="0" destOrd="0" presId="urn:microsoft.com/office/officeart/2005/8/layout/vList3"/>
    <dgm:cxn modelId="{51615A13-F779-4881-92AD-404A60645E0C}" type="presParOf" srcId="{394714EF-FFE3-4783-AC2E-026FB43106D1}" destId="{BE459E93-F9E2-44BD-BF54-8C615126826B}" srcOrd="1" destOrd="0" presId="urn:microsoft.com/office/officeart/2005/8/layout/vList3"/>
    <dgm:cxn modelId="{CA6896F1-A171-4BE9-9B41-10306BECA26A}" type="presParOf" srcId="{AB245730-4AED-4D9C-BC23-33A4D3C7D48A}" destId="{E08F73AE-CAF6-4F24-8AE8-FF500CE37FFF}" srcOrd="3" destOrd="0" presId="urn:microsoft.com/office/officeart/2005/8/layout/vList3"/>
    <dgm:cxn modelId="{B63E39EB-031E-446F-AEB2-04EC4B35A72A}" type="presParOf" srcId="{AB245730-4AED-4D9C-BC23-33A4D3C7D48A}" destId="{99CFFE36-2AE8-4164-A3B1-334F2CCE803B}" srcOrd="4" destOrd="0" presId="urn:microsoft.com/office/officeart/2005/8/layout/vList3"/>
    <dgm:cxn modelId="{26435EBF-BA77-4365-AB54-05177349BB8D}" type="presParOf" srcId="{99CFFE36-2AE8-4164-A3B1-334F2CCE803B}" destId="{370ABAC4-C9C2-457E-A8C1-A8A7B59F4473}" srcOrd="0" destOrd="0" presId="urn:microsoft.com/office/officeart/2005/8/layout/vList3"/>
    <dgm:cxn modelId="{ABD9F61F-C907-4AAA-A4B9-1A52A198E9EA}" type="presParOf" srcId="{99CFFE36-2AE8-4164-A3B1-334F2CCE803B}" destId="{9A0BD7C2-D183-4DAA-960E-ABE02F513D10}" srcOrd="1" destOrd="0" presId="urn:microsoft.com/office/officeart/2005/8/layout/vList3"/>
    <dgm:cxn modelId="{9D662EEE-7BC6-47D8-A684-71AB9B21B3C3}" type="presParOf" srcId="{AB245730-4AED-4D9C-BC23-33A4D3C7D48A}" destId="{286FCE25-26D8-45C2-894C-FD549A968F8D}" srcOrd="5" destOrd="0" presId="urn:microsoft.com/office/officeart/2005/8/layout/vList3"/>
    <dgm:cxn modelId="{633F5381-15FD-40B9-BA6A-475CD4886A47}" type="presParOf" srcId="{AB245730-4AED-4D9C-BC23-33A4D3C7D48A}" destId="{847F7229-60D1-4006-904E-BEC796F17792}" srcOrd="6" destOrd="0" presId="urn:microsoft.com/office/officeart/2005/8/layout/vList3"/>
    <dgm:cxn modelId="{02633CA6-CE1A-49A3-89F9-B8DE47D795AD}" type="presParOf" srcId="{847F7229-60D1-4006-904E-BEC796F17792}" destId="{4BCE8EF7-F6EC-403A-B69A-C6017B06446F}" srcOrd="0" destOrd="0" presId="urn:microsoft.com/office/officeart/2005/8/layout/vList3"/>
    <dgm:cxn modelId="{CFBA2631-DC16-476F-9D1D-314F7FAFC2FF}" type="presParOf" srcId="{847F7229-60D1-4006-904E-BEC796F17792}" destId="{F710922C-9490-4E81-AE1C-D190D2754A11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4D303A8-8375-452D-8074-08CCB86D1A59}" type="doc">
      <dgm:prSet loTypeId="urn:microsoft.com/office/officeart/2008/layout/PictureGrid" loCatId="pictur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4280227-5787-43E8-862F-E83DCFFFECBF}">
      <dgm:prSet custT="1"/>
      <dgm:spPr/>
      <dgm:t>
        <a:bodyPr/>
        <a:lstStyle/>
        <a:p>
          <a:pPr algn="ctr"/>
          <a:r>
            <a:rPr lang="en-US" sz="1400" b="1" dirty="0" smtClean="0"/>
            <a:t>Cloud Library</a:t>
          </a:r>
          <a:endParaRPr lang="en-US" sz="1400" b="1" dirty="0"/>
        </a:p>
      </dgm:t>
    </dgm:pt>
    <dgm:pt modelId="{35668036-AF90-4A39-861E-05D9DD301DB4}" type="parTrans" cxnId="{511488D9-FCB3-4792-AC39-749701C175AF}">
      <dgm:prSet/>
      <dgm:spPr/>
      <dgm:t>
        <a:bodyPr/>
        <a:lstStyle/>
        <a:p>
          <a:endParaRPr lang="en-US"/>
        </a:p>
      </dgm:t>
    </dgm:pt>
    <dgm:pt modelId="{673DEFD7-D32D-440B-8A85-C93A9EC970F1}" type="sibTrans" cxnId="{511488D9-FCB3-4792-AC39-749701C175AF}">
      <dgm:prSet/>
      <dgm:spPr/>
      <dgm:t>
        <a:bodyPr/>
        <a:lstStyle/>
        <a:p>
          <a:endParaRPr lang="en-US"/>
        </a:p>
      </dgm:t>
    </dgm:pt>
    <dgm:pt modelId="{16AA7507-E9F3-421F-8523-CFDF835AD76A}">
      <dgm:prSet phldrT="[Text]" custT="1"/>
      <dgm:spPr/>
      <dgm:t>
        <a:bodyPr/>
        <a:lstStyle/>
        <a:p>
          <a:pPr algn="ctr"/>
          <a:r>
            <a:rPr lang="en-US" sz="1400" b="1" dirty="0" smtClean="0"/>
            <a:t>Overdrive</a:t>
          </a:r>
          <a:endParaRPr lang="en-US" sz="1400" b="1" dirty="0"/>
        </a:p>
      </dgm:t>
    </dgm:pt>
    <dgm:pt modelId="{CB40248D-BE39-4B46-A573-6A9CB2B6EA05}" type="parTrans" cxnId="{C5D842C3-9193-4656-9487-84F547232550}">
      <dgm:prSet/>
      <dgm:spPr/>
      <dgm:t>
        <a:bodyPr/>
        <a:lstStyle/>
        <a:p>
          <a:endParaRPr lang="en-US"/>
        </a:p>
      </dgm:t>
    </dgm:pt>
    <dgm:pt modelId="{DFAF0005-8A55-4E30-90A0-24EF3C5C9EFD}" type="sibTrans" cxnId="{C5D842C3-9193-4656-9487-84F547232550}">
      <dgm:prSet/>
      <dgm:spPr/>
      <dgm:t>
        <a:bodyPr/>
        <a:lstStyle/>
        <a:p>
          <a:endParaRPr lang="en-US"/>
        </a:p>
      </dgm:t>
    </dgm:pt>
    <dgm:pt modelId="{214E7935-3CB4-4897-9237-8985D1FED302}">
      <dgm:prSet custT="1"/>
      <dgm:spPr/>
      <dgm:t>
        <a:bodyPr/>
        <a:lstStyle/>
        <a:p>
          <a:pPr algn="ctr"/>
          <a:r>
            <a:rPr lang="en-US" sz="1400" b="1" dirty="0" smtClean="0"/>
            <a:t>Kanopy</a:t>
          </a:r>
          <a:endParaRPr lang="en-US" sz="1400" b="1" dirty="0"/>
        </a:p>
      </dgm:t>
    </dgm:pt>
    <dgm:pt modelId="{C66A9D3B-C90C-4149-BD64-3F0B5DA62E89}" type="parTrans" cxnId="{172E9462-A710-44A0-8547-5D1E54EA9ED2}">
      <dgm:prSet/>
      <dgm:spPr/>
      <dgm:t>
        <a:bodyPr/>
        <a:lstStyle/>
        <a:p>
          <a:endParaRPr lang="en-US"/>
        </a:p>
      </dgm:t>
    </dgm:pt>
    <dgm:pt modelId="{EE134330-57A5-4C82-89FA-99BAFF0762FD}" type="sibTrans" cxnId="{172E9462-A710-44A0-8547-5D1E54EA9ED2}">
      <dgm:prSet/>
      <dgm:spPr/>
      <dgm:t>
        <a:bodyPr/>
        <a:lstStyle/>
        <a:p>
          <a:endParaRPr lang="en-US"/>
        </a:p>
      </dgm:t>
    </dgm:pt>
    <dgm:pt modelId="{B5AD9C98-E203-4CE6-A138-E611938A000A}">
      <dgm:prSet custT="1"/>
      <dgm:spPr/>
      <dgm:t>
        <a:bodyPr/>
        <a:lstStyle/>
        <a:p>
          <a:pPr algn="ctr"/>
          <a:r>
            <a:rPr lang="en-US" sz="1400" b="1" dirty="0" err="1" smtClean="0"/>
            <a:t>Qello</a:t>
          </a:r>
          <a:endParaRPr lang="en-US" sz="1400" b="1" dirty="0"/>
        </a:p>
      </dgm:t>
    </dgm:pt>
    <dgm:pt modelId="{86F82522-13B6-413F-823D-97BCDD79607E}" type="sibTrans" cxnId="{0A1375E0-ACAF-4267-BCAC-3A206B46A152}">
      <dgm:prSet/>
      <dgm:spPr/>
      <dgm:t>
        <a:bodyPr/>
        <a:lstStyle/>
        <a:p>
          <a:endParaRPr lang="en-US"/>
        </a:p>
      </dgm:t>
    </dgm:pt>
    <dgm:pt modelId="{1A2D58C0-A178-4308-815E-ECB6F75F8C18}" type="parTrans" cxnId="{0A1375E0-ACAF-4267-BCAC-3A206B46A152}">
      <dgm:prSet/>
      <dgm:spPr/>
      <dgm:t>
        <a:bodyPr/>
        <a:lstStyle/>
        <a:p>
          <a:endParaRPr lang="en-US"/>
        </a:p>
      </dgm:t>
    </dgm:pt>
    <dgm:pt modelId="{4A67B89B-B8DA-44AA-B346-D61F82C95D8C}">
      <dgm:prSet custT="1"/>
      <dgm:spPr/>
      <dgm:t>
        <a:bodyPr/>
        <a:lstStyle/>
        <a:p>
          <a:pPr algn="ctr"/>
          <a:r>
            <a:rPr lang="en-US" sz="1400" b="1" dirty="0" smtClean="0"/>
            <a:t>Author Talks</a:t>
          </a:r>
          <a:endParaRPr lang="en-US" sz="1400" b="1" dirty="0"/>
        </a:p>
      </dgm:t>
    </dgm:pt>
    <dgm:pt modelId="{7AB9A8FD-9618-462E-BECB-C621BC5ADDE8}" type="parTrans" cxnId="{7E109051-25E5-4E0D-A82C-89BF57E33B50}">
      <dgm:prSet/>
      <dgm:spPr/>
      <dgm:t>
        <a:bodyPr/>
        <a:lstStyle/>
        <a:p>
          <a:endParaRPr lang="en-US"/>
        </a:p>
      </dgm:t>
    </dgm:pt>
    <dgm:pt modelId="{9C96D884-F2A4-48DE-BF0A-B0A22C520F28}" type="sibTrans" cxnId="{7E109051-25E5-4E0D-A82C-89BF57E33B50}">
      <dgm:prSet/>
      <dgm:spPr/>
      <dgm:t>
        <a:bodyPr/>
        <a:lstStyle/>
        <a:p>
          <a:endParaRPr lang="en-US"/>
        </a:p>
      </dgm:t>
    </dgm:pt>
    <dgm:pt modelId="{7DCAF3D8-3E26-470C-B7C4-EC07E45F1FD8}" type="pres">
      <dgm:prSet presAssocID="{E4D303A8-8375-452D-8074-08CCB86D1A59}" presName="Name0" presStyleCnt="0">
        <dgm:presLayoutVars>
          <dgm:dir/>
        </dgm:presLayoutVars>
      </dgm:prSet>
      <dgm:spPr/>
      <dgm:t>
        <a:bodyPr/>
        <a:lstStyle/>
        <a:p>
          <a:endParaRPr lang="en-US"/>
        </a:p>
      </dgm:t>
    </dgm:pt>
    <dgm:pt modelId="{FCF1983B-2BD7-4D65-A8D4-86890FA121EC}" type="pres">
      <dgm:prSet presAssocID="{16AA7507-E9F3-421F-8523-CFDF835AD76A}" presName="composite" presStyleCnt="0"/>
      <dgm:spPr/>
    </dgm:pt>
    <dgm:pt modelId="{9A77886C-E61B-4C5A-87E6-98D3123C9E60}" type="pres">
      <dgm:prSet presAssocID="{16AA7507-E9F3-421F-8523-CFDF835AD76A}" presName="rect2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ADCEED-B545-4AAD-B74C-30EBF6099BA5}" type="pres">
      <dgm:prSet presAssocID="{16AA7507-E9F3-421F-8523-CFDF835AD76A}" presName="rect1" presStyleLbl="alignImgPlace1" presStyleIdx="0" presStyleCnt="5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378" t="33086" r="-6378" b="33086"/>
          </a:stretch>
        </a:blipFill>
      </dgm:spPr>
      <dgm:t>
        <a:bodyPr/>
        <a:lstStyle/>
        <a:p>
          <a:endParaRPr lang="en-US"/>
        </a:p>
      </dgm:t>
    </dgm:pt>
    <dgm:pt modelId="{3D398B96-DB09-4DD8-87FD-CD6BDAA9B20C}" type="pres">
      <dgm:prSet presAssocID="{DFAF0005-8A55-4E30-90A0-24EF3C5C9EFD}" presName="sibTrans" presStyleCnt="0"/>
      <dgm:spPr/>
    </dgm:pt>
    <dgm:pt modelId="{D1F3B880-F56C-49B3-9B5C-177D5069729D}" type="pres">
      <dgm:prSet presAssocID="{24280227-5787-43E8-862F-E83DCFFFECBF}" presName="composite" presStyleCnt="0"/>
      <dgm:spPr/>
    </dgm:pt>
    <dgm:pt modelId="{01264DF6-EDE1-4E10-AD2D-9772CB3D9F17}" type="pres">
      <dgm:prSet presAssocID="{24280227-5787-43E8-862F-E83DCFFFECBF}" presName="rect2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2B5818-7E49-4AA1-89F6-5052C5898C74}" type="pres">
      <dgm:prSet presAssocID="{24280227-5787-43E8-862F-E83DCFFFECBF}" presName="rect1" presStyleLbl="alignImgPlace1" presStyleIdx="1" presStyleCnt="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7BFEC343-27C6-4087-AF3C-89C3E3775941}" type="pres">
      <dgm:prSet presAssocID="{673DEFD7-D32D-440B-8A85-C93A9EC970F1}" presName="sibTrans" presStyleCnt="0"/>
      <dgm:spPr/>
    </dgm:pt>
    <dgm:pt modelId="{6CE06F99-1861-48FD-AE10-E6633EB28D3A}" type="pres">
      <dgm:prSet presAssocID="{214E7935-3CB4-4897-9237-8985D1FED302}" presName="composite" presStyleCnt="0"/>
      <dgm:spPr/>
    </dgm:pt>
    <dgm:pt modelId="{80CD037F-D0D1-492D-8F0A-8BCB78B37BAE}" type="pres">
      <dgm:prSet presAssocID="{214E7935-3CB4-4897-9237-8985D1FED302}" presName="rect2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CBC9EC-D21C-4EA7-8FA9-A118DFBACE43}" type="pres">
      <dgm:prSet presAssocID="{214E7935-3CB4-4897-9237-8985D1FED302}" presName="rect1" presStyleLbl="alignImgPlace1" presStyleIdx="2" presStyleCnt="5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D2F535DE-98F1-4DBE-B595-415F7E99F96A}" type="pres">
      <dgm:prSet presAssocID="{EE134330-57A5-4C82-89FA-99BAFF0762FD}" presName="sibTrans" presStyleCnt="0"/>
      <dgm:spPr/>
    </dgm:pt>
    <dgm:pt modelId="{6572161D-E0C5-4991-86C1-62E4EAFD04C7}" type="pres">
      <dgm:prSet presAssocID="{4A67B89B-B8DA-44AA-B346-D61F82C95D8C}" presName="composite" presStyleCnt="0"/>
      <dgm:spPr/>
    </dgm:pt>
    <dgm:pt modelId="{99970E40-5582-465D-9497-3A9F18F69E51}" type="pres">
      <dgm:prSet presAssocID="{4A67B89B-B8DA-44AA-B346-D61F82C95D8C}" presName="rect2" presStyleLbl="revTx" presStyleIdx="3" presStyleCnt="5" custScaleX="1095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929D1C-69BD-43A9-ABD2-D5B5DDCE106E}" type="pres">
      <dgm:prSet presAssocID="{4A67B89B-B8DA-44AA-B346-D61F82C95D8C}" presName="rect1" presStyleLbl="alignImgPlace1" presStyleIdx="3" presStyleCnt="5" custLinFactNeighborX="3770" custLinFactNeighborY="1227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57831E7A-A414-47FC-B632-6FAB5751E9C5}" type="pres">
      <dgm:prSet presAssocID="{9C96D884-F2A4-48DE-BF0A-B0A22C520F28}" presName="sibTrans" presStyleCnt="0"/>
      <dgm:spPr/>
    </dgm:pt>
    <dgm:pt modelId="{1E4E0D5C-9346-4E06-9FC3-414199442B87}" type="pres">
      <dgm:prSet presAssocID="{B5AD9C98-E203-4CE6-A138-E611938A000A}" presName="composite" presStyleCnt="0"/>
      <dgm:spPr/>
    </dgm:pt>
    <dgm:pt modelId="{C5FD597F-99F3-48CA-824F-350F37E35BEA}" type="pres">
      <dgm:prSet presAssocID="{B5AD9C98-E203-4CE6-A138-E611938A000A}" presName="rect2" presStyleLbl="revTx" presStyleIdx="4" presStyleCnt="5" custScaleX="1105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EC16AF-2A0D-4A1C-B33A-A25D3D9A09E6}" type="pres">
      <dgm:prSet presAssocID="{B5AD9C98-E203-4CE6-A138-E611938A000A}" presName="rect1" presStyleLbl="alignImgPlace1" presStyleIdx="4" presStyleCnt="5" custLinFactNeighborX="-4781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</dgm:ptLst>
  <dgm:cxnLst>
    <dgm:cxn modelId="{4531EA09-975B-4B16-8CCB-CE0DBE52ECBE}" type="presOf" srcId="{4A67B89B-B8DA-44AA-B346-D61F82C95D8C}" destId="{99970E40-5582-465D-9497-3A9F18F69E51}" srcOrd="0" destOrd="0" presId="urn:microsoft.com/office/officeart/2008/layout/PictureGrid"/>
    <dgm:cxn modelId="{7E109051-25E5-4E0D-A82C-89BF57E33B50}" srcId="{E4D303A8-8375-452D-8074-08CCB86D1A59}" destId="{4A67B89B-B8DA-44AA-B346-D61F82C95D8C}" srcOrd="3" destOrd="0" parTransId="{7AB9A8FD-9618-462E-BECB-C621BC5ADDE8}" sibTransId="{9C96D884-F2A4-48DE-BF0A-B0A22C520F28}"/>
    <dgm:cxn modelId="{DD7D3765-E982-436D-9FAA-2E9E6808584E}" type="presOf" srcId="{214E7935-3CB4-4897-9237-8985D1FED302}" destId="{80CD037F-D0D1-492D-8F0A-8BCB78B37BAE}" srcOrd="0" destOrd="0" presId="urn:microsoft.com/office/officeart/2008/layout/PictureGrid"/>
    <dgm:cxn modelId="{5982340A-8CDD-431E-A922-A4B1F6F9E194}" type="presOf" srcId="{B5AD9C98-E203-4CE6-A138-E611938A000A}" destId="{C5FD597F-99F3-48CA-824F-350F37E35BEA}" srcOrd="0" destOrd="0" presId="urn:microsoft.com/office/officeart/2008/layout/PictureGrid"/>
    <dgm:cxn modelId="{172E9462-A710-44A0-8547-5D1E54EA9ED2}" srcId="{E4D303A8-8375-452D-8074-08CCB86D1A59}" destId="{214E7935-3CB4-4897-9237-8985D1FED302}" srcOrd="2" destOrd="0" parTransId="{C66A9D3B-C90C-4149-BD64-3F0B5DA62E89}" sibTransId="{EE134330-57A5-4C82-89FA-99BAFF0762FD}"/>
    <dgm:cxn modelId="{511488D9-FCB3-4792-AC39-749701C175AF}" srcId="{E4D303A8-8375-452D-8074-08CCB86D1A59}" destId="{24280227-5787-43E8-862F-E83DCFFFECBF}" srcOrd="1" destOrd="0" parTransId="{35668036-AF90-4A39-861E-05D9DD301DB4}" sibTransId="{673DEFD7-D32D-440B-8A85-C93A9EC970F1}"/>
    <dgm:cxn modelId="{18DE2EC1-8722-4A24-8983-7BE04271BFA7}" type="presOf" srcId="{24280227-5787-43E8-862F-E83DCFFFECBF}" destId="{01264DF6-EDE1-4E10-AD2D-9772CB3D9F17}" srcOrd="0" destOrd="0" presId="urn:microsoft.com/office/officeart/2008/layout/PictureGrid"/>
    <dgm:cxn modelId="{5C2AB35F-BA79-470A-A55A-9E93E84D5CD5}" type="presOf" srcId="{16AA7507-E9F3-421F-8523-CFDF835AD76A}" destId="{9A77886C-E61B-4C5A-87E6-98D3123C9E60}" srcOrd="0" destOrd="0" presId="urn:microsoft.com/office/officeart/2008/layout/PictureGrid"/>
    <dgm:cxn modelId="{0A1375E0-ACAF-4267-BCAC-3A206B46A152}" srcId="{E4D303A8-8375-452D-8074-08CCB86D1A59}" destId="{B5AD9C98-E203-4CE6-A138-E611938A000A}" srcOrd="4" destOrd="0" parTransId="{1A2D58C0-A178-4308-815E-ECB6F75F8C18}" sibTransId="{86F82522-13B6-413F-823D-97BCDD79607E}"/>
    <dgm:cxn modelId="{C5D842C3-9193-4656-9487-84F547232550}" srcId="{E4D303A8-8375-452D-8074-08CCB86D1A59}" destId="{16AA7507-E9F3-421F-8523-CFDF835AD76A}" srcOrd="0" destOrd="0" parTransId="{CB40248D-BE39-4B46-A573-6A9CB2B6EA05}" sibTransId="{DFAF0005-8A55-4E30-90A0-24EF3C5C9EFD}"/>
    <dgm:cxn modelId="{F79E3A25-E1B7-4A79-BEEA-8586E6A98512}" type="presOf" srcId="{E4D303A8-8375-452D-8074-08CCB86D1A59}" destId="{7DCAF3D8-3E26-470C-B7C4-EC07E45F1FD8}" srcOrd="0" destOrd="0" presId="urn:microsoft.com/office/officeart/2008/layout/PictureGrid"/>
    <dgm:cxn modelId="{B1FA8778-1F32-43D8-BB70-ACD4E558B3BB}" type="presParOf" srcId="{7DCAF3D8-3E26-470C-B7C4-EC07E45F1FD8}" destId="{FCF1983B-2BD7-4D65-A8D4-86890FA121EC}" srcOrd="0" destOrd="0" presId="urn:microsoft.com/office/officeart/2008/layout/PictureGrid"/>
    <dgm:cxn modelId="{B526694A-D271-49A8-99AB-1939C2E6BC07}" type="presParOf" srcId="{FCF1983B-2BD7-4D65-A8D4-86890FA121EC}" destId="{9A77886C-E61B-4C5A-87E6-98D3123C9E60}" srcOrd="0" destOrd="0" presId="urn:microsoft.com/office/officeart/2008/layout/PictureGrid"/>
    <dgm:cxn modelId="{ABB25E4B-3166-42EB-B1EF-F8C0C4F33386}" type="presParOf" srcId="{FCF1983B-2BD7-4D65-A8D4-86890FA121EC}" destId="{02ADCEED-B545-4AAD-B74C-30EBF6099BA5}" srcOrd="1" destOrd="0" presId="urn:microsoft.com/office/officeart/2008/layout/PictureGrid"/>
    <dgm:cxn modelId="{8BBEBBC1-B348-42AD-8452-55016D631767}" type="presParOf" srcId="{7DCAF3D8-3E26-470C-B7C4-EC07E45F1FD8}" destId="{3D398B96-DB09-4DD8-87FD-CD6BDAA9B20C}" srcOrd="1" destOrd="0" presId="urn:microsoft.com/office/officeart/2008/layout/PictureGrid"/>
    <dgm:cxn modelId="{E8CE4591-713A-4501-B6C9-4F6748DCE121}" type="presParOf" srcId="{7DCAF3D8-3E26-470C-B7C4-EC07E45F1FD8}" destId="{D1F3B880-F56C-49B3-9B5C-177D5069729D}" srcOrd="2" destOrd="0" presId="urn:microsoft.com/office/officeart/2008/layout/PictureGrid"/>
    <dgm:cxn modelId="{44B9379A-92BC-427F-8967-EA8CF2D86F62}" type="presParOf" srcId="{D1F3B880-F56C-49B3-9B5C-177D5069729D}" destId="{01264DF6-EDE1-4E10-AD2D-9772CB3D9F17}" srcOrd="0" destOrd="0" presId="urn:microsoft.com/office/officeart/2008/layout/PictureGrid"/>
    <dgm:cxn modelId="{EA283645-C4F8-4A5A-BCF6-38316CDF4C54}" type="presParOf" srcId="{D1F3B880-F56C-49B3-9B5C-177D5069729D}" destId="{A62B5818-7E49-4AA1-89F6-5052C5898C74}" srcOrd="1" destOrd="0" presId="urn:microsoft.com/office/officeart/2008/layout/PictureGrid"/>
    <dgm:cxn modelId="{4A4F6902-A93A-4DE4-8F23-79DCE3A923AB}" type="presParOf" srcId="{7DCAF3D8-3E26-470C-B7C4-EC07E45F1FD8}" destId="{7BFEC343-27C6-4087-AF3C-89C3E3775941}" srcOrd="3" destOrd="0" presId="urn:microsoft.com/office/officeart/2008/layout/PictureGrid"/>
    <dgm:cxn modelId="{909034A0-B66B-46B6-BF18-D756EEC9C700}" type="presParOf" srcId="{7DCAF3D8-3E26-470C-B7C4-EC07E45F1FD8}" destId="{6CE06F99-1861-48FD-AE10-E6633EB28D3A}" srcOrd="4" destOrd="0" presId="urn:microsoft.com/office/officeart/2008/layout/PictureGrid"/>
    <dgm:cxn modelId="{73BB23F5-B4D2-4CFE-9A03-421971E51696}" type="presParOf" srcId="{6CE06F99-1861-48FD-AE10-E6633EB28D3A}" destId="{80CD037F-D0D1-492D-8F0A-8BCB78B37BAE}" srcOrd="0" destOrd="0" presId="urn:microsoft.com/office/officeart/2008/layout/PictureGrid"/>
    <dgm:cxn modelId="{3AB5BF67-7F0B-4AAA-843F-5C624A264A85}" type="presParOf" srcId="{6CE06F99-1861-48FD-AE10-E6633EB28D3A}" destId="{A8CBC9EC-D21C-4EA7-8FA9-A118DFBACE43}" srcOrd="1" destOrd="0" presId="urn:microsoft.com/office/officeart/2008/layout/PictureGrid"/>
    <dgm:cxn modelId="{6AA43829-834C-4154-A999-EC31C9B61EC5}" type="presParOf" srcId="{7DCAF3D8-3E26-470C-B7C4-EC07E45F1FD8}" destId="{D2F535DE-98F1-4DBE-B595-415F7E99F96A}" srcOrd="5" destOrd="0" presId="urn:microsoft.com/office/officeart/2008/layout/PictureGrid"/>
    <dgm:cxn modelId="{EC8701C6-1A1A-443F-9837-A9498F07D8C8}" type="presParOf" srcId="{7DCAF3D8-3E26-470C-B7C4-EC07E45F1FD8}" destId="{6572161D-E0C5-4991-86C1-62E4EAFD04C7}" srcOrd="6" destOrd="0" presId="urn:microsoft.com/office/officeart/2008/layout/PictureGrid"/>
    <dgm:cxn modelId="{0FD663D0-BCE0-4E4C-A400-779ACEDF229B}" type="presParOf" srcId="{6572161D-E0C5-4991-86C1-62E4EAFD04C7}" destId="{99970E40-5582-465D-9497-3A9F18F69E51}" srcOrd="0" destOrd="0" presId="urn:microsoft.com/office/officeart/2008/layout/PictureGrid"/>
    <dgm:cxn modelId="{F2B89B77-1134-43C5-80E1-FA98FA3EBAB9}" type="presParOf" srcId="{6572161D-E0C5-4991-86C1-62E4EAFD04C7}" destId="{98929D1C-69BD-43A9-ABD2-D5B5DDCE106E}" srcOrd="1" destOrd="0" presId="urn:microsoft.com/office/officeart/2008/layout/PictureGrid"/>
    <dgm:cxn modelId="{445E6B31-F6BB-456E-B8BA-093AEA955E45}" type="presParOf" srcId="{7DCAF3D8-3E26-470C-B7C4-EC07E45F1FD8}" destId="{57831E7A-A414-47FC-B632-6FAB5751E9C5}" srcOrd="7" destOrd="0" presId="urn:microsoft.com/office/officeart/2008/layout/PictureGrid"/>
    <dgm:cxn modelId="{5655DC90-2345-4D77-AEEC-477081430724}" type="presParOf" srcId="{7DCAF3D8-3E26-470C-B7C4-EC07E45F1FD8}" destId="{1E4E0D5C-9346-4E06-9FC3-414199442B87}" srcOrd="8" destOrd="0" presId="urn:microsoft.com/office/officeart/2008/layout/PictureGrid"/>
    <dgm:cxn modelId="{8CFB1E35-B751-474F-A8C7-8488F5659DCA}" type="presParOf" srcId="{1E4E0D5C-9346-4E06-9FC3-414199442B87}" destId="{C5FD597F-99F3-48CA-824F-350F37E35BEA}" srcOrd="0" destOrd="0" presId="urn:microsoft.com/office/officeart/2008/layout/PictureGrid"/>
    <dgm:cxn modelId="{C2CF4D56-5FD9-449C-9F72-7E53DE2653F0}" type="presParOf" srcId="{1E4E0D5C-9346-4E06-9FC3-414199442B87}" destId="{CCEC16AF-2A0D-4A1C-B33A-A25D3D9A09E6}" srcOrd="1" destOrd="0" presId="urn:microsoft.com/office/officeart/2008/layout/PictureGri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4D303A8-8375-452D-8074-08CCB86D1A59}" type="doc">
      <dgm:prSet loTypeId="urn:microsoft.com/office/officeart/2008/layout/PictureGrid" loCatId="pictur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4280227-5787-43E8-862F-E83DCFFFECBF}">
      <dgm:prSet phldrT="[Text]" custT="1"/>
      <dgm:spPr/>
      <dgm:t>
        <a:bodyPr/>
        <a:lstStyle/>
        <a:p>
          <a:pPr algn="ctr"/>
          <a:r>
            <a:rPr lang="en-US" sz="1200" b="1" dirty="0" smtClean="0"/>
            <a:t>Siskiyou Daily News</a:t>
          </a:r>
          <a:endParaRPr lang="en-US" sz="1200" b="1" dirty="0"/>
        </a:p>
      </dgm:t>
    </dgm:pt>
    <dgm:pt modelId="{35668036-AF90-4A39-861E-05D9DD301DB4}" type="parTrans" cxnId="{511488D9-FCB3-4792-AC39-749701C175AF}">
      <dgm:prSet/>
      <dgm:spPr/>
      <dgm:t>
        <a:bodyPr/>
        <a:lstStyle/>
        <a:p>
          <a:endParaRPr lang="en-US"/>
        </a:p>
      </dgm:t>
    </dgm:pt>
    <dgm:pt modelId="{673DEFD7-D32D-440B-8A85-C93A9EC970F1}" type="sibTrans" cxnId="{511488D9-FCB3-4792-AC39-749701C175AF}">
      <dgm:prSet/>
      <dgm:spPr/>
      <dgm:t>
        <a:bodyPr/>
        <a:lstStyle/>
        <a:p>
          <a:endParaRPr lang="en-US"/>
        </a:p>
      </dgm:t>
    </dgm:pt>
    <dgm:pt modelId="{16AA7507-E9F3-421F-8523-CFDF835AD76A}">
      <dgm:prSet phldrT="[Text]" custT="1"/>
      <dgm:spPr/>
      <dgm:t>
        <a:bodyPr/>
        <a:lstStyle/>
        <a:p>
          <a:pPr algn="ctr"/>
          <a:r>
            <a:rPr lang="en-US" sz="1200" b="1" dirty="0" smtClean="0"/>
            <a:t>New York Times</a:t>
          </a:r>
          <a:endParaRPr lang="en-US" sz="1200" b="1" dirty="0"/>
        </a:p>
      </dgm:t>
    </dgm:pt>
    <dgm:pt modelId="{CB40248D-BE39-4B46-A573-6A9CB2B6EA05}" type="parTrans" cxnId="{C5D842C3-9193-4656-9487-84F547232550}">
      <dgm:prSet/>
      <dgm:spPr/>
      <dgm:t>
        <a:bodyPr/>
        <a:lstStyle/>
        <a:p>
          <a:endParaRPr lang="en-US"/>
        </a:p>
      </dgm:t>
    </dgm:pt>
    <dgm:pt modelId="{DFAF0005-8A55-4E30-90A0-24EF3C5C9EFD}" type="sibTrans" cxnId="{C5D842C3-9193-4656-9487-84F547232550}">
      <dgm:prSet/>
      <dgm:spPr/>
      <dgm:t>
        <a:bodyPr/>
        <a:lstStyle/>
        <a:p>
          <a:endParaRPr lang="en-US"/>
        </a:p>
      </dgm:t>
    </dgm:pt>
    <dgm:pt modelId="{74D69E0B-390A-4586-B301-50052468CC2D}">
      <dgm:prSet phldrT="[Text]" custT="1"/>
      <dgm:spPr/>
      <dgm:t>
        <a:bodyPr/>
        <a:lstStyle/>
        <a:p>
          <a:pPr algn="ctr"/>
          <a:r>
            <a:rPr lang="en-US" sz="1200" b="1" dirty="0" smtClean="0"/>
            <a:t>Wall Street Journal</a:t>
          </a:r>
          <a:endParaRPr lang="en-US" sz="1200" b="1" dirty="0"/>
        </a:p>
      </dgm:t>
    </dgm:pt>
    <dgm:pt modelId="{63AFBEBA-16C6-4960-820C-913B4E4F818F}" type="parTrans" cxnId="{2AC070A1-ED19-4CF1-A4F1-6E476E39F604}">
      <dgm:prSet/>
      <dgm:spPr/>
      <dgm:t>
        <a:bodyPr/>
        <a:lstStyle/>
        <a:p>
          <a:endParaRPr lang="en-US"/>
        </a:p>
      </dgm:t>
    </dgm:pt>
    <dgm:pt modelId="{C658BE0C-8E9E-4A35-8A38-4116A6CB7389}" type="sibTrans" cxnId="{2AC070A1-ED19-4CF1-A4F1-6E476E39F604}">
      <dgm:prSet/>
      <dgm:spPr/>
      <dgm:t>
        <a:bodyPr/>
        <a:lstStyle/>
        <a:p>
          <a:endParaRPr lang="en-US"/>
        </a:p>
      </dgm:t>
    </dgm:pt>
    <dgm:pt modelId="{A4F84540-741E-4AC1-9FD5-7A5E89D461BB}">
      <dgm:prSet custT="1"/>
      <dgm:spPr/>
      <dgm:t>
        <a:bodyPr/>
        <a:lstStyle/>
        <a:p>
          <a:pPr algn="ctr"/>
          <a:r>
            <a:rPr lang="en-US" sz="1200" b="1" dirty="0" smtClean="0"/>
            <a:t>Obituaries</a:t>
          </a:r>
          <a:endParaRPr lang="en-US" sz="1400" b="1" dirty="0"/>
        </a:p>
      </dgm:t>
    </dgm:pt>
    <dgm:pt modelId="{99658771-D183-46ED-ACB1-214B6EB22908}" type="parTrans" cxnId="{116A3C97-F4D9-47CB-8667-191B65C9E730}">
      <dgm:prSet/>
      <dgm:spPr/>
      <dgm:t>
        <a:bodyPr/>
        <a:lstStyle/>
        <a:p>
          <a:endParaRPr lang="en-US"/>
        </a:p>
      </dgm:t>
    </dgm:pt>
    <dgm:pt modelId="{3CABF6A3-EAC9-4AE7-8774-E497B1EA4B89}" type="sibTrans" cxnId="{116A3C97-F4D9-47CB-8667-191B65C9E730}">
      <dgm:prSet/>
      <dgm:spPr/>
      <dgm:t>
        <a:bodyPr/>
        <a:lstStyle/>
        <a:p>
          <a:endParaRPr lang="en-US"/>
        </a:p>
      </dgm:t>
    </dgm:pt>
    <dgm:pt modelId="{214E7935-3CB4-4897-9237-8985D1FED302}">
      <dgm:prSet custT="1"/>
      <dgm:spPr/>
      <dgm:t>
        <a:bodyPr/>
        <a:lstStyle/>
        <a:p>
          <a:pPr algn="ctr"/>
          <a:r>
            <a:rPr lang="en-US" sz="1200" b="1" dirty="0" smtClean="0"/>
            <a:t>Legal Material</a:t>
          </a:r>
          <a:endParaRPr lang="en-US" sz="1200" b="1" dirty="0"/>
        </a:p>
      </dgm:t>
    </dgm:pt>
    <dgm:pt modelId="{C66A9D3B-C90C-4149-BD64-3F0B5DA62E89}" type="parTrans" cxnId="{172E9462-A710-44A0-8547-5D1E54EA9ED2}">
      <dgm:prSet/>
      <dgm:spPr/>
      <dgm:t>
        <a:bodyPr/>
        <a:lstStyle/>
        <a:p>
          <a:endParaRPr lang="en-US"/>
        </a:p>
      </dgm:t>
    </dgm:pt>
    <dgm:pt modelId="{EE134330-57A5-4C82-89FA-99BAFF0762FD}" type="sibTrans" cxnId="{172E9462-A710-44A0-8547-5D1E54EA9ED2}">
      <dgm:prSet/>
      <dgm:spPr/>
      <dgm:t>
        <a:bodyPr/>
        <a:lstStyle/>
        <a:p>
          <a:endParaRPr lang="en-US"/>
        </a:p>
      </dgm:t>
    </dgm:pt>
    <dgm:pt modelId="{59002D49-C32B-4E27-AA36-804421266B2F}">
      <dgm:prSet custT="1"/>
      <dgm:spPr/>
      <dgm:t>
        <a:bodyPr/>
        <a:lstStyle/>
        <a:p>
          <a:pPr algn="ctr"/>
          <a:r>
            <a:rPr lang="en-US" sz="1200" b="1" dirty="0" smtClean="0"/>
            <a:t>Legal Databases</a:t>
          </a:r>
          <a:endParaRPr lang="en-US" sz="1200" b="1" dirty="0"/>
        </a:p>
      </dgm:t>
    </dgm:pt>
    <dgm:pt modelId="{D6F809D2-2820-409E-ABE9-55F8BB42A685}" type="parTrans" cxnId="{88C07940-1D75-476F-9909-461DAE7D3F7B}">
      <dgm:prSet/>
      <dgm:spPr/>
      <dgm:t>
        <a:bodyPr/>
        <a:lstStyle/>
        <a:p>
          <a:endParaRPr lang="en-US"/>
        </a:p>
      </dgm:t>
    </dgm:pt>
    <dgm:pt modelId="{4A1C851D-41C7-48DA-B0E8-7ABE6F6F12A9}" type="sibTrans" cxnId="{88C07940-1D75-476F-9909-461DAE7D3F7B}">
      <dgm:prSet/>
      <dgm:spPr/>
      <dgm:t>
        <a:bodyPr/>
        <a:lstStyle/>
        <a:p>
          <a:endParaRPr lang="en-US"/>
        </a:p>
      </dgm:t>
    </dgm:pt>
    <dgm:pt modelId="{8F9CA568-E24E-4A86-8DD7-BB73F79980EA}">
      <dgm:prSet custT="1"/>
      <dgm:spPr/>
      <dgm:t>
        <a:bodyPr/>
        <a:lstStyle/>
        <a:p>
          <a:pPr algn="ctr"/>
          <a:r>
            <a:rPr lang="en-US" sz="1200" b="1" dirty="0" smtClean="0"/>
            <a:t>Britannica School</a:t>
          </a:r>
          <a:endParaRPr lang="en-US" sz="1200" b="1" dirty="0"/>
        </a:p>
      </dgm:t>
    </dgm:pt>
    <dgm:pt modelId="{FD03A1A0-2D8C-4260-A12D-B75B17668BF2}" type="parTrans" cxnId="{5B3610F3-0F3F-453A-BF09-798B9F9989EF}">
      <dgm:prSet/>
      <dgm:spPr/>
      <dgm:t>
        <a:bodyPr/>
        <a:lstStyle/>
        <a:p>
          <a:endParaRPr lang="en-US"/>
        </a:p>
      </dgm:t>
    </dgm:pt>
    <dgm:pt modelId="{1C632355-8B46-477A-B015-28F575AC080A}" type="sibTrans" cxnId="{5B3610F3-0F3F-453A-BF09-798B9F9989EF}">
      <dgm:prSet/>
      <dgm:spPr/>
      <dgm:t>
        <a:bodyPr/>
        <a:lstStyle/>
        <a:p>
          <a:endParaRPr lang="en-US"/>
        </a:p>
      </dgm:t>
    </dgm:pt>
    <dgm:pt modelId="{DE2F5D5C-B183-477F-8E3C-143CB2DA7699}">
      <dgm:prSet custT="1"/>
      <dgm:spPr/>
      <dgm:t>
        <a:bodyPr/>
        <a:lstStyle/>
        <a:p>
          <a:pPr algn="ctr"/>
          <a:r>
            <a:rPr lang="en-US" sz="1200" b="1" dirty="0" smtClean="0"/>
            <a:t>Student Tutoring</a:t>
          </a:r>
          <a:endParaRPr lang="en-US" sz="1200" b="1" dirty="0"/>
        </a:p>
      </dgm:t>
    </dgm:pt>
    <dgm:pt modelId="{4E50E658-5985-4C6B-873D-399ABA082511}" type="parTrans" cxnId="{69088ED0-0DDE-4ECC-B070-474A05FAAE20}">
      <dgm:prSet/>
      <dgm:spPr/>
      <dgm:t>
        <a:bodyPr/>
        <a:lstStyle/>
        <a:p>
          <a:endParaRPr lang="en-US"/>
        </a:p>
      </dgm:t>
    </dgm:pt>
    <dgm:pt modelId="{14E10C18-A1DB-4F3D-99B8-D84C955B76B5}" type="sibTrans" cxnId="{69088ED0-0DDE-4ECC-B070-474A05FAAE20}">
      <dgm:prSet/>
      <dgm:spPr/>
      <dgm:t>
        <a:bodyPr/>
        <a:lstStyle/>
        <a:p>
          <a:endParaRPr lang="en-US"/>
        </a:p>
      </dgm:t>
    </dgm:pt>
    <dgm:pt modelId="{7DCAF3D8-3E26-470C-B7C4-EC07E45F1FD8}" type="pres">
      <dgm:prSet presAssocID="{E4D303A8-8375-452D-8074-08CCB86D1A59}" presName="Name0" presStyleCnt="0">
        <dgm:presLayoutVars>
          <dgm:dir/>
        </dgm:presLayoutVars>
      </dgm:prSet>
      <dgm:spPr/>
      <dgm:t>
        <a:bodyPr/>
        <a:lstStyle/>
        <a:p>
          <a:endParaRPr lang="en-US"/>
        </a:p>
      </dgm:t>
    </dgm:pt>
    <dgm:pt modelId="{FCF1983B-2BD7-4D65-A8D4-86890FA121EC}" type="pres">
      <dgm:prSet presAssocID="{16AA7507-E9F3-421F-8523-CFDF835AD76A}" presName="composite" presStyleCnt="0"/>
      <dgm:spPr/>
    </dgm:pt>
    <dgm:pt modelId="{9A77886C-E61B-4C5A-87E6-98D3123C9E60}" type="pres">
      <dgm:prSet presAssocID="{16AA7507-E9F3-421F-8523-CFDF835AD76A}" presName="rect2" presStyleLbl="revTx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ADCEED-B545-4AAD-B74C-30EBF6099BA5}" type="pres">
      <dgm:prSet presAssocID="{16AA7507-E9F3-421F-8523-CFDF835AD76A}" presName="rect1" presStyleLbl="alignImgPlace1" presStyleIdx="0" presStyleCnt="8"/>
      <dgm:spPr>
        <a:blipFill dpi="0" rotWithShape="1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3D398B96-DB09-4DD8-87FD-CD6BDAA9B20C}" type="pres">
      <dgm:prSet presAssocID="{DFAF0005-8A55-4E30-90A0-24EF3C5C9EFD}" presName="sibTrans" presStyleCnt="0"/>
      <dgm:spPr/>
    </dgm:pt>
    <dgm:pt modelId="{D1F3B880-F56C-49B3-9B5C-177D5069729D}" type="pres">
      <dgm:prSet presAssocID="{24280227-5787-43E8-862F-E83DCFFFECBF}" presName="composite" presStyleCnt="0"/>
      <dgm:spPr/>
    </dgm:pt>
    <dgm:pt modelId="{01264DF6-EDE1-4E10-AD2D-9772CB3D9F17}" type="pres">
      <dgm:prSet presAssocID="{24280227-5787-43E8-862F-E83DCFFFECBF}" presName="rect2" presStyleLbl="revTx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2B5818-7E49-4AA1-89F6-5052C5898C74}" type="pres">
      <dgm:prSet presAssocID="{24280227-5787-43E8-862F-E83DCFFFECBF}" presName="rect1" presStyleLbl="alignImgPlace1" presStyleIdx="1" presStyleCnt="8"/>
      <dgm:spPr>
        <a:blipFill dpi="0"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37275" b="37275"/>
          </a:stretch>
        </a:blipFill>
      </dgm:spPr>
      <dgm:t>
        <a:bodyPr/>
        <a:lstStyle/>
        <a:p>
          <a:endParaRPr lang="en-US"/>
        </a:p>
      </dgm:t>
    </dgm:pt>
    <dgm:pt modelId="{7BFEC343-27C6-4087-AF3C-89C3E3775941}" type="pres">
      <dgm:prSet presAssocID="{673DEFD7-D32D-440B-8A85-C93A9EC970F1}" presName="sibTrans" presStyleCnt="0"/>
      <dgm:spPr/>
    </dgm:pt>
    <dgm:pt modelId="{A8C11F0B-568D-4408-BA4F-AB40C2B836B6}" type="pres">
      <dgm:prSet presAssocID="{74D69E0B-390A-4586-B301-50052468CC2D}" presName="composite" presStyleCnt="0"/>
      <dgm:spPr/>
    </dgm:pt>
    <dgm:pt modelId="{48881E4B-3E2C-4D7B-A2D1-FF196F552BE9}" type="pres">
      <dgm:prSet presAssocID="{74D69E0B-390A-4586-B301-50052468CC2D}" presName="rect2" presStyleLbl="revTx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3D6CCE-CFF7-4755-B563-181586E7A5A4}" type="pres">
      <dgm:prSet presAssocID="{74D69E0B-390A-4586-B301-50052468CC2D}" presName="rect1" presStyleLbl="alignImgPlace1" presStyleIdx="2" presStyleCnt="8" custLinFactNeighborX="505" custLinFactNeighborY="1641"/>
      <dgm:spPr>
        <a:blipFill dpi="0" rotWithShape="1"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44032" b="44032"/>
          </a:stretch>
        </a:blipFill>
      </dgm:spPr>
      <dgm:t>
        <a:bodyPr/>
        <a:lstStyle/>
        <a:p>
          <a:endParaRPr lang="en-US"/>
        </a:p>
      </dgm:t>
    </dgm:pt>
    <dgm:pt modelId="{E20A09B8-E27F-4A62-8ABD-EB10FDE094CC}" type="pres">
      <dgm:prSet presAssocID="{C658BE0C-8E9E-4A35-8A38-4116A6CB7389}" presName="sibTrans" presStyleCnt="0"/>
      <dgm:spPr/>
    </dgm:pt>
    <dgm:pt modelId="{BB39A2D0-D531-462C-95BB-7F6E352B0876}" type="pres">
      <dgm:prSet presAssocID="{A4F84540-741E-4AC1-9FD5-7A5E89D461BB}" presName="composite" presStyleCnt="0"/>
      <dgm:spPr/>
    </dgm:pt>
    <dgm:pt modelId="{941FC510-2E9C-42FC-8B6D-47085D76CF6B}" type="pres">
      <dgm:prSet presAssocID="{A4F84540-741E-4AC1-9FD5-7A5E89D461BB}" presName="rect2" presStyleLbl="revTx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05C717-52AF-4E04-BC1E-F4CFB52A4AE3}" type="pres">
      <dgm:prSet presAssocID="{A4F84540-741E-4AC1-9FD5-7A5E89D461BB}" presName="rect1" presStyleLbl="alignImgPlace1" presStyleIdx="3" presStyleCnt="8"/>
      <dgm:spPr>
        <a:blipFill dpi="0" rotWithShape="1"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22125" b="22125"/>
          </a:stretch>
        </a:blipFill>
      </dgm:spPr>
      <dgm:t>
        <a:bodyPr/>
        <a:lstStyle/>
        <a:p>
          <a:endParaRPr lang="en-US"/>
        </a:p>
      </dgm:t>
    </dgm:pt>
    <dgm:pt modelId="{D2EDE843-E4C1-46AC-AC42-015D882890C2}" type="pres">
      <dgm:prSet presAssocID="{3CABF6A3-EAC9-4AE7-8774-E497B1EA4B89}" presName="sibTrans" presStyleCnt="0"/>
      <dgm:spPr/>
    </dgm:pt>
    <dgm:pt modelId="{6CE06F99-1861-48FD-AE10-E6633EB28D3A}" type="pres">
      <dgm:prSet presAssocID="{214E7935-3CB4-4897-9237-8985D1FED302}" presName="composite" presStyleCnt="0"/>
      <dgm:spPr/>
    </dgm:pt>
    <dgm:pt modelId="{80CD037F-D0D1-492D-8F0A-8BCB78B37BAE}" type="pres">
      <dgm:prSet presAssocID="{214E7935-3CB4-4897-9237-8985D1FED302}" presName="rect2" presStyleLbl="revTx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CBC9EC-D21C-4EA7-8FA9-A118DFBACE43}" type="pres">
      <dgm:prSet presAssocID="{214E7935-3CB4-4897-9237-8985D1FED302}" presName="rect1" presStyleLbl="alignImgPlace1" presStyleIdx="4" presStyleCnt="8"/>
      <dgm:spPr>
        <a:blipFill dpi="0" rotWithShape="1"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28355" b="28355"/>
          </a:stretch>
        </a:blipFill>
      </dgm:spPr>
      <dgm:t>
        <a:bodyPr/>
        <a:lstStyle/>
        <a:p>
          <a:endParaRPr lang="en-US"/>
        </a:p>
      </dgm:t>
    </dgm:pt>
    <dgm:pt modelId="{D2F535DE-98F1-4DBE-B595-415F7E99F96A}" type="pres">
      <dgm:prSet presAssocID="{EE134330-57A5-4C82-89FA-99BAFF0762FD}" presName="sibTrans" presStyleCnt="0"/>
      <dgm:spPr/>
    </dgm:pt>
    <dgm:pt modelId="{0F33B5E3-8F07-4BC0-BB85-635F7F7AEBB8}" type="pres">
      <dgm:prSet presAssocID="{59002D49-C32B-4E27-AA36-804421266B2F}" presName="composite" presStyleCnt="0"/>
      <dgm:spPr/>
    </dgm:pt>
    <dgm:pt modelId="{4EE91753-F21D-450A-BC3A-647614427427}" type="pres">
      <dgm:prSet presAssocID="{59002D49-C32B-4E27-AA36-804421266B2F}" presName="rect2" presStyleLbl="revTx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A1553-7AFD-4928-9F70-471BE49628F7}" type="pres">
      <dgm:prSet presAssocID="{59002D49-C32B-4E27-AA36-804421266B2F}" presName="rect1" presStyleLbl="alignImgPlace1" presStyleIdx="5" presStyleCnt="8"/>
      <dgm:spPr>
        <a:blipFill dpi="0" rotWithShape="1"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B5495590-76BE-40DF-84D0-24D3DDF89012}" type="pres">
      <dgm:prSet presAssocID="{4A1C851D-41C7-48DA-B0E8-7ABE6F6F12A9}" presName="sibTrans" presStyleCnt="0"/>
      <dgm:spPr/>
    </dgm:pt>
    <dgm:pt modelId="{1130CF38-F324-4F7B-A652-EAFFC2F4F326}" type="pres">
      <dgm:prSet presAssocID="{8F9CA568-E24E-4A86-8DD7-BB73F79980EA}" presName="composite" presStyleCnt="0"/>
      <dgm:spPr/>
    </dgm:pt>
    <dgm:pt modelId="{C0A905FD-0D82-42A2-81CF-A488117DAB52}" type="pres">
      <dgm:prSet presAssocID="{8F9CA568-E24E-4A86-8DD7-BB73F79980EA}" presName="rect2" presStyleLbl="revTx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9FAF6E-3A5E-4707-BEA1-3C2A88038314}" type="pres">
      <dgm:prSet presAssocID="{8F9CA568-E24E-4A86-8DD7-BB73F79980EA}" presName="rect1" presStyleLbl="alignImgPlace1" presStyleIdx="6" presStyleCnt="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59E7E3A5-6619-4488-A9C0-4D3ABC409FBF}" type="pres">
      <dgm:prSet presAssocID="{1C632355-8B46-477A-B015-28F575AC080A}" presName="sibTrans" presStyleCnt="0"/>
      <dgm:spPr/>
    </dgm:pt>
    <dgm:pt modelId="{D48EE381-9481-4C4C-A46E-013A596A0F84}" type="pres">
      <dgm:prSet presAssocID="{DE2F5D5C-B183-477F-8E3C-143CB2DA7699}" presName="composite" presStyleCnt="0"/>
      <dgm:spPr/>
    </dgm:pt>
    <dgm:pt modelId="{D3E8A1B2-7B5E-4089-8EAA-F6C1685666CA}" type="pres">
      <dgm:prSet presAssocID="{DE2F5D5C-B183-477F-8E3C-143CB2DA7699}" presName="rect2" presStyleLbl="revTx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79A76D-2964-4F8A-9875-33AD082F1160}" type="pres">
      <dgm:prSet presAssocID="{DE2F5D5C-B183-477F-8E3C-143CB2DA7699}" presName="rect1" presStyleLbl="alignImgPlace1" presStyleIdx="7" presStyleCnt="8"/>
      <dgm:spPr>
        <a:blipFill dpi="0" rotWithShape="1"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37332" b="37332"/>
          </a:stretch>
        </a:blipFill>
      </dgm:spPr>
      <dgm:t>
        <a:bodyPr/>
        <a:lstStyle/>
        <a:p>
          <a:endParaRPr lang="en-US"/>
        </a:p>
      </dgm:t>
    </dgm:pt>
  </dgm:ptLst>
  <dgm:cxnLst>
    <dgm:cxn modelId="{69088ED0-0DDE-4ECC-B070-474A05FAAE20}" srcId="{E4D303A8-8375-452D-8074-08CCB86D1A59}" destId="{DE2F5D5C-B183-477F-8E3C-143CB2DA7699}" srcOrd="7" destOrd="0" parTransId="{4E50E658-5985-4C6B-873D-399ABA082511}" sibTransId="{14E10C18-A1DB-4F3D-99B8-D84C955B76B5}"/>
    <dgm:cxn modelId="{F79E3A25-E1B7-4A79-BEEA-8586E6A98512}" type="presOf" srcId="{E4D303A8-8375-452D-8074-08CCB86D1A59}" destId="{7DCAF3D8-3E26-470C-B7C4-EC07E45F1FD8}" srcOrd="0" destOrd="0" presId="urn:microsoft.com/office/officeart/2008/layout/PictureGrid"/>
    <dgm:cxn modelId="{46EFB202-CAA5-4691-B9F2-DE082B357D07}" type="presOf" srcId="{8F9CA568-E24E-4A86-8DD7-BB73F79980EA}" destId="{C0A905FD-0D82-42A2-81CF-A488117DAB52}" srcOrd="0" destOrd="0" presId="urn:microsoft.com/office/officeart/2008/layout/PictureGrid"/>
    <dgm:cxn modelId="{88C07940-1D75-476F-9909-461DAE7D3F7B}" srcId="{E4D303A8-8375-452D-8074-08CCB86D1A59}" destId="{59002D49-C32B-4E27-AA36-804421266B2F}" srcOrd="5" destOrd="0" parTransId="{D6F809D2-2820-409E-ABE9-55F8BB42A685}" sibTransId="{4A1C851D-41C7-48DA-B0E8-7ABE6F6F12A9}"/>
    <dgm:cxn modelId="{511488D9-FCB3-4792-AC39-749701C175AF}" srcId="{E4D303A8-8375-452D-8074-08CCB86D1A59}" destId="{24280227-5787-43E8-862F-E83DCFFFECBF}" srcOrd="1" destOrd="0" parTransId="{35668036-AF90-4A39-861E-05D9DD301DB4}" sibTransId="{673DEFD7-D32D-440B-8A85-C93A9EC970F1}"/>
    <dgm:cxn modelId="{2AC070A1-ED19-4CF1-A4F1-6E476E39F604}" srcId="{E4D303A8-8375-452D-8074-08CCB86D1A59}" destId="{74D69E0B-390A-4586-B301-50052468CC2D}" srcOrd="2" destOrd="0" parTransId="{63AFBEBA-16C6-4960-820C-913B4E4F818F}" sibTransId="{C658BE0C-8E9E-4A35-8A38-4116A6CB7389}"/>
    <dgm:cxn modelId="{AC360EA6-DB1B-415C-83DA-6330A1EF1C23}" type="presOf" srcId="{24280227-5787-43E8-862F-E83DCFFFECBF}" destId="{01264DF6-EDE1-4E10-AD2D-9772CB3D9F17}" srcOrd="0" destOrd="0" presId="urn:microsoft.com/office/officeart/2008/layout/PictureGrid"/>
    <dgm:cxn modelId="{7F6101E8-9120-43A9-8C8B-289FAD99AD39}" type="presOf" srcId="{74D69E0B-390A-4586-B301-50052468CC2D}" destId="{48881E4B-3E2C-4D7B-A2D1-FF196F552BE9}" srcOrd="0" destOrd="0" presId="urn:microsoft.com/office/officeart/2008/layout/PictureGrid"/>
    <dgm:cxn modelId="{1ABE0D70-B8BA-4962-93DE-829787F308FE}" type="presOf" srcId="{DE2F5D5C-B183-477F-8E3C-143CB2DA7699}" destId="{D3E8A1B2-7B5E-4089-8EAA-F6C1685666CA}" srcOrd="0" destOrd="0" presId="urn:microsoft.com/office/officeart/2008/layout/PictureGrid"/>
    <dgm:cxn modelId="{5B3610F3-0F3F-453A-BF09-798B9F9989EF}" srcId="{E4D303A8-8375-452D-8074-08CCB86D1A59}" destId="{8F9CA568-E24E-4A86-8DD7-BB73F79980EA}" srcOrd="6" destOrd="0" parTransId="{FD03A1A0-2D8C-4260-A12D-B75B17668BF2}" sibTransId="{1C632355-8B46-477A-B015-28F575AC080A}"/>
    <dgm:cxn modelId="{CFFD065E-9331-43BB-B040-27B2FF3B18D7}" type="presOf" srcId="{59002D49-C32B-4E27-AA36-804421266B2F}" destId="{4EE91753-F21D-450A-BC3A-647614427427}" srcOrd="0" destOrd="0" presId="urn:microsoft.com/office/officeart/2008/layout/PictureGrid"/>
    <dgm:cxn modelId="{172E9462-A710-44A0-8547-5D1E54EA9ED2}" srcId="{E4D303A8-8375-452D-8074-08CCB86D1A59}" destId="{214E7935-3CB4-4897-9237-8985D1FED302}" srcOrd="4" destOrd="0" parTransId="{C66A9D3B-C90C-4149-BD64-3F0B5DA62E89}" sibTransId="{EE134330-57A5-4C82-89FA-99BAFF0762FD}"/>
    <dgm:cxn modelId="{C5D842C3-9193-4656-9487-84F547232550}" srcId="{E4D303A8-8375-452D-8074-08CCB86D1A59}" destId="{16AA7507-E9F3-421F-8523-CFDF835AD76A}" srcOrd="0" destOrd="0" parTransId="{CB40248D-BE39-4B46-A573-6A9CB2B6EA05}" sibTransId="{DFAF0005-8A55-4E30-90A0-24EF3C5C9EFD}"/>
    <dgm:cxn modelId="{116A3C97-F4D9-47CB-8667-191B65C9E730}" srcId="{E4D303A8-8375-452D-8074-08CCB86D1A59}" destId="{A4F84540-741E-4AC1-9FD5-7A5E89D461BB}" srcOrd="3" destOrd="0" parTransId="{99658771-D183-46ED-ACB1-214B6EB22908}" sibTransId="{3CABF6A3-EAC9-4AE7-8774-E497B1EA4B89}"/>
    <dgm:cxn modelId="{AE8E9BCA-FAD6-4405-B201-5C7B03F40E9A}" type="presOf" srcId="{A4F84540-741E-4AC1-9FD5-7A5E89D461BB}" destId="{941FC510-2E9C-42FC-8B6D-47085D76CF6B}" srcOrd="0" destOrd="0" presId="urn:microsoft.com/office/officeart/2008/layout/PictureGrid"/>
    <dgm:cxn modelId="{1E06A6BB-67EC-4265-BBED-48234214E001}" type="presOf" srcId="{16AA7507-E9F3-421F-8523-CFDF835AD76A}" destId="{9A77886C-E61B-4C5A-87E6-98D3123C9E60}" srcOrd="0" destOrd="0" presId="urn:microsoft.com/office/officeart/2008/layout/PictureGrid"/>
    <dgm:cxn modelId="{5BBC6CE9-D131-4078-B745-E0B7410E5971}" type="presOf" srcId="{214E7935-3CB4-4897-9237-8985D1FED302}" destId="{80CD037F-D0D1-492D-8F0A-8BCB78B37BAE}" srcOrd="0" destOrd="0" presId="urn:microsoft.com/office/officeart/2008/layout/PictureGrid"/>
    <dgm:cxn modelId="{E8AD1A0C-587A-4C50-8880-2FF1099E6833}" type="presParOf" srcId="{7DCAF3D8-3E26-470C-B7C4-EC07E45F1FD8}" destId="{FCF1983B-2BD7-4D65-A8D4-86890FA121EC}" srcOrd="0" destOrd="0" presId="urn:microsoft.com/office/officeart/2008/layout/PictureGrid"/>
    <dgm:cxn modelId="{C7FF28D9-5E76-4950-BAF3-556ED9DEEDE0}" type="presParOf" srcId="{FCF1983B-2BD7-4D65-A8D4-86890FA121EC}" destId="{9A77886C-E61B-4C5A-87E6-98D3123C9E60}" srcOrd="0" destOrd="0" presId="urn:microsoft.com/office/officeart/2008/layout/PictureGrid"/>
    <dgm:cxn modelId="{27E798FE-C5C4-4B72-B99A-C5A994414AA0}" type="presParOf" srcId="{FCF1983B-2BD7-4D65-A8D4-86890FA121EC}" destId="{02ADCEED-B545-4AAD-B74C-30EBF6099BA5}" srcOrd="1" destOrd="0" presId="urn:microsoft.com/office/officeart/2008/layout/PictureGrid"/>
    <dgm:cxn modelId="{F6596397-485E-4BC1-9F0E-8F859E7EB14B}" type="presParOf" srcId="{7DCAF3D8-3E26-470C-B7C4-EC07E45F1FD8}" destId="{3D398B96-DB09-4DD8-87FD-CD6BDAA9B20C}" srcOrd="1" destOrd="0" presId="urn:microsoft.com/office/officeart/2008/layout/PictureGrid"/>
    <dgm:cxn modelId="{CD9DB71F-44E0-4974-AF12-1C6C94CC6850}" type="presParOf" srcId="{7DCAF3D8-3E26-470C-B7C4-EC07E45F1FD8}" destId="{D1F3B880-F56C-49B3-9B5C-177D5069729D}" srcOrd="2" destOrd="0" presId="urn:microsoft.com/office/officeart/2008/layout/PictureGrid"/>
    <dgm:cxn modelId="{D993DE76-1DB1-4B23-B9F6-FCFE72F134DE}" type="presParOf" srcId="{D1F3B880-F56C-49B3-9B5C-177D5069729D}" destId="{01264DF6-EDE1-4E10-AD2D-9772CB3D9F17}" srcOrd="0" destOrd="0" presId="urn:microsoft.com/office/officeart/2008/layout/PictureGrid"/>
    <dgm:cxn modelId="{B7EF457F-36E0-42F8-8F48-F93B67C84CF5}" type="presParOf" srcId="{D1F3B880-F56C-49B3-9B5C-177D5069729D}" destId="{A62B5818-7E49-4AA1-89F6-5052C5898C74}" srcOrd="1" destOrd="0" presId="urn:microsoft.com/office/officeart/2008/layout/PictureGrid"/>
    <dgm:cxn modelId="{FCC483C6-93FC-4C74-BEB4-99C4A3FBE03E}" type="presParOf" srcId="{7DCAF3D8-3E26-470C-B7C4-EC07E45F1FD8}" destId="{7BFEC343-27C6-4087-AF3C-89C3E3775941}" srcOrd="3" destOrd="0" presId="urn:microsoft.com/office/officeart/2008/layout/PictureGrid"/>
    <dgm:cxn modelId="{6FD80F8E-F13C-4E2D-BE47-CA5A6E67BB93}" type="presParOf" srcId="{7DCAF3D8-3E26-470C-B7C4-EC07E45F1FD8}" destId="{A8C11F0B-568D-4408-BA4F-AB40C2B836B6}" srcOrd="4" destOrd="0" presId="urn:microsoft.com/office/officeart/2008/layout/PictureGrid"/>
    <dgm:cxn modelId="{FE55771F-324A-4362-96C0-48533A72B3BC}" type="presParOf" srcId="{A8C11F0B-568D-4408-BA4F-AB40C2B836B6}" destId="{48881E4B-3E2C-4D7B-A2D1-FF196F552BE9}" srcOrd="0" destOrd="0" presId="urn:microsoft.com/office/officeart/2008/layout/PictureGrid"/>
    <dgm:cxn modelId="{EBDA7F97-0D35-4194-9E5A-5BA0A02F1620}" type="presParOf" srcId="{A8C11F0B-568D-4408-BA4F-AB40C2B836B6}" destId="{093D6CCE-CFF7-4755-B563-181586E7A5A4}" srcOrd="1" destOrd="0" presId="urn:microsoft.com/office/officeart/2008/layout/PictureGrid"/>
    <dgm:cxn modelId="{4A1DCE84-0E48-4842-9593-524C56696434}" type="presParOf" srcId="{7DCAF3D8-3E26-470C-B7C4-EC07E45F1FD8}" destId="{E20A09B8-E27F-4A62-8ABD-EB10FDE094CC}" srcOrd="5" destOrd="0" presId="urn:microsoft.com/office/officeart/2008/layout/PictureGrid"/>
    <dgm:cxn modelId="{2A3A402F-8EDB-4EF2-90A4-3DDDE151EC05}" type="presParOf" srcId="{7DCAF3D8-3E26-470C-B7C4-EC07E45F1FD8}" destId="{BB39A2D0-D531-462C-95BB-7F6E352B0876}" srcOrd="6" destOrd="0" presId="urn:microsoft.com/office/officeart/2008/layout/PictureGrid"/>
    <dgm:cxn modelId="{5A96E610-1F23-4227-8589-E4F885A384E8}" type="presParOf" srcId="{BB39A2D0-D531-462C-95BB-7F6E352B0876}" destId="{941FC510-2E9C-42FC-8B6D-47085D76CF6B}" srcOrd="0" destOrd="0" presId="urn:microsoft.com/office/officeart/2008/layout/PictureGrid"/>
    <dgm:cxn modelId="{6EDD4575-49D1-4F99-9530-A534B264C15D}" type="presParOf" srcId="{BB39A2D0-D531-462C-95BB-7F6E352B0876}" destId="{A905C717-52AF-4E04-BC1E-F4CFB52A4AE3}" srcOrd="1" destOrd="0" presId="urn:microsoft.com/office/officeart/2008/layout/PictureGrid"/>
    <dgm:cxn modelId="{EAD00AEE-CF01-4A06-8B7E-A99696F97DBD}" type="presParOf" srcId="{7DCAF3D8-3E26-470C-B7C4-EC07E45F1FD8}" destId="{D2EDE843-E4C1-46AC-AC42-015D882890C2}" srcOrd="7" destOrd="0" presId="urn:microsoft.com/office/officeart/2008/layout/PictureGrid"/>
    <dgm:cxn modelId="{E5F58E1E-39EB-404C-9837-4B1289D145CC}" type="presParOf" srcId="{7DCAF3D8-3E26-470C-B7C4-EC07E45F1FD8}" destId="{6CE06F99-1861-48FD-AE10-E6633EB28D3A}" srcOrd="8" destOrd="0" presId="urn:microsoft.com/office/officeart/2008/layout/PictureGrid"/>
    <dgm:cxn modelId="{D6C37B73-8F1D-41AC-B22E-86D2B8D3996A}" type="presParOf" srcId="{6CE06F99-1861-48FD-AE10-E6633EB28D3A}" destId="{80CD037F-D0D1-492D-8F0A-8BCB78B37BAE}" srcOrd="0" destOrd="0" presId="urn:microsoft.com/office/officeart/2008/layout/PictureGrid"/>
    <dgm:cxn modelId="{F7374A0B-F3A9-4B42-AB2B-88D065950862}" type="presParOf" srcId="{6CE06F99-1861-48FD-AE10-E6633EB28D3A}" destId="{A8CBC9EC-D21C-4EA7-8FA9-A118DFBACE43}" srcOrd="1" destOrd="0" presId="urn:microsoft.com/office/officeart/2008/layout/PictureGrid"/>
    <dgm:cxn modelId="{540C4F84-BC61-419F-9A9D-08CDFD175CA8}" type="presParOf" srcId="{7DCAF3D8-3E26-470C-B7C4-EC07E45F1FD8}" destId="{D2F535DE-98F1-4DBE-B595-415F7E99F96A}" srcOrd="9" destOrd="0" presId="urn:microsoft.com/office/officeart/2008/layout/PictureGrid"/>
    <dgm:cxn modelId="{25D14FF5-2BEA-4FEE-AE73-190C7DB5E443}" type="presParOf" srcId="{7DCAF3D8-3E26-470C-B7C4-EC07E45F1FD8}" destId="{0F33B5E3-8F07-4BC0-BB85-635F7F7AEBB8}" srcOrd="10" destOrd="0" presId="urn:microsoft.com/office/officeart/2008/layout/PictureGrid"/>
    <dgm:cxn modelId="{A47FAADA-F033-48E6-8146-CF14E92D44C1}" type="presParOf" srcId="{0F33B5E3-8F07-4BC0-BB85-635F7F7AEBB8}" destId="{4EE91753-F21D-450A-BC3A-647614427427}" srcOrd="0" destOrd="0" presId="urn:microsoft.com/office/officeart/2008/layout/PictureGrid"/>
    <dgm:cxn modelId="{609B9E24-39A5-4958-A14E-01B187E4815D}" type="presParOf" srcId="{0F33B5E3-8F07-4BC0-BB85-635F7F7AEBB8}" destId="{C4BA1553-7AFD-4928-9F70-471BE49628F7}" srcOrd="1" destOrd="0" presId="urn:microsoft.com/office/officeart/2008/layout/PictureGrid"/>
    <dgm:cxn modelId="{996E3C9B-8400-4190-9B7E-CF93496002FA}" type="presParOf" srcId="{7DCAF3D8-3E26-470C-B7C4-EC07E45F1FD8}" destId="{B5495590-76BE-40DF-84D0-24D3DDF89012}" srcOrd="11" destOrd="0" presId="urn:microsoft.com/office/officeart/2008/layout/PictureGrid"/>
    <dgm:cxn modelId="{0E730171-B508-4108-8B2F-5120DA0C7573}" type="presParOf" srcId="{7DCAF3D8-3E26-470C-B7C4-EC07E45F1FD8}" destId="{1130CF38-F324-4F7B-A652-EAFFC2F4F326}" srcOrd="12" destOrd="0" presId="urn:microsoft.com/office/officeart/2008/layout/PictureGrid"/>
    <dgm:cxn modelId="{A517B48D-3095-4B02-90E0-F0FFDF58C8AC}" type="presParOf" srcId="{1130CF38-F324-4F7B-A652-EAFFC2F4F326}" destId="{C0A905FD-0D82-42A2-81CF-A488117DAB52}" srcOrd="0" destOrd="0" presId="urn:microsoft.com/office/officeart/2008/layout/PictureGrid"/>
    <dgm:cxn modelId="{9D11D1F6-6486-49E5-AC0F-9B1FBA7C84D2}" type="presParOf" srcId="{1130CF38-F324-4F7B-A652-EAFFC2F4F326}" destId="{629FAF6E-3A5E-4707-BEA1-3C2A88038314}" srcOrd="1" destOrd="0" presId="urn:microsoft.com/office/officeart/2008/layout/PictureGrid"/>
    <dgm:cxn modelId="{642CAA5F-CF47-4D24-B108-3E66BA7A3F97}" type="presParOf" srcId="{7DCAF3D8-3E26-470C-B7C4-EC07E45F1FD8}" destId="{59E7E3A5-6619-4488-A9C0-4D3ABC409FBF}" srcOrd="13" destOrd="0" presId="urn:microsoft.com/office/officeart/2008/layout/PictureGrid"/>
    <dgm:cxn modelId="{F827C1E0-8EE8-45AA-B2C2-D9CD529D0B26}" type="presParOf" srcId="{7DCAF3D8-3E26-470C-B7C4-EC07E45F1FD8}" destId="{D48EE381-9481-4C4C-A46E-013A596A0F84}" srcOrd="14" destOrd="0" presId="urn:microsoft.com/office/officeart/2008/layout/PictureGrid"/>
    <dgm:cxn modelId="{DC9AC887-1A1C-41E2-88A6-714D38460595}" type="presParOf" srcId="{D48EE381-9481-4C4C-A46E-013A596A0F84}" destId="{D3E8A1B2-7B5E-4089-8EAA-F6C1685666CA}" srcOrd="0" destOrd="0" presId="urn:microsoft.com/office/officeart/2008/layout/PictureGrid"/>
    <dgm:cxn modelId="{95A2CCDB-9C7B-477C-8327-12D15E90AC98}" type="presParOf" srcId="{D48EE381-9481-4C4C-A46E-013A596A0F84}" destId="{C279A76D-2964-4F8A-9875-33AD082F1160}" srcOrd="1" destOrd="0" presId="urn:microsoft.com/office/officeart/2008/layout/PictureGri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208E751-788A-4FDC-84CA-2E87D2B1F19D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66B9066-B56C-4227-AD97-F96B9761D5FE}">
      <dgm:prSet phldrT="[Text]" custT="1"/>
      <dgm:spPr/>
      <dgm:t>
        <a:bodyPr/>
        <a:lstStyle/>
        <a:p>
          <a:pPr algn="ctr"/>
          <a:r>
            <a:rPr lang="en-US" sz="2400" dirty="0" smtClean="0">
              <a:solidFill>
                <a:schemeClr val="tx2"/>
              </a:solidFill>
            </a:rPr>
            <a:t>1,000 patrons checked out a digital item</a:t>
          </a:r>
        </a:p>
      </dgm:t>
    </dgm:pt>
    <dgm:pt modelId="{9A3B3733-C967-40AA-8880-6CF42287FBB3}" type="parTrans" cxnId="{34FA3D7E-D76A-491D-AFEE-6FA68D3E69B1}">
      <dgm:prSet/>
      <dgm:spPr/>
      <dgm:t>
        <a:bodyPr/>
        <a:lstStyle/>
        <a:p>
          <a:endParaRPr lang="en-US"/>
        </a:p>
      </dgm:t>
    </dgm:pt>
    <dgm:pt modelId="{104D58B2-2DE2-455A-A7EE-052F948D3EDB}" type="sibTrans" cxnId="{34FA3D7E-D76A-491D-AFEE-6FA68D3E69B1}">
      <dgm:prSet/>
      <dgm:spPr/>
      <dgm:t>
        <a:bodyPr/>
        <a:lstStyle/>
        <a:p>
          <a:endParaRPr lang="en-US"/>
        </a:p>
      </dgm:t>
    </dgm:pt>
    <dgm:pt modelId="{C2F0815E-9762-4EA2-B93E-79A1BD8119D9}">
      <dgm:prSet phldrT="[Text]" custT="1"/>
      <dgm:spPr/>
      <dgm:t>
        <a:bodyPr/>
        <a:lstStyle/>
        <a:p>
          <a:pPr algn="ctr"/>
          <a:r>
            <a:rPr lang="en-US" sz="2400" dirty="0" smtClean="0">
              <a:solidFill>
                <a:schemeClr val="tx2"/>
              </a:solidFill>
            </a:rPr>
            <a:t>Over 4,000 patrons accessed a resource</a:t>
          </a:r>
        </a:p>
      </dgm:t>
    </dgm:pt>
    <dgm:pt modelId="{15A08195-155D-4D0A-BC16-53BA62395006}" type="parTrans" cxnId="{D3B0EDF8-F482-491C-A28C-1AB3BB9968CC}">
      <dgm:prSet/>
      <dgm:spPr/>
      <dgm:t>
        <a:bodyPr/>
        <a:lstStyle/>
        <a:p>
          <a:endParaRPr lang="en-US"/>
        </a:p>
      </dgm:t>
    </dgm:pt>
    <dgm:pt modelId="{0D96AEB7-26FB-43FF-92A0-B2F715E440A2}" type="sibTrans" cxnId="{D3B0EDF8-F482-491C-A28C-1AB3BB9968CC}">
      <dgm:prSet/>
      <dgm:spPr/>
      <dgm:t>
        <a:bodyPr/>
        <a:lstStyle/>
        <a:p>
          <a:endParaRPr lang="en-US"/>
        </a:p>
      </dgm:t>
    </dgm:pt>
    <dgm:pt modelId="{D9E8BF5D-06B2-4FB1-B37C-6E2B00BB58B5}">
      <dgm:prSet phldrT="[Text]" custT="1"/>
      <dgm:spPr/>
      <dgm:t>
        <a:bodyPr/>
        <a:lstStyle/>
        <a:p>
          <a:pPr algn="ctr"/>
          <a:r>
            <a:rPr lang="en-US" sz="2400" dirty="0" smtClean="0">
              <a:solidFill>
                <a:schemeClr val="tx2"/>
              </a:solidFill>
            </a:rPr>
            <a:t>3,400 patrons checked out a physical item</a:t>
          </a:r>
        </a:p>
      </dgm:t>
    </dgm:pt>
    <dgm:pt modelId="{820AE154-BA0B-4E2D-9014-79808EF4C0C1}" type="parTrans" cxnId="{E4DA422D-C1DC-4892-BCE4-67CFF6F0AB3F}">
      <dgm:prSet/>
      <dgm:spPr/>
      <dgm:t>
        <a:bodyPr/>
        <a:lstStyle/>
        <a:p>
          <a:endParaRPr lang="en-US"/>
        </a:p>
      </dgm:t>
    </dgm:pt>
    <dgm:pt modelId="{E96B2937-25DB-4D3D-82E0-03D361DB7509}" type="sibTrans" cxnId="{E4DA422D-C1DC-4892-BCE4-67CFF6F0AB3F}">
      <dgm:prSet/>
      <dgm:spPr/>
      <dgm:t>
        <a:bodyPr/>
        <a:lstStyle/>
        <a:p>
          <a:endParaRPr lang="en-US"/>
        </a:p>
      </dgm:t>
    </dgm:pt>
    <dgm:pt modelId="{0FDB6009-23F9-43CA-8285-A499B23ECCC4}" type="pres">
      <dgm:prSet presAssocID="{C208E751-788A-4FDC-84CA-2E87D2B1F19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7969D81-AF93-4E7D-B344-6BF81EF1965C}" type="pres">
      <dgm:prSet presAssocID="{C2F0815E-9762-4EA2-B93E-79A1BD8119D9}" presName="parentText" presStyleLbl="node1" presStyleIdx="0" presStyleCnt="3" custLinFactNeighborX="-756" custLinFactNeighborY="-5075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CC3CF5-F737-4283-8B7B-54B8CDF6BDF6}" type="pres">
      <dgm:prSet presAssocID="{0D96AEB7-26FB-43FF-92A0-B2F715E440A2}" presName="spacer" presStyleCnt="0"/>
      <dgm:spPr/>
    </dgm:pt>
    <dgm:pt modelId="{45207346-0587-4190-BDC9-A405A1D375AF}" type="pres">
      <dgm:prSet presAssocID="{D9E8BF5D-06B2-4FB1-B37C-6E2B00BB58B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D59537-D728-4EE5-9778-2856E7A1B756}" type="pres">
      <dgm:prSet presAssocID="{E96B2937-25DB-4D3D-82E0-03D361DB7509}" presName="spacer" presStyleCnt="0"/>
      <dgm:spPr/>
    </dgm:pt>
    <dgm:pt modelId="{672FE42D-36B3-41FB-B387-74C231A23534}" type="pres">
      <dgm:prSet presAssocID="{A66B9066-B56C-4227-AD97-F96B9761D5F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039A167-F4BA-4122-9C50-CB054E11D07B}" type="presOf" srcId="{A66B9066-B56C-4227-AD97-F96B9761D5FE}" destId="{672FE42D-36B3-41FB-B387-74C231A23534}" srcOrd="0" destOrd="0" presId="urn:microsoft.com/office/officeart/2005/8/layout/vList2"/>
    <dgm:cxn modelId="{C2FBD530-2411-4B49-A003-4279CAAE87FE}" type="presOf" srcId="{D9E8BF5D-06B2-4FB1-B37C-6E2B00BB58B5}" destId="{45207346-0587-4190-BDC9-A405A1D375AF}" srcOrd="0" destOrd="0" presId="urn:microsoft.com/office/officeart/2005/8/layout/vList2"/>
    <dgm:cxn modelId="{34FA3D7E-D76A-491D-AFEE-6FA68D3E69B1}" srcId="{C208E751-788A-4FDC-84CA-2E87D2B1F19D}" destId="{A66B9066-B56C-4227-AD97-F96B9761D5FE}" srcOrd="2" destOrd="0" parTransId="{9A3B3733-C967-40AA-8880-6CF42287FBB3}" sibTransId="{104D58B2-2DE2-455A-A7EE-052F948D3EDB}"/>
    <dgm:cxn modelId="{7D1FCC10-C68C-4CAE-A902-54654D8089B5}" type="presOf" srcId="{C2F0815E-9762-4EA2-B93E-79A1BD8119D9}" destId="{97969D81-AF93-4E7D-B344-6BF81EF1965C}" srcOrd="0" destOrd="0" presId="urn:microsoft.com/office/officeart/2005/8/layout/vList2"/>
    <dgm:cxn modelId="{E4DA422D-C1DC-4892-BCE4-67CFF6F0AB3F}" srcId="{C208E751-788A-4FDC-84CA-2E87D2B1F19D}" destId="{D9E8BF5D-06B2-4FB1-B37C-6E2B00BB58B5}" srcOrd="1" destOrd="0" parTransId="{820AE154-BA0B-4E2D-9014-79808EF4C0C1}" sibTransId="{E96B2937-25DB-4D3D-82E0-03D361DB7509}"/>
    <dgm:cxn modelId="{F87A5CD2-CB67-48C8-AC9F-30E0658C4FBD}" type="presOf" srcId="{C208E751-788A-4FDC-84CA-2E87D2B1F19D}" destId="{0FDB6009-23F9-43CA-8285-A499B23ECCC4}" srcOrd="0" destOrd="0" presId="urn:microsoft.com/office/officeart/2005/8/layout/vList2"/>
    <dgm:cxn modelId="{D3B0EDF8-F482-491C-A28C-1AB3BB9968CC}" srcId="{C208E751-788A-4FDC-84CA-2E87D2B1F19D}" destId="{C2F0815E-9762-4EA2-B93E-79A1BD8119D9}" srcOrd="0" destOrd="0" parTransId="{15A08195-155D-4D0A-BC16-53BA62395006}" sibTransId="{0D96AEB7-26FB-43FF-92A0-B2F715E440A2}"/>
    <dgm:cxn modelId="{4160A234-6672-447B-AE1C-339E59004F6E}" type="presParOf" srcId="{0FDB6009-23F9-43CA-8285-A499B23ECCC4}" destId="{97969D81-AF93-4E7D-B344-6BF81EF1965C}" srcOrd="0" destOrd="0" presId="urn:microsoft.com/office/officeart/2005/8/layout/vList2"/>
    <dgm:cxn modelId="{C3B4A88B-ED5B-46D3-A6E3-AEBFEF309836}" type="presParOf" srcId="{0FDB6009-23F9-43CA-8285-A499B23ECCC4}" destId="{98CC3CF5-F737-4283-8B7B-54B8CDF6BDF6}" srcOrd="1" destOrd="0" presId="urn:microsoft.com/office/officeart/2005/8/layout/vList2"/>
    <dgm:cxn modelId="{459DC029-AFC0-4A54-BB0F-F1D773B45CBB}" type="presParOf" srcId="{0FDB6009-23F9-43CA-8285-A499B23ECCC4}" destId="{45207346-0587-4190-BDC9-A405A1D375AF}" srcOrd="2" destOrd="0" presId="urn:microsoft.com/office/officeart/2005/8/layout/vList2"/>
    <dgm:cxn modelId="{C453780A-7AA5-4864-A56D-5F0114A3150D}" type="presParOf" srcId="{0FDB6009-23F9-43CA-8285-A499B23ECCC4}" destId="{61D59537-D728-4EE5-9778-2856E7A1B756}" srcOrd="3" destOrd="0" presId="urn:microsoft.com/office/officeart/2005/8/layout/vList2"/>
    <dgm:cxn modelId="{06D2EE1B-EDDE-467E-9561-BCA8E969DC53}" type="presParOf" srcId="{0FDB6009-23F9-43CA-8285-A499B23ECCC4}" destId="{672FE42D-36B3-41FB-B387-74C231A2353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208E751-788A-4FDC-84CA-2E87D2B1F19D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DCE8D32-886F-49D9-AFA0-738FF90B5EC4}">
      <dgm:prSet phldrT="[Text]" custT="1"/>
      <dgm:spPr/>
      <dgm:t>
        <a:bodyPr/>
        <a:lstStyle/>
        <a:p>
          <a:pPr algn="ctr"/>
          <a:r>
            <a:rPr lang="en-US" sz="2400" dirty="0" smtClean="0">
              <a:solidFill>
                <a:schemeClr val="tx2"/>
              </a:solidFill>
            </a:rPr>
            <a:t>Placed 2,000 hold requests</a:t>
          </a:r>
        </a:p>
      </dgm:t>
    </dgm:pt>
    <dgm:pt modelId="{B458E0B7-914D-4B0D-A4E9-42A038A66975}" type="sibTrans" cxnId="{EC4F1985-95DB-43DB-A961-5BF125931A7A}">
      <dgm:prSet/>
      <dgm:spPr/>
      <dgm:t>
        <a:bodyPr/>
        <a:lstStyle/>
        <a:p>
          <a:endParaRPr lang="en-US"/>
        </a:p>
      </dgm:t>
    </dgm:pt>
    <dgm:pt modelId="{A6BA5B7D-A5B9-4076-90AA-F4B1A4A42C11}" type="parTrans" cxnId="{EC4F1985-95DB-43DB-A961-5BF125931A7A}">
      <dgm:prSet/>
      <dgm:spPr/>
      <dgm:t>
        <a:bodyPr/>
        <a:lstStyle/>
        <a:p>
          <a:endParaRPr lang="en-US"/>
        </a:p>
      </dgm:t>
    </dgm:pt>
    <dgm:pt modelId="{EEC79205-EC75-4BAB-B27B-78154A5F46B0}">
      <dgm:prSet phldrT="[Text]" custT="1"/>
      <dgm:spPr/>
      <dgm:t>
        <a:bodyPr/>
        <a:lstStyle/>
        <a:p>
          <a:pPr algn="ctr"/>
          <a:r>
            <a:rPr lang="en-US" sz="2400" b="0" dirty="0" smtClean="0">
              <a:solidFill>
                <a:schemeClr val="tx2"/>
              </a:solidFill>
            </a:rPr>
            <a:t>Submitted 160 purchase suggestions</a:t>
          </a:r>
        </a:p>
      </dgm:t>
    </dgm:pt>
    <dgm:pt modelId="{03DBC19B-4075-42BD-9FC4-E5E6FB16DB60}" type="parTrans" cxnId="{1233E4FA-2106-4C62-9D0C-D53276869CAF}">
      <dgm:prSet/>
      <dgm:spPr/>
      <dgm:t>
        <a:bodyPr/>
        <a:lstStyle/>
        <a:p>
          <a:endParaRPr lang="en-US"/>
        </a:p>
      </dgm:t>
    </dgm:pt>
    <dgm:pt modelId="{EDCD140E-82EB-45A8-A201-BE249B154608}" type="sibTrans" cxnId="{1233E4FA-2106-4C62-9D0C-D53276869CAF}">
      <dgm:prSet/>
      <dgm:spPr/>
      <dgm:t>
        <a:bodyPr/>
        <a:lstStyle/>
        <a:p>
          <a:endParaRPr lang="en-US"/>
        </a:p>
      </dgm:t>
    </dgm:pt>
    <dgm:pt modelId="{8EE62B11-CD46-4DCB-9A47-80BE0B168656}">
      <dgm:prSet phldrT="[Text]" custT="1"/>
      <dgm:spPr/>
      <dgm:t>
        <a:bodyPr/>
        <a:lstStyle/>
        <a:p>
          <a:pPr algn="ctr"/>
          <a:r>
            <a:rPr lang="en-US" sz="2400" dirty="0" smtClean="0">
              <a:solidFill>
                <a:schemeClr val="tx2"/>
              </a:solidFill>
            </a:rPr>
            <a:t>Checked out 11,000 items</a:t>
          </a:r>
        </a:p>
      </dgm:t>
    </dgm:pt>
    <dgm:pt modelId="{EE8211FF-08D8-4C67-9765-6E6007D252E6}" type="parTrans" cxnId="{B094F156-04D9-40B0-A65D-0FE2B0D95D8B}">
      <dgm:prSet/>
      <dgm:spPr/>
      <dgm:t>
        <a:bodyPr/>
        <a:lstStyle/>
        <a:p>
          <a:endParaRPr lang="en-US"/>
        </a:p>
      </dgm:t>
    </dgm:pt>
    <dgm:pt modelId="{AA5EB9B4-880E-42DE-A7B0-0EA035B52EB2}" type="sibTrans" cxnId="{B094F156-04D9-40B0-A65D-0FE2B0D95D8B}">
      <dgm:prSet/>
      <dgm:spPr/>
      <dgm:t>
        <a:bodyPr/>
        <a:lstStyle/>
        <a:p>
          <a:endParaRPr lang="en-US"/>
        </a:p>
      </dgm:t>
    </dgm:pt>
    <dgm:pt modelId="{15FCBA54-4694-410E-8E6C-716413F1BAE2}">
      <dgm:prSet phldrT="[Text]" custT="1"/>
      <dgm:spPr/>
      <dgm:t>
        <a:bodyPr/>
        <a:lstStyle/>
        <a:p>
          <a:pPr algn="ctr"/>
          <a:r>
            <a:rPr lang="en-US" sz="2400" b="0" dirty="0" smtClean="0">
              <a:solidFill>
                <a:schemeClr val="tx2"/>
              </a:solidFill>
            </a:rPr>
            <a:t>Logged 800 public computer sessions</a:t>
          </a:r>
        </a:p>
      </dgm:t>
    </dgm:pt>
    <dgm:pt modelId="{3AA9196A-4E02-4529-BAB6-92A0A3B30526}" type="parTrans" cxnId="{EED301F2-40F8-4C5A-AA71-4A4F38EC3226}">
      <dgm:prSet/>
      <dgm:spPr/>
      <dgm:t>
        <a:bodyPr/>
        <a:lstStyle/>
        <a:p>
          <a:endParaRPr lang="en-US"/>
        </a:p>
      </dgm:t>
    </dgm:pt>
    <dgm:pt modelId="{9B46A30E-CF60-4223-945D-F255E36C9A9B}" type="sibTrans" cxnId="{EED301F2-40F8-4C5A-AA71-4A4F38EC3226}">
      <dgm:prSet/>
      <dgm:spPr/>
      <dgm:t>
        <a:bodyPr/>
        <a:lstStyle/>
        <a:p>
          <a:endParaRPr lang="en-US"/>
        </a:p>
      </dgm:t>
    </dgm:pt>
    <dgm:pt modelId="{FE1F19B2-41E4-4D2B-87B3-D16EC8E6C3E7}" type="pres">
      <dgm:prSet presAssocID="{C208E751-788A-4FDC-84CA-2E87D2B1F19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0430E1E-AC7E-4840-98C9-8CC156F734A2}" type="pres">
      <dgm:prSet presAssocID="{8EE62B11-CD46-4DCB-9A47-80BE0B168656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2A043A-2776-4933-854D-7936F410A47B}" type="pres">
      <dgm:prSet presAssocID="{AA5EB9B4-880E-42DE-A7B0-0EA035B52EB2}" presName="spacer" presStyleCnt="0"/>
      <dgm:spPr/>
    </dgm:pt>
    <dgm:pt modelId="{05E2BDE4-E579-4420-A5E9-61D4626AC317}" type="pres">
      <dgm:prSet presAssocID="{FDCE8D32-886F-49D9-AFA0-738FF90B5EC4}" presName="parentText" presStyleLbl="node1" presStyleIdx="1" presStyleCnt="4" custLinFactNeighborY="295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27C662-943E-4A07-BD57-3647AD1BA37D}" type="pres">
      <dgm:prSet presAssocID="{B458E0B7-914D-4B0D-A4E9-42A038A66975}" presName="spacer" presStyleCnt="0"/>
      <dgm:spPr/>
    </dgm:pt>
    <dgm:pt modelId="{B52310C7-86BE-4147-AB74-93817D97D9AB}" type="pres">
      <dgm:prSet presAssocID="{15FCBA54-4694-410E-8E6C-716413F1BAE2}" presName="parentText" presStyleLbl="node1" presStyleIdx="2" presStyleCnt="4" custLinFactNeighborY="848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E5C491-3516-40A0-841A-73F46DA2E4E4}" type="pres">
      <dgm:prSet presAssocID="{9B46A30E-CF60-4223-945D-F255E36C9A9B}" presName="spacer" presStyleCnt="0"/>
      <dgm:spPr/>
    </dgm:pt>
    <dgm:pt modelId="{4069FF69-6D4C-4FED-9F41-9D26F7E5CBD8}" type="pres">
      <dgm:prSet presAssocID="{EEC79205-EC75-4BAB-B27B-78154A5F46B0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C4F1985-95DB-43DB-A961-5BF125931A7A}" srcId="{C208E751-788A-4FDC-84CA-2E87D2B1F19D}" destId="{FDCE8D32-886F-49D9-AFA0-738FF90B5EC4}" srcOrd="1" destOrd="0" parTransId="{A6BA5B7D-A5B9-4076-90AA-F4B1A4A42C11}" sibTransId="{B458E0B7-914D-4B0D-A4E9-42A038A66975}"/>
    <dgm:cxn modelId="{915E221E-E4F5-4907-8817-99FBCB984B1B}" type="presOf" srcId="{C208E751-788A-4FDC-84CA-2E87D2B1F19D}" destId="{FE1F19B2-41E4-4D2B-87B3-D16EC8E6C3E7}" srcOrd="0" destOrd="0" presId="urn:microsoft.com/office/officeart/2005/8/layout/vList2"/>
    <dgm:cxn modelId="{EED301F2-40F8-4C5A-AA71-4A4F38EC3226}" srcId="{C208E751-788A-4FDC-84CA-2E87D2B1F19D}" destId="{15FCBA54-4694-410E-8E6C-716413F1BAE2}" srcOrd="2" destOrd="0" parTransId="{3AA9196A-4E02-4529-BAB6-92A0A3B30526}" sibTransId="{9B46A30E-CF60-4223-945D-F255E36C9A9B}"/>
    <dgm:cxn modelId="{B094F156-04D9-40B0-A65D-0FE2B0D95D8B}" srcId="{C208E751-788A-4FDC-84CA-2E87D2B1F19D}" destId="{8EE62B11-CD46-4DCB-9A47-80BE0B168656}" srcOrd="0" destOrd="0" parTransId="{EE8211FF-08D8-4C67-9765-6E6007D252E6}" sibTransId="{AA5EB9B4-880E-42DE-A7B0-0EA035B52EB2}"/>
    <dgm:cxn modelId="{F4356433-4877-40F0-AC80-1EF4BFE6E20B}" type="presOf" srcId="{EEC79205-EC75-4BAB-B27B-78154A5F46B0}" destId="{4069FF69-6D4C-4FED-9F41-9D26F7E5CBD8}" srcOrd="0" destOrd="0" presId="urn:microsoft.com/office/officeart/2005/8/layout/vList2"/>
    <dgm:cxn modelId="{CA84C734-976D-4427-9DBF-50F1C09ABF99}" type="presOf" srcId="{8EE62B11-CD46-4DCB-9A47-80BE0B168656}" destId="{10430E1E-AC7E-4840-98C9-8CC156F734A2}" srcOrd="0" destOrd="0" presId="urn:microsoft.com/office/officeart/2005/8/layout/vList2"/>
    <dgm:cxn modelId="{1233E4FA-2106-4C62-9D0C-D53276869CAF}" srcId="{C208E751-788A-4FDC-84CA-2E87D2B1F19D}" destId="{EEC79205-EC75-4BAB-B27B-78154A5F46B0}" srcOrd="3" destOrd="0" parTransId="{03DBC19B-4075-42BD-9FC4-E5E6FB16DB60}" sibTransId="{EDCD140E-82EB-45A8-A201-BE249B154608}"/>
    <dgm:cxn modelId="{E9ADD2B0-2BC0-42BD-931B-2D983E060841}" type="presOf" srcId="{FDCE8D32-886F-49D9-AFA0-738FF90B5EC4}" destId="{05E2BDE4-E579-4420-A5E9-61D4626AC317}" srcOrd="0" destOrd="0" presId="urn:microsoft.com/office/officeart/2005/8/layout/vList2"/>
    <dgm:cxn modelId="{64002F1A-73C2-4658-94D0-1AF476826808}" type="presOf" srcId="{15FCBA54-4694-410E-8E6C-716413F1BAE2}" destId="{B52310C7-86BE-4147-AB74-93817D97D9AB}" srcOrd="0" destOrd="0" presId="urn:microsoft.com/office/officeart/2005/8/layout/vList2"/>
    <dgm:cxn modelId="{0BDFC760-E161-4A6B-940A-A1E142C8C58F}" type="presParOf" srcId="{FE1F19B2-41E4-4D2B-87B3-D16EC8E6C3E7}" destId="{10430E1E-AC7E-4840-98C9-8CC156F734A2}" srcOrd="0" destOrd="0" presId="urn:microsoft.com/office/officeart/2005/8/layout/vList2"/>
    <dgm:cxn modelId="{CC5EFA9A-FE76-44C7-A5BC-98109BBD4142}" type="presParOf" srcId="{FE1F19B2-41E4-4D2B-87B3-D16EC8E6C3E7}" destId="{282A043A-2776-4933-854D-7936F410A47B}" srcOrd="1" destOrd="0" presId="urn:microsoft.com/office/officeart/2005/8/layout/vList2"/>
    <dgm:cxn modelId="{5D196BAE-A54B-4357-BD6A-2F34DA88043D}" type="presParOf" srcId="{FE1F19B2-41E4-4D2B-87B3-D16EC8E6C3E7}" destId="{05E2BDE4-E579-4420-A5E9-61D4626AC317}" srcOrd="2" destOrd="0" presId="urn:microsoft.com/office/officeart/2005/8/layout/vList2"/>
    <dgm:cxn modelId="{3565CFA5-E3C6-4687-AE56-94C424395A69}" type="presParOf" srcId="{FE1F19B2-41E4-4D2B-87B3-D16EC8E6C3E7}" destId="{0B27C662-943E-4A07-BD57-3647AD1BA37D}" srcOrd="3" destOrd="0" presId="urn:microsoft.com/office/officeart/2005/8/layout/vList2"/>
    <dgm:cxn modelId="{AE7FFF69-EAA9-4605-8F34-FB9C300742A1}" type="presParOf" srcId="{FE1F19B2-41E4-4D2B-87B3-D16EC8E6C3E7}" destId="{B52310C7-86BE-4147-AB74-93817D97D9AB}" srcOrd="4" destOrd="0" presId="urn:microsoft.com/office/officeart/2005/8/layout/vList2"/>
    <dgm:cxn modelId="{2998D68F-32E9-4A6A-8341-4150BC70FF95}" type="presParOf" srcId="{FE1F19B2-41E4-4D2B-87B3-D16EC8E6C3E7}" destId="{0BE5C491-3516-40A0-841A-73F46DA2E4E4}" srcOrd="5" destOrd="0" presId="urn:microsoft.com/office/officeart/2005/8/layout/vList2"/>
    <dgm:cxn modelId="{FF9581D5-112F-4A1E-B31A-E0D418DD6C95}" type="presParOf" srcId="{FE1F19B2-41E4-4D2B-87B3-D16EC8E6C3E7}" destId="{4069FF69-6D4C-4FED-9F41-9D26F7E5CBD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4D303A8-8375-452D-8074-08CCB86D1A59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4280227-5787-43E8-862F-E83DCFFFECBF}">
      <dgm:prSet custT="1"/>
      <dgm:spPr/>
      <dgm:t>
        <a:bodyPr/>
        <a:lstStyle/>
        <a:p>
          <a:pPr algn="ctr"/>
          <a:r>
            <a:rPr lang="en-US" sz="1400" b="1" dirty="0" smtClean="0"/>
            <a:t>Science in the Summer</a:t>
          </a:r>
          <a:endParaRPr lang="en-US" sz="1400" b="1" dirty="0"/>
        </a:p>
      </dgm:t>
    </dgm:pt>
    <dgm:pt modelId="{35668036-AF90-4A39-861E-05D9DD301DB4}" type="parTrans" cxnId="{511488D9-FCB3-4792-AC39-749701C175AF}">
      <dgm:prSet/>
      <dgm:spPr/>
      <dgm:t>
        <a:bodyPr/>
        <a:lstStyle/>
        <a:p>
          <a:endParaRPr lang="en-US"/>
        </a:p>
      </dgm:t>
    </dgm:pt>
    <dgm:pt modelId="{673DEFD7-D32D-440B-8A85-C93A9EC970F1}" type="sibTrans" cxnId="{511488D9-FCB3-4792-AC39-749701C175AF}">
      <dgm:prSet/>
      <dgm:spPr/>
      <dgm:t>
        <a:bodyPr/>
        <a:lstStyle/>
        <a:p>
          <a:endParaRPr lang="en-US"/>
        </a:p>
      </dgm:t>
    </dgm:pt>
    <dgm:pt modelId="{16AA7507-E9F3-421F-8523-CFDF835AD76A}">
      <dgm:prSet phldrT="[Text]" custT="1"/>
      <dgm:spPr/>
      <dgm:t>
        <a:bodyPr/>
        <a:lstStyle/>
        <a:p>
          <a:pPr algn="ctr"/>
          <a:r>
            <a:rPr lang="en-US" sz="1400" b="1" dirty="0" smtClean="0"/>
            <a:t>Solar Eclipse Glasses</a:t>
          </a:r>
          <a:endParaRPr lang="en-US" sz="1400" b="1" dirty="0"/>
        </a:p>
      </dgm:t>
    </dgm:pt>
    <dgm:pt modelId="{CB40248D-BE39-4B46-A573-6A9CB2B6EA05}" type="parTrans" cxnId="{C5D842C3-9193-4656-9487-84F547232550}">
      <dgm:prSet/>
      <dgm:spPr/>
      <dgm:t>
        <a:bodyPr/>
        <a:lstStyle/>
        <a:p>
          <a:endParaRPr lang="en-US"/>
        </a:p>
      </dgm:t>
    </dgm:pt>
    <dgm:pt modelId="{DFAF0005-8A55-4E30-90A0-24EF3C5C9EFD}" type="sibTrans" cxnId="{C5D842C3-9193-4656-9487-84F547232550}">
      <dgm:prSet/>
      <dgm:spPr/>
      <dgm:t>
        <a:bodyPr/>
        <a:lstStyle/>
        <a:p>
          <a:endParaRPr lang="en-US"/>
        </a:p>
      </dgm:t>
    </dgm:pt>
    <dgm:pt modelId="{214E7935-3CB4-4897-9237-8985D1FED302}">
      <dgm:prSet custT="1"/>
      <dgm:spPr/>
      <dgm:t>
        <a:bodyPr/>
        <a:lstStyle/>
        <a:p>
          <a:pPr algn="ctr"/>
          <a:r>
            <a:rPr lang="en-US" sz="1400" b="1" dirty="0" smtClean="0"/>
            <a:t>Zip Books</a:t>
          </a:r>
        </a:p>
      </dgm:t>
    </dgm:pt>
    <dgm:pt modelId="{C66A9D3B-C90C-4149-BD64-3F0B5DA62E89}" type="parTrans" cxnId="{172E9462-A710-44A0-8547-5D1E54EA9ED2}">
      <dgm:prSet/>
      <dgm:spPr/>
      <dgm:t>
        <a:bodyPr/>
        <a:lstStyle/>
        <a:p>
          <a:endParaRPr lang="en-US"/>
        </a:p>
      </dgm:t>
    </dgm:pt>
    <dgm:pt modelId="{EE134330-57A5-4C82-89FA-99BAFF0762FD}" type="sibTrans" cxnId="{172E9462-A710-44A0-8547-5D1E54EA9ED2}">
      <dgm:prSet/>
      <dgm:spPr/>
      <dgm:t>
        <a:bodyPr/>
        <a:lstStyle/>
        <a:p>
          <a:endParaRPr lang="en-US"/>
        </a:p>
      </dgm:t>
    </dgm:pt>
    <dgm:pt modelId="{4A67B89B-B8DA-44AA-B346-D61F82C95D8C}">
      <dgm:prSet custT="1"/>
      <dgm:spPr/>
      <dgm:t>
        <a:bodyPr/>
        <a:lstStyle/>
        <a:p>
          <a:pPr algn="l"/>
          <a:r>
            <a:rPr lang="en-US" sz="1400" b="0" dirty="0" smtClean="0"/>
            <a:t>300 patrons have requested nearly 600 books since program launch in </a:t>
          </a:r>
          <a:r>
            <a:rPr lang="en-US" sz="1400" b="0" dirty="0" smtClean="0"/>
            <a:t>August</a:t>
          </a:r>
          <a:endParaRPr lang="en-US" sz="1400" b="0" dirty="0"/>
        </a:p>
      </dgm:t>
    </dgm:pt>
    <dgm:pt modelId="{7AB9A8FD-9618-462E-BECB-C621BC5ADDE8}" type="parTrans" cxnId="{7E109051-25E5-4E0D-A82C-89BF57E33B50}">
      <dgm:prSet/>
      <dgm:spPr/>
      <dgm:t>
        <a:bodyPr/>
        <a:lstStyle/>
        <a:p>
          <a:endParaRPr lang="en-US"/>
        </a:p>
      </dgm:t>
    </dgm:pt>
    <dgm:pt modelId="{9C96D884-F2A4-48DE-BF0A-B0A22C520F28}" type="sibTrans" cxnId="{7E109051-25E5-4E0D-A82C-89BF57E33B50}">
      <dgm:prSet/>
      <dgm:spPr/>
      <dgm:t>
        <a:bodyPr/>
        <a:lstStyle/>
        <a:p>
          <a:endParaRPr lang="en-US"/>
        </a:p>
      </dgm:t>
    </dgm:pt>
    <dgm:pt modelId="{3C55DF37-5023-4F92-8C73-2E0730A3158E}">
      <dgm:prSet phldrT="[Text]" custT="1"/>
      <dgm:spPr/>
      <dgm:t>
        <a:bodyPr/>
        <a:lstStyle/>
        <a:p>
          <a:pPr algn="l"/>
          <a:r>
            <a:rPr lang="en-US" sz="1400" b="0" dirty="0" smtClean="0"/>
            <a:t>225 Solar Eclipse Glasses checked out to watch annular eclipse in October</a:t>
          </a:r>
          <a:endParaRPr lang="en-US" sz="1400" b="0" dirty="0"/>
        </a:p>
      </dgm:t>
    </dgm:pt>
    <dgm:pt modelId="{D11CC9CD-C20A-4D9B-B534-3317F6B81A4F}" type="parTrans" cxnId="{8C757176-392A-4D89-9E60-75D7636E0809}">
      <dgm:prSet/>
      <dgm:spPr/>
      <dgm:t>
        <a:bodyPr/>
        <a:lstStyle/>
        <a:p>
          <a:endParaRPr lang="en-US"/>
        </a:p>
      </dgm:t>
    </dgm:pt>
    <dgm:pt modelId="{19228EA1-2F7F-46BF-95C4-8F9BB139C310}" type="sibTrans" cxnId="{8C757176-392A-4D89-9E60-75D7636E0809}">
      <dgm:prSet/>
      <dgm:spPr/>
      <dgm:t>
        <a:bodyPr/>
        <a:lstStyle/>
        <a:p>
          <a:endParaRPr lang="en-US"/>
        </a:p>
      </dgm:t>
    </dgm:pt>
    <dgm:pt modelId="{042EFE3E-EF53-40F3-A3AB-5A5A7C6E90DA}">
      <dgm:prSet custT="1"/>
      <dgm:spPr/>
      <dgm:t>
        <a:bodyPr/>
        <a:lstStyle/>
        <a:p>
          <a:pPr algn="l"/>
          <a:r>
            <a:rPr lang="en-US" sz="1400" b="0" dirty="0" smtClean="0"/>
            <a:t>20+ children participated in ScienceWorks STEM programs at Yreka and Montague</a:t>
          </a:r>
          <a:endParaRPr lang="en-US" sz="1400" b="0" dirty="0"/>
        </a:p>
      </dgm:t>
    </dgm:pt>
    <dgm:pt modelId="{F2508E79-FD38-4E37-B81A-D3CF0FE035CA}" type="parTrans" cxnId="{394D5131-B744-4520-93AB-88A6F3DDE907}">
      <dgm:prSet/>
      <dgm:spPr/>
      <dgm:t>
        <a:bodyPr/>
        <a:lstStyle/>
        <a:p>
          <a:endParaRPr lang="en-US"/>
        </a:p>
      </dgm:t>
    </dgm:pt>
    <dgm:pt modelId="{8DE5C679-9E82-4892-B133-9046A8B3CF49}" type="sibTrans" cxnId="{394D5131-B744-4520-93AB-88A6F3DDE907}">
      <dgm:prSet/>
      <dgm:spPr/>
      <dgm:t>
        <a:bodyPr/>
        <a:lstStyle/>
        <a:p>
          <a:endParaRPr lang="en-US"/>
        </a:p>
      </dgm:t>
    </dgm:pt>
    <dgm:pt modelId="{8D338BD3-33DE-47A2-BF7D-5B9A824034C0}" type="pres">
      <dgm:prSet presAssocID="{E4D303A8-8375-452D-8074-08CCB86D1A5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3210D4D-3AEB-4C7A-BC95-327AEA3016ED}" type="pres">
      <dgm:prSet presAssocID="{16AA7507-E9F3-421F-8523-CFDF835AD76A}" presName="linNode" presStyleCnt="0"/>
      <dgm:spPr/>
    </dgm:pt>
    <dgm:pt modelId="{2806FB81-CD7F-40B8-9D54-02A428107E1B}" type="pres">
      <dgm:prSet presAssocID="{16AA7507-E9F3-421F-8523-CFDF835AD76A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C118AA-60EE-482A-9EF1-91A71B4C3888}" type="pres">
      <dgm:prSet presAssocID="{16AA7507-E9F3-421F-8523-CFDF835AD76A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9E9A13-575F-4EB7-97D2-999156E5DA6A}" type="pres">
      <dgm:prSet presAssocID="{DFAF0005-8A55-4E30-90A0-24EF3C5C9EFD}" presName="sp" presStyleCnt="0"/>
      <dgm:spPr/>
    </dgm:pt>
    <dgm:pt modelId="{61664C32-3BA5-466D-81A9-76DEF962901C}" type="pres">
      <dgm:prSet presAssocID="{24280227-5787-43E8-862F-E83DCFFFECBF}" presName="linNode" presStyleCnt="0"/>
      <dgm:spPr/>
    </dgm:pt>
    <dgm:pt modelId="{5416B81F-EA3D-4558-891C-E7BFB4615D90}" type="pres">
      <dgm:prSet presAssocID="{24280227-5787-43E8-862F-E83DCFFFECBF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9EDEE4-6402-4DEB-8461-1C97DF85294E}" type="pres">
      <dgm:prSet presAssocID="{24280227-5787-43E8-862F-E83DCFFFECBF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D32576-DA92-4985-A898-1E2DC748CE6B}" type="pres">
      <dgm:prSet presAssocID="{673DEFD7-D32D-440B-8A85-C93A9EC970F1}" presName="sp" presStyleCnt="0"/>
      <dgm:spPr/>
    </dgm:pt>
    <dgm:pt modelId="{3BB332D5-7CD2-47A2-A287-783FC563277B}" type="pres">
      <dgm:prSet presAssocID="{214E7935-3CB4-4897-9237-8985D1FED302}" presName="linNode" presStyleCnt="0"/>
      <dgm:spPr/>
    </dgm:pt>
    <dgm:pt modelId="{DB19E16C-B0DB-4E4D-AB97-AEF9D01A9E0C}" type="pres">
      <dgm:prSet presAssocID="{214E7935-3CB4-4897-9237-8985D1FED302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BC0F16-ADCF-4504-8A75-F0228DAA4D12}" type="pres">
      <dgm:prSet presAssocID="{214E7935-3CB4-4897-9237-8985D1FED302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FE7FB8-E829-4C91-8BB7-59342AEA9CA8}" type="presOf" srcId="{24280227-5787-43E8-862F-E83DCFFFECBF}" destId="{5416B81F-EA3D-4558-891C-E7BFB4615D90}" srcOrd="0" destOrd="0" presId="urn:microsoft.com/office/officeart/2005/8/layout/vList5"/>
    <dgm:cxn modelId="{D0D3F646-4C5B-46FE-9EB3-AA991D9F9604}" type="presOf" srcId="{16AA7507-E9F3-421F-8523-CFDF835AD76A}" destId="{2806FB81-CD7F-40B8-9D54-02A428107E1B}" srcOrd="0" destOrd="0" presId="urn:microsoft.com/office/officeart/2005/8/layout/vList5"/>
    <dgm:cxn modelId="{7E109051-25E5-4E0D-A82C-89BF57E33B50}" srcId="{214E7935-3CB4-4897-9237-8985D1FED302}" destId="{4A67B89B-B8DA-44AA-B346-D61F82C95D8C}" srcOrd="0" destOrd="0" parTransId="{7AB9A8FD-9618-462E-BECB-C621BC5ADDE8}" sibTransId="{9C96D884-F2A4-48DE-BF0A-B0A22C520F28}"/>
    <dgm:cxn modelId="{8C757176-392A-4D89-9E60-75D7636E0809}" srcId="{16AA7507-E9F3-421F-8523-CFDF835AD76A}" destId="{3C55DF37-5023-4F92-8C73-2E0730A3158E}" srcOrd="0" destOrd="0" parTransId="{D11CC9CD-C20A-4D9B-B534-3317F6B81A4F}" sibTransId="{19228EA1-2F7F-46BF-95C4-8F9BB139C310}"/>
    <dgm:cxn modelId="{172E9462-A710-44A0-8547-5D1E54EA9ED2}" srcId="{E4D303A8-8375-452D-8074-08CCB86D1A59}" destId="{214E7935-3CB4-4897-9237-8985D1FED302}" srcOrd="2" destOrd="0" parTransId="{C66A9D3B-C90C-4149-BD64-3F0B5DA62E89}" sibTransId="{EE134330-57A5-4C82-89FA-99BAFF0762FD}"/>
    <dgm:cxn modelId="{BA211E91-CC46-4940-9679-3FF64A879EEB}" type="presOf" srcId="{214E7935-3CB4-4897-9237-8985D1FED302}" destId="{DB19E16C-B0DB-4E4D-AB97-AEF9D01A9E0C}" srcOrd="0" destOrd="0" presId="urn:microsoft.com/office/officeart/2005/8/layout/vList5"/>
    <dgm:cxn modelId="{511488D9-FCB3-4792-AC39-749701C175AF}" srcId="{E4D303A8-8375-452D-8074-08CCB86D1A59}" destId="{24280227-5787-43E8-862F-E83DCFFFECBF}" srcOrd="1" destOrd="0" parTransId="{35668036-AF90-4A39-861E-05D9DD301DB4}" sibTransId="{673DEFD7-D32D-440B-8A85-C93A9EC970F1}"/>
    <dgm:cxn modelId="{835BBBDE-281B-4FE2-8B29-B56F820CC825}" type="presOf" srcId="{4A67B89B-B8DA-44AA-B346-D61F82C95D8C}" destId="{DEBC0F16-ADCF-4504-8A75-F0228DAA4D12}" srcOrd="0" destOrd="0" presId="urn:microsoft.com/office/officeart/2005/8/layout/vList5"/>
    <dgm:cxn modelId="{6DF8BCF6-C756-4613-B1C6-60371F64FF78}" type="presOf" srcId="{E4D303A8-8375-452D-8074-08CCB86D1A59}" destId="{8D338BD3-33DE-47A2-BF7D-5B9A824034C0}" srcOrd="0" destOrd="0" presId="urn:microsoft.com/office/officeart/2005/8/layout/vList5"/>
    <dgm:cxn modelId="{FD366397-CD34-45F6-8FD4-7DB9B358CAB8}" type="presOf" srcId="{3C55DF37-5023-4F92-8C73-2E0730A3158E}" destId="{24C118AA-60EE-482A-9EF1-91A71B4C3888}" srcOrd="0" destOrd="0" presId="urn:microsoft.com/office/officeart/2005/8/layout/vList5"/>
    <dgm:cxn modelId="{C5D842C3-9193-4656-9487-84F547232550}" srcId="{E4D303A8-8375-452D-8074-08CCB86D1A59}" destId="{16AA7507-E9F3-421F-8523-CFDF835AD76A}" srcOrd="0" destOrd="0" parTransId="{CB40248D-BE39-4B46-A573-6A9CB2B6EA05}" sibTransId="{DFAF0005-8A55-4E30-90A0-24EF3C5C9EFD}"/>
    <dgm:cxn modelId="{394D5131-B744-4520-93AB-88A6F3DDE907}" srcId="{24280227-5787-43E8-862F-E83DCFFFECBF}" destId="{042EFE3E-EF53-40F3-A3AB-5A5A7C6E90DA}" srcOrd="0" destOrd="0" parTransId="{F2508E79-FD38-4E37-B81A-D3CF0FE035CA}" sibTransId="{8DE5C679-9E82-4892-B133-9046A8B3CF49}"/>
    <dgm:cxn modelId="{93F66FC5-716E-4AD7-BA70-E12E5DC940D3}" type="presOf" srcId="{042EFE3E-EF53-40F3-A3AB-5A5A7C6E90DA}" destId="{CC9EDEE4-6402-4DEB-8461-1C97DF85294E}" srcOrd="0" destOrd="0" presId="urn:microsoft.com/office/officeart/2005/8/layout/vList5"/>
    <dgm:cxn modelId="{DD26CE80-65C1-4143-8A69-A73E1695E0D1}" type="presParOf" srcId="{8D338BD3-33DE-47A2-BF7D-5B9A824034C0}" destId="{33210D4D-3AEB-4C7A-BC95-327AEA3016ED}" srcOrd="0" destOrd="0" presId="urn:microsoft.com/office/officeart/2005/8/layout/vList5"/>
    <dgm:cxn modelId="{E10AC1ED-04F4-4299-B487-FA51B9317273}" type="presParOf" srcId="{33210D4D-3AEB-4C7A-BC95-327AEA3016ED}" destId="{2806FB81-CD7F-40B8-9D54-02A428107E1B}" srcOrd="0" destOrd="0" presId="urn:microsoft.com/office/officeart/2005/8/layout/vList5"/>
    <dgm:cxn modelId="{31F91A09-FE6F-4B75-99C5-345A28390813}" type="presParOf" srcId="{33210D4D-3AEB-4C7A-BC95-327AEA3016ED}" destId="{24C118AA-60EE-482A-9EF1-91A71B4C3888}" srcOrd="1" destOrd="0" presId="urn:microsoft.com/office/officeart/2005/8/layout/vList5"/>
    <dgm:cxn modelId="{6AF6BA1E-B7D4-4AFE-9F2A-E156B56A027A}" type="presParOf" srcId="{8D338BD3-33DE-47A2-BF7D-5B9A824034C0}" destId="{5D9E9A13-575F-4EB7-97D2-999156E5DA6A}" srcOrd="1" destOrd="0" presId="urn:microsoft.com/office/officeart/2005/8/layout/vList5"/>
    <dgm:cxn modelId="{053E725B-C201-4440-9A6D-168FF44F5A75}" type="presParOf" srcId="{8D338BD3-33DE-47A2-BF7D-5B9A824034C0}" destId="{61664C32-3BA5-466D-81A9-76DEF962901C}" srcOrd="2" destOrd="0" presId="urn:microsoft.com/office/officeart/2005/8/layout/vList5"/>
    <dgm:cxn modelId="{EB083717-A092-40CA-B298-87FA7C2A7E69}" type="presParOf" srcId="{61664C32-3BA5-466D-81A9-76DEF962901C}" destId="{5416B81F-EA3D-4558-891C-E7BFB4615D90}" srcOrd="0" destOrd="0" presId="urn:microsoft.com/office/officeart/2005/8/layout/vList5"/>
    <dgm:cxn modelId="{77257D44-1463-44E5-AB03-DC0A5D7828A4}" type="presParOf" srcId="{61664C32-3BA5-466D-81A9-76DEF962901C}" destId="{CC9EDEE4-6402-4DEB-8461-1C97DF85294E}" srcOrd="1" destOrd="0" presId="urn:microsoft.com/office/officeart/2005/8/layout/vList5"/>
    <dgm:cxn modelId="{CCB29C71-CC4E-4D3F-B36F-003536E2C141}" type="presParOf" srcId="{8D338BD3-33DE-47A2-BF7D-5B9A824034C0}" destId="{A8D32576-DA92-4985-A898-1E2DC748CE6B}" srcOrd="3" destOrd="0" presId="urn:microsoft.com/office/officeart/2005/8/layout/vList5"/>
    <dgm:cxn modelId="{BCDE8071-C7DF-4866-B58E-252F23EFDC78}" type="presParOf" srcId="{8D338BD3-33DE-47A2-BF7D-5B9A824034C0}" destId="{3BB332D5-7CD2-47A2-A287-783FC563277B}" srcOrd="4" destOrd="0" presId="urn:microsoft.com/office/officeart/2005/8/layout/vList5"/>
    <dgm:cxn modelId="{8AA08712-848B-4D1B-BE2F-DC91CDF435F6}" type="presParOf" srcId="{3BB332D5-7CD2-47A2-A287-783FC563277B}" destId="{DB19E16C-B0DB-4E4D-AB97-AEF9D01A9E0C}" srcOrd="0" destOrd="0" presId="urn:microsoft.com/office/officeart/2005/8/layout/vList5"/>
    <dgm:cxn modelId="{557316E6-D70E-4901-9DA6-FFB1FAB8DE9D}" type="presParOf" srcId="{3BB332D5-7CD2-47A2-A287-783FC563277B}" destId="{DEBC0F16-ADCF-4504-8A75-F0228DAA4D1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D03306-BF66-4F8A-A2B2-50458BA1C67F}">
      <dsp:nvSpPr>
        <dsp:cNvPr id="0" name=""/>
        <dsp:cNvSpPr/>
      </dsp:nvSpPr>
      <dsp:spPr>
        <a:xfrm>
          <a:off x="3285483" y="1888339"/>
          <a:ext cx="1812682" cy="18126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Technical Services</a:t>
          </a:r>
        </a:p>
      </dsp:txBody>
      <dsp:txXfrm>
        <a:off x="3550944" y="2153800"/>
        <a:ext cx="1281760" cy="1281760"/>
      </dsp:txXfrm>
    </dsp:sp>
    <dsp:sp modelId="{308CA5FD-7B44-4FD6-9C59-E6F09AE376FD}">
      <dsp:nvSpPr>
        <dsp:cNvPr id="0" name=""/>
        <dsp:cNvSpPr/>
      </dsp:nvSpPr>
      <dsp:spPr>
        <a:xfrm rot="16200000">
          <a:off x="3760478" y="1447117"/>
          <a:ext cx="862692" cy="19751"/>
        </a:xfrm>
        <a:custGeom>
          <a:avLst/>
          <a:gdLst/>
          <a:ahLst/>
          <a:cxnLst/>
          <a:rect l="0" t="0" r="0" b="0"/>
          <a:pathLst>
            <a:path>
              <a:moveTo>
                <a:pt x="0" y="9875"/>
              </a:moveTo>
              <a:lnTo>
                <a:pt x="862692" y="987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70257" y="1435426"/>
        <a:ext cx="43134" cy="43134"/>
      </dsp:txXfrm>
    </dsp:sp>
    <dsp:sp modelId="{77B73DB1-2F65-413D-873E-845E6A51A37F}">
      <dsp:nvSpPr>
        <dsp:cNvPr id="0" name=""/>
        <dsp:cNvSpPr/>
      </dsp:nvSpPr>
      <dsp:spPr>
        <a:xfrm>
          <a:off x="3647756" y="-62490"/>
          <a:ext cx="1088137" cy="108813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Dorris</a:t>
          </a:r>
        </a:p>
      </dsp:txBody>
      <dsp:txXfrm>
        <a:off x="3807110" y="96864"/>
        <a:ext cx="769429" cy="769429"/>
      </dsp:txXfrm>
    </dsp:sp>
    <dsp:sp modelId="{1D204CC3-B7FA-433B-9266-44E688C61F77}">
      <dsp:nvSpPr>
        <dsp:cNvPr id="0" name=""/>
        <dsp:cNvSpPr/>
      </dsp:nvSpPr>
      <dsp:spPr>
        <a:xfrm rot="18000000">
          <a:off x="4429256" y="1626220"/>
          <a:ext cx="862954" cy="19751"/>
        </a:xfrm>
        <a:custGeom>
          <a:avLst/>
          <a:gdLst/>
          <a:ahLst/>
          <a:cxnLst/>
          <a:rect l="0" t="0" r="0" b="0"/>
          <a:pathLst>
            <a:path>
              <a:moveTo>
                <a:pt x="0" y="9875"/>
              </a:moveTo>
              <a:lnTo>
                <a:pt x="862954" y="987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839160" y="1614522"/>
        <a:ext cx="43147" cy="43147"/>
      </dsp:txXfrm>
    </dsp:sp>
    <dsp:sp modelId="{4CE72337-90F7-48D6-8BA2-C7D35B749D5B}">
      <dsp:nvSpPr>
        <dsp:cNvPr id="0" name=""/>
        <dsp:cNvSpPr/>
      </dsp:nvSpPr>
      <dsp:spPr>
        <a:xfrm>
          <a:off x="4804569" y="247668"/>
          <a:ext cx="1087613" cy="108761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Dunsmuir</a:t>
          </a:r>
        </a:p>
      </dsp:txBody>
      <dsp:txXfrm>
        <a:off x="4963846" y="406945"/>
        <a:ext cx="769059" cy="769059"/>
      </dsp:txXfrm>
    </dsp:sp>
    <dsp:sp modelId="{65A6846D-915D-4C91-BCB5-0E7350F7A78B}">
      <dsp:nvSpPr>
        <dsp:cNvPr id="0" name=""/>
        <dsp:cNvSpPr/>
      </dsp:nvSpPr>
      <dsp:spPr>
        <a:xfrm rot="19800000">
          <a:off x="4918932" y="2115895"/>
          <a:ext cx="862954" cy="19751"/>
        </a:xfrm>
        <a:custGeom>
          <a:avLst/>
          <a:gdLst/>
          <a:ahLst/>
          <a:cxnLst/>
          <a:rect l="0" t="0" r="0" b="0"/>
          <a:pathLst>
            <a:path>
              <a:moveTo>
                <a:pt x="0" y="9875"/>
              </a:moveTo>
              <a:lnTo>
                <a:pt x="862954" y="987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28836" y="2104197"/>
        <a:ext cx="43147" cy="43147"/>
      </dsp:txXfrm>
    </dsp:sp>
    <dsp:sp modelId="{7966FAD3-FFA1-4B05-88B8-64FD6D41B619}">
      <dsp:nvSpPr>
        <dsp:cNvPr id="0" name=""/>
        <dsp:cNvSpPr/>
      </dsp:nvSpPr>
      <dsp:spPr>
        <a:xfrm>
          <a:off x="5651224" y="1094323"/>
          <a:ext cx="1087613" cy="108761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Etna</a:t>
          </a:r>
        </a:p>
      </dsp:txBody>
      <dsp:txXfrm>
        <a:off x="5810501" y="1253600"/>
        <a:ext cx="769059" cy="769059"/>
      </dsp:txXfrm>
    </dsp:sp>
    <dsp:sp modelId="{1C63A208-5975-4E06-9DA2-532D11453793}">
      <dsp:nvSpPr>
        <dsp:cNvPr id="0" name=""/>
        <dsp:cNvSpPr/>
      </dsp:nvSpPr>
      <dsp:spPr>
        <a:xfrm>
          <a:off x="5098166" y="2784805"/>
          <a:ext cx="862954" cy="19751"/>
        </a:xfrm>
        <a:custGeom>
          <a:avLst/>
          <a:gdLst/>
          <a:ahLst/>
          <a:cxnLst/>
          <a:rect l="0" t="0" r="0" b="0"/>
          <a:pathLst>
            <a:path>
              <a:moveTo>
                <a:pt x="0" y="9875"/>
              </a:moveTo>
              <a:lnTo>
                <a:pt x="862954" y="987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508069" y="2773107"/>
        <a:ext cx="43147" cy="43147"/>
      </dsp:txXfrm>
    </dsp:sp>
    <dsp:sp modelId="{D45D0A55-E37F-4CBF-AABC-7387487CE010}">
      <dsp:nvSpPr>
        <dsp:cNvPr id="0" name=""/>
        <dsp:cNvSpPr/>
      </dsp:nvSpPr>
      <dsp:spPr>
        <a:xfrm>
          <a:off x="5961121" y="2250874"/>
          <a:ext cx="1087613" cy="108761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Fort Jones</a:t>
          </a:r>
        </a:p>
      </dsp:txBody>
      <dsp:txXfrm>
        <a:off x="6120398" y="2410151"/>
        <a:ext cx="769059" cy="769059"/>
      </dsp:txXfrm>
    </dsp:sp>
    <dsp:sp modelId="{F2A2EB37-CB64-41F5-B966-D6C61C111E91}">
      <dsp:nvSpPr>
        <dsp:cNvPr id="0" name=""/>
        <dsp:cNvSpPr/>
      </dsp:nvSpPr>
      <dsp:spPr>
        <a:xfrm rot="1800000">
          <a:off x="4918932" y="3453714"/>
          <a:ext cx="862954" cy="19751"/>
        </a:xfrm>
        <a:custGeom>
          <a:avLst/>
          <a:gdLst/>
          <a:ahLst/>
          <a:cxnLst/>
          <a:rect l="0" t="0" r="0" b="0"/>
          <a:pathLst>
            <a:path>
              <a:moveTo>
                <a:pt x="0" y="9875"/>
              </a:moveTo>
              <a:lnTo>
                <a:pt x="862954" y="987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28836" y="3442016"/>
        <a:ext cx="43147" cy="43147"/>
      </dsp:txXfrm>
    </dsp:sp>
    <dsp:sp modelId="{4B1DE57D-F9DF-4AB6-89D9-8CCB161051DC}">
      <dsp:nvSpPr>
        <dsp:cNvPr id="0" name=""/>
        <dsp:cNvSpPr/>
      </dsp:nvSpPr>
      <dsp:spPr>
        <a:xfrm>
          <a:off x="5651224" y="3407425"/>
          <a:ext cx="1087613" cy="1087613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Happy Camp</a:t>
          </a:r>
          <a:endParaRPr lang="en-US" sz="1400" kern="1200" dirty="0"/>
        </a:p>
      </dsp:txBody>
      <dsp:txXfrm>
        <a:off x="5810501" y="3566702"/>
        <a:ext cx="769059" cy="769059"/>
      </dsp:txXfrm>
    </dsp:sp>
    <dsp:sp modelId="{86AB24BC-06A3-4550-B1A5-36B9D4845628}">
      <dsp:nvSpPr>
        <dsp:cNvPr id="0" name=""/>
        <dsp:cNvSpPr/>
      </dsp:nvSpPr>
      <dsp:spPr>
        <a:xfrm rot="3600000">
          <a:off x="4429256" y="3943390"/>
          <a:ext cx="862954" cy="19751"/>
        </a:xfrm>
        <a:custGeom>
          <a:avLst/>
          <a:gdLst/>
          <a:ahLst/>
          <a:cxnLst/>
          <a:rect l="0" t="0" r="0" b="0"/>
          <a:pathLst>
            <a:path>
              <a:moveTo>
                <a:pt x="0" y="9875"/>
              </a:moveTo>
              <a:lnTo>
                <a:pt x="862954" y="987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839160" y="3931692"/>
        <a:ext cx="43147" cy="43147"/>
      </dsp:txXfrm>
    </dsp:sp>
    <dsp:sp modelId="{ED9D7145-5007-4FDF-9D4D-9D8EF300BEA7}">
      <dsp:nvSpPr>
        <dsp:cNvPr id="0" name=""/>
        <dsp:cNvSpPr/>
      </dsp:nvSpPr>
      <dsp:spPr>
        <a:xfrm>
          <a:off x="4804569" y="4254080"/>
          <a:ext cx="1087613" cy="108761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McCloud</a:t>
          </a:r>
          <a:endParaRPr lang="en-US" sz="2000" kern="1200" dirty="0"/>
        </a:p>
      </dsp:txBody>
      <dsp:txXfrm>
        <a:off x="4963846" y="4413357"/>
        <a:ext cx="769059" cy="769059"/>
      </dsp:txXfrm>
    </dsp:sp>
    <dsp:sp modelId="{58A2DE74-84C4-4BB0-BA20-5D4C7F9154EC}">
      <dsp:nvSpPr>
        <dsp:cNvPr id="0" name=""/>
        <dsp:cNvSpPr/>
      </dsp:nvSpPr>
      <dsp:spPr>
        <a:xfrm rot="5400000">
          <a:off x="3760347" y="4122623"/>
          <a:ext cx="862954" cy="19751"/>
        </a:xfrm>
        <a:custGeom>
          <a:avLst/>
          <a:gdLst/>
          <a:ahLst/>
          <a:cxnLst/>
          <a:rect l="0" t="0" r="0" b="0"/>
          <a:pathLst>
            <a:path>
              <a:moveTo>
                <a:pt x="0" y="9875"/>
              </a:moveTo>
              <a:lnTo>
                <a:pt x="862954" y="987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70251" y="4110925"/>
        <a:ext cx="43147" cy="43147"/>
      </dsp:txXfrm>
    </dsp:sp>
    <dsp:sp modelId="{CAA7F5D9-D8A0-45D5-9444-B35AFB56D2E8}">
      <dsp:nvSpPr>
        <dsp:cNvPr id="0" name=""/>
        <dsp:cNvSpPr/>
      </dsp:nvSpPr>
      <dsp:spPr>
        <a:xfrm>
          <a:off x="3648018" y="4563977"/>
          <a:ext cx="1087613" cy="108761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Montague</a:t>
          </a:r>
          <a:endParaRPr lang="en-US" sz="2000" kern="1200" dirty="0"/>
        </a:p>
      </dsp:txBody>
      <dsp:txXfrm>
        <a:off x="3807295" y="4723254"/>
        <a:ext cx="769059" cy="769059"/>
      </dsp:txXfrm>
    </dsp:sp>
    <dsp:sp modelId="{F097FE96-10D1-4A34-BF1D-6EB4696800C2}">
      <dsp:nvSpPr>
        <dsp:cNvPr id="0" name=""/>
        <dsp:cNvSpPr/>
      </dsp:nvSpPr>
      <dsp:spPr>
        <a:xfrm rot="7200000">
          <a:off x="3091438" y="3943390"/>
          <a:ext cx="862954" cy="19751"/>
        </a:xfrm>
        <a:custGeom>
          <a:avLst/>
          <a:gdLst/>
          <a:ahLst/>
          <a:cxnLst/>
          <a:rect l="0" t="0" r="0" b="0"/>
          <a:pathLst>
            <a:path>
              <a:moveTo>
                <a:pt x="0" y="9875"/>
              </a:moveTo>
              <a:lnTo>
                <a:pt x="862954" y="987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501341" y="3931692"/>
        <a:ext cx="43147" cy="43147"/>
      </dsp:txXfrm>
    </dsp:sp>
    <dsp:sp modelId="{6A70104D-162A-48D0-BFBE-BEAD2A1755D5}">
      <dsp:nvSpPr>
        <dsp:cNvPr id="0" name=""/>
        <dsp:cNvSpPr/>
      </dsp:nvSpPr>
      <dsp:spPr>
        <a:xfrm>
          <a:off x="2491467" y="4254080"/>
          <a:ext cx="1087613" cy="108761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Mount Shasta</a:t>
          </a:r>
          <a:endParaRPr lang="en-US" sz="1400" kern="1200" dirty="0"/>
        </a:p>
      </dsp:txBody>
      <dsp:txXfrm>
        <a:off x="2650744" y="4413357"/>
        <a:ext cx="769059" cy="769059"/>
      </dsp:txXfrm>
    </dsp:sp>
    <dsp:sp modelId="{960A88ED-7DA4-4A68-A871-8A948CD3B7E3}">
      <dsp:nvSpPr>
        <dsp:cNvPr id="0" name=""/>
        <dsp:cNvSpPr/>
      </dsp:nvSpPr>
      <dsp:spPr>
        <a:xfrm rot="9000000">
          <a:off x="2601762" y="3453714"/>
          <a:ext cx="862954" cy="19751"/>
        </a:xfrm>
        <a:custGeom>
          <a:avLst/>
          <a:gdLst/>
          <a:ahLst/>
          <a:cxnLst/>
          <a:rect l="0" t="0" r="0" b="0"/>
          <a:pathLst>
            <a:path>
              <a:moveTo>
                <a:pt x="0" y="9875"/>
              </a:moveTo>
              <a:lnTo>
                <a:pt x="862954" y="987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011666" y="3442016"/>
        <a:ext cx="43147" cy="43147"/>
      </dsp:txXfrm>
    </dsp:sp>
    <dsp:sp modelId="{966ABBAB-ED4A-4A40-8498-8D8D68C73350}">
      <dsp:nvSpPr>
        <dsp:cNvPr id="0" name=""/>
        <dsp:cNvSpPr/>
      </dsp:nvSpPr>
      <dsp:spPr>
        <a:xfrm>
          <a:off x="1644812" y="3407425"/>
          <a:ext cx="1087613" cy="108761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Scott Bar</a:t>
          </a:r>
          <a:endParaRPr lang="en-US" sz="1400" kern="1200" dirty="0"/>
        </a:p>
      </dsp:txBody>
      <dsp:txXfrm>
        <a:off x="1804089" y="3566702"/>
        <a:ext cx="769059" cy="769059"/>
      </dsp:txXfrm>
    </dsp:sp>
    <dsp:sp modelId="{A849D5CF-0682-411A-85B1-46A613DABB7A}">
      <dsp:nvSpPr>
        <dsp:cNvPr id="0" name=""/>
        <dsp:cNvSpPr/>
      </dsp:nvSpPr>
      <dsp:spPr>
        <a:xfrm rot="10800000">
          <a:off x="2422528" y="2784805"/>
          <a:ext cx="862954" cy="19751"/>
        </a:xfrm>
        <a:custGeom>
          <a:avLst/>
          <a:gdLst/>
          <a:ahLst/>
          <a:cxnLst/>
          <a:rect l="0" t="0" r="0" b="0"/>
          <a:pathLst>
            <a:path>
              <a:moveTo>
                <a:pt x="0" y="9875"/>
              </a:moveTo>
              <a:lnTo>
                <a:pt x="862954" y="987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832432" y="2773107"/>
        <a:ext cx="43147" cy="43147"/>
      </dsp:txXfrm>
    </dsp:sp>
    <dsp:sp modelId="{EEE8A6CF-E9C4-4CB1-9D7D-713ADBC63FB1}">
      <dsp:nvSpPr>
        <dsp:cNvPr id="0" name=""/>
        <dsp:cNvSpPr/>
      </dsp:nvSpPr>
      <dsp:spPr>
        <a:xfrm>
          <a:off x="1334915" y="2250874"/>
          <a:ext cx="1087613" cy="1087613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Weed</a:t>
          </a:r>
          <a:endParaRPr lang="en-US" sz="1400" kern="1200" dirty="0"/>
        </a:p>
      </dsp:txBody>
      <dsp:txXfrm>
        <a:off x="1494192" y="2410151"/>
        <a:ext cx="769059" cy="769059"/>
      </dsp:txXfrm>
    </dsp:sp>
    <dsp:sp modelId="{4DC71641-8F32-4885-AB94-095848D4903C}">
      <dsp:nvSpPr>
        <dsp:cNvPr id="0" name=""/>
        <dsp:cNvSpPr/>
      </dsp:nvSpPr>
      <dsp:spPr>
        <a:xfrm rot="12600000">
          <a:off x="2601762" y="2115895"/>
          <a:ext cx="862954" cy="19751"/>
        </a:xfrm>
        <a:custGeom>
          <a:avLst/>
          <a:gdLst/>
          <a:ahLst/>
          <a:cxnLst/>
          <a:rect l="0" t="0" r="0" b="0"/>
          <a:pathLst>
            <a:path>
              <a:moveTo>
                <a:pt x="0" y="9875"/>
              </a:moveTo>
              <a:lnTo>
                <a:pt x="862954" y="987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011666" y="2104197"/>
        <a:ext cx="43147" cy="43147"/>
      </dsp:txXfrm>
    </dsp:sp>
    <dsp:sp modelId="{649D044D-4719-47F6-8F28-1D2418F4E75D}">
      <dsp:nvSpPr>
        <dsp:cNvPr id="0" name=""/>
        <dsp:cNvSpPr/>
      </dsp:nvSpPr>
      <dsp:spPr>
        <a:xfrm>
          <a:off x="1644812" y="1094323"/>
          <a:ext cx="1087613" cy="108761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Tulelake</a:t>
          </a:r>
          <a:endParaRPr lang="en-US" sz="4000" kern="1200" dirty="0"/>
        </a:p>
      </dsp:txBody>
      <dsp:txXfrm>
        <a:off x="1804089" y="1253600"/>
        <a:ext cx="769059" cy="769059"/>
      </dsp:txXfrm>
    </dsp:sp>
    <dsp:sp modelId="{59B074FA-05AE-4D69-ADA9-45C97B302789}">
      <dsp:nvSpPr>
        <dsp:cNvPr id="0" name=""/>
        <dsp:cNvSpPr/>
      </dsp:nvSpPr>
      <dsp:spPr>
        <a:xfrm rot="14400000">
          <a:off x="3091438" y="1626220"/>
          <a:ext cx="862954" cy="19751"/>
        </a:xfrm>
        <a:custGeom>
          <a:avLst/>
          <a:gdLst/>
          <a:ahLst/>
          <a:cxnLst/>
          <a:rect l="0" t="0" r="0" b="0"/>
          <a:pathLst>
            <a:path>
              <a:moveTo>
                <a:pt x="0" y="9875"/>
              </a:moveTo>
              <a:lnTo>
                <a:pt x="862954" y="987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501341" y="1614522"/>
        <a:ext cx="43147" cy="43147"/>
      </dsp:txXfrm>
    </dsp:sp>
    <dsp:sp modelId="{58427176-5748-4BB9-9494-76E305212B66}">
      <dsp:nvSpPr>
        <dsp:cNvPr id="0" name=""/>
        <dsp:cNvSpPr/>
      </dsp:nvSpPr>
      <dsp:spPr>
        <a:xfrm>
          <a:off x="2491467" y="247668"/>
          <a:ext cx="1087613" cy="108761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Yreka</a:t>
          </a:r>
          <a:endParaRPr lang="en-US" sz="4000" kern="1200" dirty="0"/>
        </a:p>
      </dsp:txBody>
      <dsp:txXfrm>
        <a:off x="2650744" y="406945"/>
        <a:ext cx="769059" cy="76905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C118AA-60EE-482A-9EF1-91A71B4C3888}">
      <dsp:nvSpPr>
        <dsp:cNvPr id="0" name=""/>
        <dsp:cNvSpPr/>
      </dsp:nvSpPr>
      <dsp:spPr>
        <a:xfrm rot="5400000">
          <a:off x="4222601" y="-1650089"/>
          <a:ext cx="985308" cy="4437888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Down 1 Library Technician position</a:t>
          </a:r>
          <a:endParaRPr lang="en-US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Limited capacity to take develop more services</a:t>
          </a:r>
        </a:p>
      </dsp:txBody>
      <dsp:txXfrm rot="-5400000">
        <a:off x="2496312" y="124299"/>
        <a:ext cx="4389789" cy="889110"/>
      </dsp:txXfrm>
    </dsp:sp>
    <dsp:sp modelId="{2806FB81-CD7F-40B8-9D54-02A428107E1B}">
      <dsp:nvSpPr>
        <dsp:cNvPr id="0" name=""/>
        <dsp:cNvSpPr/>
      </dsp:nvSpPr>
      <dsp:spPr>
        <a:xfrm>
          <a:off x="0" y="952"/>
          <a:ext cx="2496312" cy="113580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Personnel</a:t>
          </a:r>
          <a:endParaRPr lang="en-US" sz="1400" b="1" kern="1200" dirty="0"/>
        </a:p>
      </dsp:txBody>
      <dsp:txXfrm>
        <a:off x="55445" y="56397"/>
        <a:ext cx="2385422" cy="1024913"/>
      </dsp:txXfrm>
    </dsp:sp>
    <dsp:sp modelId="{CC9EDEE4-6402-4DEB-8461-1C97DF85294E}">
      <dsp:nvSpPr>
        <dsp:cNvPr id="0" name=""/>
        <dsp:cNvSpPr/>
      </dsp:nvSpPr>
      <dsp:spPr>
        <a:xfrm rot="5400000">
          <a:off x="4190726" y="-360958"/>
          <a:ext cx="1049059" cy="4437888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kern="1200" dirty="0" smtClean="0"/>
            <a:t>Many devices to support for a small department</a:t>
          </a:r>
          <a:endParaRPr lang="en-US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Challenge to update and replace equipment</a:t>
          </a:r>
          <a:endParaRPr lang="en-US" sz="1400" b="1" kern="1200" dirty="0"/>
        </a:p>
      </dsp:txBody>
      <dsp:txXfrm rot="-5400000">
        <a:off x="2496312" y="1384667"/>
        <a:ext cx="4386677" cy="946637"/>
      </dsp:txXfrm>
    </dsp:sp>
    <dsp:sp modelId="{5416B81F-EA3D-4558-891C-E7BFB4615D90}">
      <dsp:nvSpPr>
        <dsp:cNvPr id="0" name=""/>
        <dsp:cNvSpPr/>
      </dsp:nvSpPr>
      <dsp:spPr>
        <a:xfrm>
          <a:off x="0" y="1202322"/>
          <a:ext cx="2496312" cy="131132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IT Maintenance</a:t>
          </a:r>
          <a:endParaRPr lang="en-US" sz="1400" b="1" kern="1200" dirty="0"/>
        </a:p>
      </dsp:txBody>
      <dsp:txXfrm>
        <a:off x="64014" y="1266336"/>
        <a:ext cx="2368284" cy="118329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DF76F0-B9F2-44B5-8551-1BD878DCDD25}">
      <dsp:nvSpPr>
        <dsp:cNvPr id="0" name=""/>
        <dsp:cNvSpPr/>
      </dsp:nvSpPr>
      <dsp:spPr>
        <a:xfrm rot="5400000">
          <a:off x="4409683" y="-1836170"/>
          <a:ext cx="608707" cy="4433554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kern="1200" dirty="0" smtClean="0"/>
            <a:t>Launching the State Library’s “The Palace Project”</a:t>
          </a:r>
          <a:endParaRPr lang="en-US" sz="1400" b="0" kern="1200" dirty="0"/>
        </a:p>
      </dsp:txBody>
      <dsp:txXfrm rot="-5400000">
        <a:off x="2497260" y="105968"/>
        <a:ext cx="4403839" cy="549277"/>
      </dsp:txXfrm>
    </dsp:sp>
    <dsp:sp modelId="{F8801F0E-9324-4213-B2F4-49371ACCC09C}">
      <dsp:nvSpPr>
        <dsp:cNvPr id="0" name=""/>
        <dsp:cNvSpPr/>
      </dsp:nvSpPr>
      <dsp:spPr>
        <a:xfrm>
          <a:off x="3385" y="165"/>
          <a:ext cx="2493874" cy="76088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Another </a:t>
          </a:r>
          <a:r>
            <a:rPr lang="en-US" sz="1400" b="1" kern="1200" dirty="0" smtClean="0"/>
            <a:t>eBook platform</a:t>
          </a:r>
          <a:endParaRPr lang="en-US" sz="1400" b="1" kern="1200" dirty="0"/>
        </a:p>
      </dsp:txBody>
      <dsp:txXfrm>
        <a:off x="40528" y="37308"/>
        <a:ext cx="2419588" cy="686597"/>
      </dsp:txXfrm>
    </dsp:sp>
    <dsp:sp modelId="{596A9602-B5B6-4750-8A6B-294F104C87D4}">
      <dsp:nvSpPr>
        <dsp:cNvPr id="0" name=""/>
        <dsp:cNvSpPr/>
      </dsp:nvSpPr>
      <dsp:spPr>
        <a:xfrm rot="5400000">
          <a:off x="4409683" y="-1073384"/>
          <a:ext cx="608707" cy="4433554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Improve access for patrons on mobile devices</a:t>
          </a:r>
        </a:p>
      </dsp:txBody>
      <dsp:txXfrm rot="-5400000">
        <a:off x="2497260" y="868754"/>
        <a:ext cx="4403839" cy="549277"/>
      </dsp:txXfrm>
    </dsp:sp>
    <dsp:sp modelId="{05720A3F-2EC6-456A-9438-05C89BDD4361}">
      <dsp:nvSpPr>
        <dsp:cNvPr id="0" name=""/>
        <dsp:cNvSpPr/>
      </dsp:nvSpPr>
      <dsp:spPr>
        <a:xfrm>
          <a:off x="3385" y="762951"/>
          <a:ext cx="2493874" cy="76088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An app for the catalog</a:t>
          </a:r>
        </a:p>
      </dsp:txBody>
      <dsp:txXfrm>
        <a:off x="40528" y="800094"/>
        <a:ext cx="2419588" cy="6865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AD85A3-C5B5-475B-BC6D-E7336695FC6E}">
      <dsp:nvSpPr>
        <dsp:cNvPr id="0" name=""/>
        <dsp:cNvSpPr/>
      </dsp:nvSpPr>
      <dsp:spPr>
        <a:xfrm>
          <a:off x="3041332" y="1799919"/>
          <a:ext cx="1765934" cy="180503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County </a:t>
          </a:r>
          <a:r>
            <a:rPr lang="en-US" sz="1400" b="1" kern="1200" dirty="0" smtClean="0"/>
            <a:t>(Technical Services)</a:t>
          </a:r>
        </a:p>
      </dsp:txBody>
      <dsp:txXfrm>
        <a:off x="3127538" y="1886125"/>
        <a:ext cx="1593522" cy="1632624"/>
      </dsp:txXfrm>
    </dsp:sp>
    <dsp:sp modelId="{E2B55045-5FA4-4C80-A29B-0DA6E6098B86}">
      <dsp:nvSpPr>
        <dsp:cNvPr id="0" name=""/>
        <dsp:cNvSpPr/>
      </dsp:nvSpPr>
      <dsp:spPr>
        <a:xfrm rot="16200000">
          <a:off x="3546812" y="1422432"/>
          <a:ext cx="75497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54974" y="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00FA18-E83D-44DF-98D2-804718826161}">
      <dsp:nvSpPr>
        <dsp:cNvPr id="0" name=""/>
        <dsp:cNvSpPr/>
      </dsp:nvSpPr>
      <dsp:spPr>
        <a:xfrm>
          <a:off x="3368806" y="72837"/>
          <a:ext cx="1110986" cy="97210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Catalog</a:t>
          </a:r>
          <a:endParaRPr lang="en-US" sz="1800" kern="1200" dirty="0" smtClean="0"/>
        </a:p>
      </dsp:txBody>
      <dsp:txXfrm>
        <a:off x="3416260" y="120291"/>
        <a:ext cx="1016078" cy="877200"/>
      </dsp:txXfrm>
    </dsp:sp>
    <dsp:sp modelId="{420260C4-D601-42DA-AD4F-4CFAC16BEEA7}">
      <dsp:nvSpPr>
        <dsp:cNvPr id="0" name=""/>
        <dsp:cNvSpPr/>
      </dsp:nvSpPr>
      <dsp:spPr>
        <a:xfrm rot="19285714">
          <a:off x="4770004" y="1891804"/>
          <a:ext cx="34159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41593" y="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B4E470-B228-417E-8D77-F3E2C74CE148}">
      <dsp:nvSpPr>
        <dsp:cNvPr id="0" name=""/>
        <dsp:cNvSpPr/>
      </dsp:nvSpPr>
      <dsp:spPr>
        <a:xfrm>
          <a:off x="5074335" y="840102"/>
          <a:ext cx="1051712" cy="105171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Purchases</a:t>
          </a:r>
          <a:endParaRPr lang="en-US" sz="1800" kern="1200" dirty="0"/>
        </a:p>
      </dsp:txBody>
      <dsp:txXfrm>
        <a:off x="5125675" y="891442"/>
        <a:ext cx="949032" cy="949032"/>
      </dsp:txXfrm>
    </dsp:sp>
    <dsp:sp modelId="{B28049D3-E5A4-492A-AA45-7C0481B5BC9D}">
      <dsp:nvSpPr>
        <dsp:cNvPr id="0" name=""/>
        <dsp:cNvSpPr/>
      </dsp:nvSpPr>
      <dsp:spPr>
        <a:xfrm rot="771429">
          <a:off x="4798511" y="2981683"/>
          <a:ext cx="69849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98492" y="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427122-93AA-490E-9A09-B8EF3896535D}">
      <dsp:nvSpPr>
        <dsp:cNvPr id="0" name=""/>
        <dsp:cNvSpPr/>
      </dsp:nvSpPr>
      <dsp:spPr>
        <a:xfrm>
          <a:off x="5488246" y="2653565"/>
          <a:ext cx="1051712" cy="105171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Training</a:t>
          </a:r>
          <a:endParaRPr lang="en-US" sz="1800" kern="1200" dirty="0"/>
        </a:p>
      </dsp:txBody>
      <dsp:txXfrm>
        <a:off x="5539586" y="2704905"/>
        <a:ext cx="949032" cy="949032"/>
      </dsp:txXfrm>
    </dsp:sp>
    <dsp:sp modelId="{3C79E40E-F488-40CA-850B-45A315A3C2DB}">
      <dsp:nvSpPr>
        <dsp:cNvPr id="0" name=""/>
        <dsp:cNvSpPr/>
      </dsp:nvSpPr>
      <dsp:spPr>
        <a:xfrm rot="3857143">
          <a:off x="4200935" y="3856402"/>
          <a:ext cx="55817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58170" y="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5B9481-E076-4E59-B32D-56CE7DDF5772}">
      <dsp:nvSpPr>
        <dsp:cNvPr id="0" name=""/>
        <dsp:cNvSpPr/>
      </dsp:nvSpPr>
      <dsp:spPr>
        <a:xfrm>
          <a:off x="4328493" y="4107849"/>
          <a:ext cx="1051712" cy="1051712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Delivery</a:t>
          </a:r>
          <a:endParaRPr lang="en-US" sz="1800" kern="1200" dirty="0"/>
        </a:p>
      </dsp:txBody>
      <dsp:txXfrm>
        <a:off x="4379833" y="4159189"/>
        <a:ext cx="949032" cy="949032"/>
      </dsp:txXfrm>
    </dsp:sp>
    <dsp:sp modelId="{F64E2AC8-2492-41E9-A39F-7B315466833B}">
      <dsp:nvSpPr>
        <dsp:cNvPr id="0" name=""/>
        <dsp:cNvSpPr/>
      </dsp:nvSpPr>
      <dsp:spPr>
        <a:xfrm rot="6942857">
          <a:off x="3089494" y="3856402"/>
          <a:ext cx="55817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58170" y="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5A7C0A-8339-4ADF-A506-BA1D51ADED55}">
      <dsp:nvSpPr>
        <dsp:cNvPr id="0" name=""/>
        <dsp:cNvSpPr/>
      </dsp:nvSpPr>
      <dsp:spPr>
        <a:xfrm>
          <a:off x="2468394" y="4107849"/>
          <a:ext cx="1051712" cy="105171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Information Technology</a:t>
          </a:r>
          <a:endParaRPr lang="en-US" sz="1400" kern="1200" dirty="0"/>
        </a:p>
      </dsp:txBody>
      <dsp:txXfrm>
        <a:off x="2519734" y="4159189"/>
        <a:ext cx="949032" cy="949032"/>
      </dsp:txXfrm>
    </dsp:sp>
    <dsp:sp modelId="{BBA5BC03-8C38-4039-8FE7-44A011BB6A19}">
      <dsp:nvSpPr>
        <dsp:cNvPr id="0" name=""/>
        <dsp:cNvSpPr/>
      </dsp:nvSpPr>
      <dsp:spPr>
        <a:xfrm rot="10028571">
          <a:off x="2351596" y="2981683"/>
          <a:ext cx="69849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98492" y="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B4215E-466E-4108-BF0E-821F1B4B4D13}">
      <dsp:nvSpPr>
        <dsp:cNvPr id="0" name=""/>
        <dsp:cNvSpPr/>
      </dsp:nvSpPr>
      <dsp:spPr>
        <a:xfrm>
          <a:off x="1308640" y="2653565"/>
          <a:ext cx="1051712" cy="105171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Processing Materials</a:t>
          </a:r>
          <a:endParaRPr lang="en-US" sz="1800" kern="1200" dirty="0"/>
        </a:p>
      </dsp:txBody>
      <dsp:txXfrm>
        <a:off x="1359980" y="2704905"/>
        <a:ext cx="949032" cy="949032"/>
      </dsp:txXfrm>
    </dsp:sp>
    <dsp:sp modelId="{F02A34F4-6AD2-41FA-88AF-E3D3E04C32DE}">
      <dsp:nvSpPr>
        <dsp:cNvPr id="0" name=""/>
        <dsp:cNvSpPr/>
      </dsp:nvSpPr>
      <dsp:spPr>
        <a:xfrm rot="13114286">
          <a:off x="2737001" y="1891804"/>
          <a:ext cx="34159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41593" y="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4BAA9A-783B-4FB1-94B0-636C6FEDDEB3}">
      <dsp:nvSpPr>
        <dsp:cNvPr id="0" name=""/>
        <dsp:cNvSpPr/>
      </dsp:nvSpPr>
      <dsp:spPr>
        <a:xfrm>
          <a:off x="1722551" y="840102"/>
          <a:ext cx="1051712" cy="105171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Website and Outreach</a:t>
          </a:r>
          <a:endParaRPr lang="en-US" sz="1800" kern="1200" dirty="0"/>
        </a:p>
      </dsp:txBody>
      <dsp:txXfrm>
        <a:off x="1773891" y="891442"/>
        <a:ext cx="949032" cy="9490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38C97D-0071-4B9A-946F-F743B0F62580}">
      <dsp:nvSpPr>
        <dsp:cNvPr id="0" name=""/>
        <dsp:cNvSpPr/>
      </dsp:nvSpPr>
      <dsp:spPr>
        <a:xfrm>
          <a:off x="514334" y="525770"/>
          <a:ext cx="5486430" cy="329185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u="sng" kern="1200" dirty="0" smtClean="0">
              <a:solidFill>
                <a:schemeClr val="tx2"/>
              </a:solidFill>
            </a:rPr>
            <a:t>102,000 Items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bg1"/>
              </a:solidFill>
            </a:rPr>
            <a:t>~ 82,500 Books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bg1"/>
              </a:solidFill>
            </a:rPr>
            <a:t>~ 13,000 Videos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bg1"/>
              </a:solidFill>
            </a:rPr>
            <a:t>~ 4,500 Audiobooks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bg1"/>
              </a:solidFill>
            </a:rPr>
            <a:t>~ 2,000 Magazines</a:t>
          </a:r>
          <a:endParaRPr lang="en-US" sz="2800" b="1" kern="1200" dirty="0">
            <a:solidFill>
              <a:schemeClr val="bg1"/>
            </a:solidFill>
          </a:endParaRPr>
        </a:p>
      </dsp:txBody>
      <dsp:txXfrm>
        <a:off x="514334" y="525770"/>
        <a:ext cx="5486430" cy="32918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E5B32D-60F8-42F5-8441-5065272055F9}">
      <dsp:nvSpPr>
        <dsp:cNvPr id="0" name=""/>
        <dsp:cNvSpPr/>
      </dsp:nvSpPr>
      <dsp:spPr>
        <a:xfrm rot="10800000">
          <a:off x="1312945" y="1357"/>
          <a:ext cx="4332541" cy="886664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0994" tIns="106680" rIns="199136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~ 450 Books added</a:t>
          </a:r>
        </a:p>
      </dsp:txBody>
      <dsp:txXfrm rot="10800000">
        <a:off x="1534611" y="1357"/>
        <a:ext cx="4110875" cy="886664"/>
      </dsp:txXfrm>
    </dsp:sp>
    <dsp:sp modelId="{3C3635FE-C88A-4D1C-8C36-F97596670823}">
      <dsp:nvSpPr>
        <dsp:cNvPr id="0" name=""/>
        <dsp:cNvSpPr/>
      </dsp:nvSpPr>
      <dsp:spPr>
        <a:xfrm>
          <a:off x="869613" y="1357"/>
          <a:ext cx="886664" cy="886664"/>
        </a:xfrm>
        <a:prstGeom prst="ellipse">
          <a:avLst/>
        </a:prstGeom>
        <a:blipFill dpi="0" rotWithShape="1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17246" b="17246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459E93-F9E2-44BD-BF54-8C615126826B}">
      <dsp:nvSpPr>
        <dsp:cNvPr id="0" name=""/>
        <dsp:cNvSpPr/>
      </dsp:nvSpPr>
      <dsp:spPr>
        <a:xfrm rot="10800000">
          <a:off x="1312945" y="1152697"/>
          <a:ext cx="4332541" cy="886664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0994" tIns="106680" rIns="199136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~ 160 DVDs added</a:t>
          </a:r>
        </a:p>
      </dsp:txBody>
      <dsp:txXfrm rot="10800000">
        <a:off x="1534611" y="1152697"/>
        <a:ext cx="4110875" cy="886664"/>
      </dsp:txXfrm>
    </dsp:sp>
    <dsp:sp modelId="{4BE3FD2F-7A1A-4C6A-8B17-32A70D845B8E}">
      <dsp:nvSpPr>
        <dsp:cNvPr id="0" name=""/>
        <dsp:cNvSpPr/>
      </dsp:nvSpPr>
      <dsp:spPr>
        <a:xfrm>
          <a:off x="869613" y="1152697"/>
          <a:ext cx="886664" cy="886664"/>
        </a:xfrm>
        <a:prstGeom prst="ellipse">
          <a:avLst/>
        </a:prstGeom>
        <a:blipFill dpi="0" rotWithShape="1"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12500" b="125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0BD7C2-D183-4DAA-960E-ABE02F513D10}">
      <dsp:nvSpPr>
        <dsp:cNvPr id="0" name=""/>
        <dsp:cNvSpPr/>
      </dsp:nvSpPr>
      <dsp:spPr>
        <a:xfrm rot="10800000">
          <a:off x="1312945" y="2304037"/>
          <a:ext cx="4332541" cy="886664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0994" tIns="106680" rIns="199136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~ 100 Magazines added</a:t>
          </a:r>
        </a:p>
      </dsp:txBody>
      <dsp:txXfrm rot="10800000">
        <a:off x="1534611" y="2304037"/>
        <a:ext cx="4110875" cy="886664"/>
      </dsp:txXfrm>
    </dsp:sp>
    <dsp:sp modelId="{370ABAC4-C9C2-457E-A8C1-A8A7B59F4473}">
      <dsp:nvSpPr>
        <dsp:cNvPr id="0" name=""/>
        <dsp:cNvSpPr/>
      </dsp:nvSpPr>
      <dsp:spPr>
        <a:xfrm>
          <a:off x="869613" y="2304037"/>
          <a:ext cx="886664" cy="886664"/>
        </a:xfrm>
        <a:prstGeom prst="ellipse">
          <a:avLst/>
        </a:prstGeom>
        <a:blipFill dpi="0" rotWithShape="1"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18350" b="1835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10922C-9490-4E81-AE1C-D190D2754A11}">
      <dsp:nvSpPr>
        <dsp:cNvPr id="0" name=""/>
        <dsp:cNvSpPr/>
      </dsp:nvSpPr>
      <dsp:spPr>
        <a:xfrm rot="10800000">
          <a:off x="1312945" y="3455378"/>
          <a:ext cx="4332541" cy="886664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0994" tIns="106680" rIns="199136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~ 26 Audiobooks added</a:t>
          </a:r>
        </a:p>
      </dsp:txBody>
      <dsp:txXfrm rot="10800000">
        <a:off x="1534611" y="3455378"/>
        <a:ext cx="4110875" cy="886664"/>
      </dsp:txXfrm>
    </dsp:sp>
    <dsp:sp modelId="{4BCE8EF7-F6EC-403A-B69A-C6017B06446F}">
      <dsp:nvSpPr>
        <dsp:cNvPr id="0" name=""/>
        <dsp:cNvSpPr/>
      </dsp:nvSpPr>
      <dsp:spPr>
        <a:xfrm>
          <a:off x="869613" y="3455378"/>
          <a:ext cx="886664" cy="886664"/>
        </a:xfrm>
        <a:prstGeom prst="ellipse">
          <a:avLst/>
        </a:prstGeom>
        <a:blipFill dpi="0" rotWithShape="1"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16667" b="16667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77886C-E61B-4C5A-87E6-98D3123C9E60}">
      <dsp:nvSpPr>
        <dsp:cNvPr id="0" name=""/>
        <dsp:cNvSpPr/>
      </dsp:nvSpPr>
      <dsp:spPr>
        <a:xfrm>
          <a:off x="443674" y="37479"/>
          <a:ext cx="1621917" cy="2432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3340" rIns="53340" bIns="0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Overdrive</a:t>
          </a:r>
          <a:endParaRPr lang="en-US" sz="1400" b="1" kern="1200" dirty="0"/>
        </a:p>
      </dsp:txBody>
      <dsp:txXfrm>
        <a:off x="443674" y="37479"/>
        <a:ext cx="1621917" cy="243287"/>
      </dsp:txXfrm>
    </dsp:sp>
    <dsp:sp modelId="{02ADCEED-B545-4AAD-B74C-30EBF6099BA5}">
      <dsp:nvSpPr>
        <dsp:cNvPr id="0" name=""/>
        <dsp:cNvSpPr/>
      </dsp:nvSpPr>
      <dsp:spPr>
        <a:xfrm>
          <a:off x="443674" y="328987"/>
          <a:ext cx="1621917" cy="1621917"/>
        </a:xfrm>
        <a:prstGeom prst="rect">
          <a:avLst/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378" t="33086" r="-6378" b="33086"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1">
              <a:tint val="50000"/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01264DF6-EDE1-4E10-AD2D-9772CB3D9F17}">
      <dsp:nvSpPr>
        <dsp:cNvPr id="0" name=""/>
        <dsp:cNvSpPr/>
      </dsp:nvSpPr>
      <dsp:spPr>
        <a:xfrm>
          <a:off x="2237041" y="37479"/>
          <a:ext cx="1621917" cy="2432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3340" rIns="53340" bIns="0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Cloud Library</a:t>
          </a:r>
          <a:endParaRPr lang="en-US" sz="1400" b="1" kern="1200" dirty="0"/>
        </a:p>
      </dsp:txBody>
      <dsp:txXfrm>
        <a:off x="2237041" y="37479"/>
        <a:ext cx="1621917" cy="243287"/>
      </dsp:txXfrm>
    </dsp:sp>
    <dsp:sp modelId="{A62B5818-7E49-4AA1-89F6-5052C5898C74}">
      <dsp:nvSpPr>
        <dsp:cNvPr id="0" name=""/>
        <dsp:cNvSpPr/>
      </dsp:nvSpPr>
      <dsp:spPr>
        <a:xfrm>
          <a:off x="2237041" y="328987"/>
          <a:ext cx="1621917" cy="1621917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1">
              <a:tint val="50000"/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80CD037F-D0D1-492D-8F0A-8BCB78B37BAE}">
      <dsp:nvSpPr>
        <dsp:cNvPr id="0" name=""/>
        <dsp:cNvSpPr/>
      </dsp:nvSpPr>
      <dsp:spPr>
        <a:xfrm>
          <a:off x="4030408" y="37479"/>
          <a:ext cx="1621917" cy="2432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3340" rIns="53340" bIns="0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Kanopy</a:t>
          </a:r>
          <a:endParaRPr lang="en-US" sz="1400" b="1" kern="1200" dirty="0"/>
        </a:p>
      </dsp:txBody>
      <dsp:txXfrm>
        <a:off x="4030408" y="37479"/>
        <a:ext cx="1621917" cy="243287"/>
      </dsp:txXfrm>
    </dsp:sp>
    <dsp:sp modelId="{A8CBC9EC-D21C-4EA7-8FA9-A118DFBACE43}">
      <dsp:nvSpPr>
        <dsp:cNvPr id="0" name=""/>
        <dsp:cNvSpPr/>
      </dsp:nvSpPr>
      <dsp:spPr>
        <a:xfrm>
          <a:off x="4030408" y="328987"/>
          <a:ext cx="1621917" cy="1621917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1">
              <a:tint val="50000"/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99970E40-5582-465D-9497-3A9F18F69E51}">
      <dsp:nvSpPr>
        <dsp:cNvPr id="0" name=""/>
        <dsp:cNvSpPr/>
      </dsp:nvSpPr>
      <dsp:spPr>
        <a:xfrm>
          <a:off x="1177095" y="2113095"/>
          <a:ext cx="1776988" cy="2432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3340" rIns="53340" bIns="0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Author Talks</a:t>
          </a:r>
          <a:endParaRPr lang="en-US" sz="1400" b="1" kern="1200" dirty="0"/>
        </a:p>
      </dsp:txBody>
      <dsp:txXfrm>
        <a:off x="1177095" y="2113095"/>
        <a:ext cx="1776988" cy="243287"/>
      </dsp:txXfrm>
    </dsp:sp>
    <dsp:sp modelId="{98929D1C-69BD-43A9-ABD2-D5B5DDCE106E}">
      <dsp:nvSpPr>
        <dsp:cNvPr id="0" name=""/>
        <dsp:cNvSpPr/>
      </dsp:nvSpPr>
      <dsp:spPr>
        <a:xfrm>
          <a:off x="1315777" y="2424504"/>
          <a:ext cx="1621917" cy="1621917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1">
              <a:tint val="50000"/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C5FD597F-99F3-48CA-824F-350F37E35BEA}">
      <dsp:nvSpPr>
        <dsp:cNvPr id="0" name=""/>
        <dsp:cNvSpPr/>
      </dsp:nvSpPr>
      <dsp:spPr>
        <a:xfrm>
          <a:off x="3125534" y="2113095"/>
          <a:ext cx="1793369" cy="2432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3340" rIns="53340" bIns="0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err="1" smtClean="0"/>
            <a:t>Qello</a:t>
          </a:r>
          <a:endParaRPr lang="en-US" sz="1400" b="1" kern="1200" dirty="0"/>
        </a:p>
      </dsp:txBody>
      <dsp:txXfrm>
        <a:off x="3125534" y="2113095"/>
        <a:ext cx="1793369" cy="243287"/>
      </dsp:txXfrm>
    </dsp:sp>
    <dsp:sp modelId="{CCEC16AF-2A0D-4A1C-B33A-A25D3D9A09E6}">
      <dsp:nvSpPr>
        <dsp:cNvPr id="0" name=""/>
        <dsp:cNvSpPr/>
      </dsp:nvSpPr>
      <dsp:spPr>
        <a:xfrm>
          <a:off x="3133716" y="2404603"/>
          <a:ext cx="1621917" cy="1621917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1">
              <a:tint val="50000"/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77886C-E61B-4C5A-87E6-98D3123C9E60}">
      <dsp:nvSpPr>
        <dsp:cNvPr id="0" name=""/>
        <dsp:cNvSpPr/>
      </dsp:nvSpPr>
      <dsp:spPr>
        <a:xfrm>
          <a:off x="1683525" y="45092"/>
          <a:ext cx="1348049" cy="2022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5720" rIns="45720" bIns="0" numCol="1" spcCol="1270" anchor="b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New York Times</a:t>
          </a:r>
          <a:endParaRPr lang="en-US" sz="1200" b="1" kern="1200" dirty="0"/>
        </a:p>
      </dsp:txBody>
      <dsp:txXfrm>
        <a:off x="1683525" y="45092"/>
        <a:ext cx="1348049" cy="202207"/>
      </dsp:txXfrm>
    </dsp:sp>
    <dsp:sp modelId="{02ADCEED-B545-4AAD-B74C-30EBF6099BA5}">
      <dsp:nvSpPr>
        <dsp:cNvPr id="0" name=""/>
        <dsp:cNvSpPr/>
      </dsp:nvSpPr>
      <dsp:spPr>
        <a:xfrm>
          <a:off x="1683525" y="287377"/>
          <a:ext cx="1348049" cy="1348049"/>
        </a:xfrm>
        <a:prstGeom prst="rect">
          <a:avLst/>
        </a:prstGeom>
        <a:blipFill dpi="0" rotWithShape="1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1">
              <a:tint val="50000"/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01264DF6-EDE1-4E10-AD2D-9772CB3D9F17}">
      <dsp:nvSpPr>
        <dsp:cNvPr id="0" name=""/>
        <dsp:cNvSpPr/>
      </dsp:nvSpPr>
      <dsp:spPr>
        <a:xfrm>
          <a:off x="3174075" y="45092"/>
          <a:ext cx="1348049" cy="2022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5720" rIns="45720" bIns="0" numCol="1" spcCol="1270" anchor="b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Siskiyou Daily News</a:t>
          </a:r>
          <a:endParaRPr lang="en-US" sz="1200" b="1" kern="1200" dirty="0"/>
        </a:p>
      </dsp:txBody>
      <dsp:txXfrm>
        <a:off x="3174075" y="45092"/>
        <a:ext cx="1348049" cy="202207"/>
      </dsp:txXfrm>
    </dsp:sp>
    <dsp:sp modelId="{A62B5818-7E49-4AA1-89F6-5052C5898C74}">
      <dsp:nvSpPr>
        <dsp:cNvPr id="0" name=""/>
        <dsp:cNvSpPr/>
      </dsp:nvSpPr>
      <dsp:spPr>
        <a:xfrm>
          <a:off x="3174075" y="287377"/>
          <a:ext cx="1348049" cy="1348049"/>
        </a:xfrm>
        <a:prstGeom prst="rect">
          <a:avLst/>
        </a:prstGeom>
        <a:blipFill dpi="0"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37275" b="37275"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1">
              <a:tint val="50000"/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48881E4B-3E2C-4D7B-A2D1-FF196F552BE9}">
      <dsp:nvSpPr>
        <dsp:cNvPr id="0" name=""/>
        <dsp:cNvSpPr/>
      </dsp:nvSpPr>
      <dsp:spPr>
        <a:xfrm>
          <a:off x="4664624" y="45092"/>
          <a:ext cx="1348049" cy="2022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5720" rIns="45720" bIns="0" numCol="1" spcCol="1270" anchor="b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Wall Street Journal</a:t>
          </a:r>
          <a:endParaRPr lang="en-US" sz="1200" b="1" kern="1200" dirty="0"/>
        </a:p>
      </dsp:txBody>
      <dsp:txXfrm>
        <a:off x="4664624" y="45092"/>
        <a:ext cx="1348049" cy="202207"/>
      </dsp:txXfrm>
    </dsp:sp>
    <dsp:sp modelId="{093D6CCE-CFF7-4755-B563-181586E7A5A4}">
      <dsp:nvSpPr>
        <dsp:cNvPr id="0" name=""/>
        <dsp:cNvSpPr/>
      </dsp:nvSpPr>
      <dsp:spPr>
        <a:xfrm>
          <a:off x="4671432" y="309499"/>
          <a:ext cx="1348049" cy="1348049"/>
        </a:xfrm>
        <a:prstGeom prst="rect">
          <a:avLst/>
        </a:prstGeom>
        <a:blipFill dpi="0" rotWithShape="1"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44032" b="44032"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1">
              <a:tint val="50000"/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941FC510-2E9C-42FC-8B6D-47085D76CF6B}">
      <dsp:nvSpPr>
        <dsp:cNvPr id="0" name=""/>
        <dsp:cNvSpPr/>
      </dsp:nvSpPr>
      <dsp:spPr>
        <a:xfrm>
          <a:off x="1683525" y="1770232"/>
          <a:ext cx="1348049" cy="2022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5720" rIns="45720" bIns="0" numCol="1" spcCol="1270" anchor="b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Obituaries</a:t>
          </a:r>
          <a:endParaRPr lang="en-US" sz="1400" b="1" kern="1200" dirty="0"/>
        </a:p>
      </dsp:txBody>
      <dsp:txXfrm>
        <a:off x="1683525" y="1770232"/>
        <a:ext cx="1348049" cy="202207"/>
      </dsp:txXfrm>
    </dsp:sp>
    <dsp:sp modelId="{A905C717-52AF-4E04-BC1E-F4CFB52A4AE3}">
      <dsp:nvSpPr>
        <dsp:cNvPr id="0" name=""/>
        <dsp:cNvSpPr/>
      </dsp:nvSpPr>
      <dsp:spPr>
        <a:xfrm>
          <a:off x="1683525" y="2012517"/>
          <a:ext cx="1348049" cy="1348049"/>
        </a:xfrm>
        <a:prstGeom prst="rect">
          <a:avLst/>
        </a:prstGeom>
        <a:blipFill dpi="0" rotWithShape="1"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22125" b="22125"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1">
              <a:tint val="50000"/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80CD037F-D0D1-492D-8F0A-8BCB78B37BAE}">
      <dsp:nvSpPr>
        <dsp:cNvPr id="0" name=""/>
        <dsp:cNvSpPr/>
      </dsp:nvSpPr>
      <dsp:spPr>
        <a:xfrm>
          <a:off x="3174075" y="1770232"/>
          <a:ext cx="1348049" cy="2022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5720" rIns="45720" bIns="0" numCol="1" spcCol="1270" anchor="b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Legal Material</a:t>
          </a:r>
          <a:endParaRPr lang="en-US" sz="1200" b="1" kern="1200" dirty="0"/>
        </a:p>
      </dsp:txBody>
      <dsp:txXfrm>
        <a:off x="3174075" y="1770232"/>
        <a:ext cx="1348049" cy="202207"/>
      </dsp:txXfrm>
    </dsp:sp>
    <dsp:sp modelId="{A8CBC9EC-D21C-4EA7-8FA9-A118DFBACE43}">
      <dsp:nvSpPr>
        <dsp:cNvPr id="0" name=""/>
        <dsp:cNvSpPr/>
      </dsp:nvSpPr>
      <dsp:spPr>
        <a:xfrm>
          <a:off x="3174075" y="2012517"/>
          <a:ext cx="1348049" cy="1348049"/>
        </a:xfrm>
        <a:prstGeom prst="rect">
          <a:avLst/>
        </a:prstGeom>
        <a:blipFill dpi="0" rotWithShape="1"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28355" b="28355"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1">
              <a:tint val="50000"/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4EE91753-F21D-450A-BC3A-647614427427}">
      <dsp:nvSpPr>
        <dsp:cNvPr id="0" name=""/>
        <dsp:cNvSpPr/>
      </dsp:nvSpPr>
      <dsp:spPr>
        <a:xfrm>
          <a:off x="4664624" y="1770232"/>
          <a:ext cx="1348049" cy="2022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5720" rIns="45720" bIns="0" numCol="1" spcCol="1270" anchor="b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Legal Databases</a:t>
          </a:r>
          <a:endParaRPr lang="en-US" sz="1200" b="1" kern="1200" dirty="0"/>
        </a:p>
      </dsp:txBody>
      <dsp:txXfrm>
        <a:off x="4664624" y="1770232"/>
        <a:ext cx="1348049" cy="202207"/>
      </dsp:txXfrm>
    </dsp:sp>
    <dsp:sp modelId="{C4BA1553-7AFD-4928-9F70-471BE49628F7}">
      <dsp:nvSpPr>
        <dsp:cNvPr id="0" name=""/>
        <dsp:cNvSpPr/>
      </dsp:nvSpPr>
      <dsp:spPr>
        <a:xfrm>
          <a:off x="4664624" y="2012517"/>
          <a:ext cx="1348049" cy="1348049"/>
        </a:xfrm>
        <a:prstGeom prst="rect">
          <a:avLst/>
        </a:prstGeom>
        <a:blipFill dpi="0" rotWithShape="1"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1">
              <a:tint val="50000"/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C0A905FD-0D82-42A2-81CF-A488117DAB52}">
      <dsp:nvSpPr>
        <dsp:cNvPr id="0" name=""/>
        <dsp:cNvSpPr/>
      </dsp:nvSpPr>
      <dsp:spPr>
        <a:xfrm>
          <a:off x="2428800" y="3495372"/>
          <a:ext cx="1348049" cy="2022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5720" rIns="45720" bIns="0" numCol="1" spcCol="1270" anchor="b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Britannica School</a:t>
          </a:r>
          <a:endParaRPr lang="en-US" sz="1200" b="1" kern="1200" dirty="0"/>
        </a:p>
      </dsp:txBody>
      <dsp:txXfrm>
        <a:off x="2428800" y="3495372"/>
        <a:ext cx="1348049" cy="202207"/>
      </dsp:txXfrm>
    </dsp:sp>
    <dsp:sp modelId="{629FAF6E-3A5E-4707-BEA1-3C2A88038314}">
      <dsp:nvSpPr>
        <dsp:cNvPr id="0" name=""/>
        <dsp:cNvSpPr/>
      </dsp:nvSpPr>
      <dsp:spPr>
        <a:xfrm>
          <a:off x="2428800" y="3737658"/>
          <a:ext cx="1348049" cy="134804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1">
              <a:tint val="50000"/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D3E8A1B2-7B5E-4089-8EAA-F6C1685666CA}">
      <dsp:nvSpPr>
        <dsp:cNvPr id="0" name=""/>
        <dsp:cNvSpPr/>
      </dsp:nvSpPr>
      <dsp:spPr>
        <a:xfrm>
          <a:off x="3919349" y="3495372"/>
          <a:ext cx="1348049" cy="2022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5720" rIns="45720" bIns="0" numCol="1" spcCol="1270" anchor="b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Student Tutoring</a:t>
          </a:r>
          <a:endParaRPr lang="en-US" sz="1200" b="1" kern="1200" dirty="0"/>
        </a:p>
      </dsp:txBody>
      <dsp:txXfrm>
        <a:off x="3919349" y="3495372"/>
        <a:ext cx="1348049" cy="202207"/>
      </dsp:txXfrm>
    </dsp:sp>
    <dsp:sp modelId="{C279A76D-2964-4F8A-9875-33AD082F1160}">
      <dsp:nvSpPr>
        <dsp:cNvPr id="0" name=""/>
        <dsp:cNvSpPr/>
      </dsp:nvSpPr>
      <dsp:spPr>
        <a:xfrm>
          <a:off x="3919349" y="3737658"/>
          <a:ext cx="1348049" cy="1348049"/>
        </a:xfrm>
        <a:prstGeom prst="rect">
          <a:avLst/>
        </a:prstGeom>
        <a:blipFill dpi="0" rotWithShape="1"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37332" b="37332"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1">
              <a:tint val="50000"/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969D81-AF93-4E7D-B344-6BF81EF1965C}">
      <dsp:nvSpPr>
        <dsp:cNvPr id="0" name=""/>
        <dsp:cNvSpPr/>
      </dsp:nvSpPr>
      <dsp:spPr>
        <a:xfrm>
          <a:off x="0" y="41435"/>
          <a:ext cx="7056120" cy="1216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2"/>
              </a:solidFill>
            </a:rPr>
            <a:t>Over 4,000 patrons accessed a resource</a:t>
          </a:r>
        </a:p>
      </dsp:txBody>
      <dsp:txXfrm>
        <a:off x="59399" y="100834"/>
        <a:ext cx="6937322" cy="1098002"/>
      </dsp:txXfrm>
    </dsp:sp>
    <dsp:sp modelId="{45207346-0587-4190-BDC9-A405A1D375AF}">
      <dsp:nvSpPr>
        <dsp:cNvPr id="0" name=""/>
        <dsp:cNvSpPr/>
      </dsp:nvSpPr>
      <dsp:spPr>
        <a:xfrm>
          <a:off x="0" y="1540440"/>
          <a:ext cx="7056120" cy="1216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2"/>
              </a:solidFill>
            </a:rPr>
            <a:t>3,400 patrons checked out a physical item</a:t>
          </a:r>
        </a:p>
      </dsp:txBody>
      <dsp:txXfrm>
        <a:off x="59399" y="1599839"/>
        <a:ext cx="6937322" cy="1098002"/>
      </dsp:txXfrm>
    </dsp:sp>
    <dsp:sp modelId="{672FE42D-36B3-41FB-B387-74C231A23534}">
      <dsp:nvSpPr>
        <dsp:cNvPr id="0" name=""/>
        <dsp:cNvSpPr/>
      </dsp:nvSpPr>
      <dsp:spPr>
        <a:xfrm>
          <a:off x="0" y="2944440"/>
          <a:ext cx="7056120" cy="12168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2"/>
              </a:solidFill>
            </a:rPr>
            <a:t>1,000 patrons checked out a digital item</a:t>
          </a:r>
        </a:p>
      </dsp:txBody>
      <dsp:txXfrm>
        <a:off x="59399" y="3003839"/>
        <a:ext cx="6937322" cy="109800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430E1E-AC7E-4840-98C9-8CC156F734A2}">
      <dsp:nvSpPr>
        <dsp:cNvPr id="0" name=""/>
        <dsp:cNvSpPr/>
      </dsp:nvSpPr>
      <dsp:spPr>
        <a:xfrm>
          <a:off x="0" y="180"/>
          <a:ext cx="6858000" cy="9734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2"/>
              </a:solidFill>
            </a:rPr>
            <a:t>Checked out 11,000 items</a:t>
          </a:r>
        </a:p>
      </dsp:txBody>
      <dsp:txXfrm>
        <a:off x="47519" y="47699"/>
        <a:ext cx="6762962" cy="878402"/>
      </dsp:txXfrm>
    </dsp:sp>
    <dsp:sp modelId="{05E2BDE4-E579-4420-A5E9-61D4626AC317}">
      <dsp:nvSpPr>
        <dsp:cNvPr id="0" name=""/>
        <dsp:cNvSpPr/>
      </dsp:nvSpPr>
      <dsp:spPr>
        <a:xfrm>
          <a:off x="0" y="1127809"/>
          <a:ext cx="6858000" cy="9734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2"/>
              </a:solidFill>
            </a:rPr>
            <a:t>Placed 2,000 hold requests</a:t>
          </a:r>
        </a:p>
      </dsp:txBody>
      <dsp:txXfrm>
        <a:off x="47519" y="1175328"/>
        <a:ext cx="6762962" cy="878402"/>
      </dsp:txXfrm>
    </dsp:sp>
    <dsp:sp modelId="{B52310C7-86BE-4147-AB74-93817D97D9AB}">
      <dsp:nvSpPr>
        <dsp:cNvPr id="0" name=""/>
        <dsp:cNvSpPr/>
      </dsp:nvSpPr>
      <dsp:spPr>
        <a:xfrm>
          <a:off x="0" y="2259285"/>
          <a:ext cx="6858000" cy="9734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solidFill>
                <a:schemeClr val="tx2"/>
              </a:solidFill>
            </a:rPr>
            <a:t>Logged 800 public computer sessions</a:t>
          </a:r>
        </a:p>
      </dsp:txBody>
      <dsp:txXfrm>
        <a:off x="47519" y="2306804"/>
        <a:ext cx="6762962" cy="878402"/>
      </dsp:txXfrm>
    </dsp:sp>
    <dsp:sp modelId="{4069FF69-6D4C-4FED-9F41-9D26F7E5CBD8}">
      <dsp:nvSpPr>
        <dsp:cNvPr id="0" name=""/>
        <dsp:cNvSpPr/>
      </dsp:nvSpPr>
      <dsp:spPr>
        <a:xfrm>
          <a:off x="0" y="3369780"/>
          <a:ext cx="6858000" cy="9734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solidFill>
                <a:schemeClr val="tx2"/>
              </a:solidFill>
            </a:rPr>
            <a:t>Submitted 160 purchase suggestions</a:t>
          </a:r>
        </a:p>
      </dsp:txBody>
      <dsp:txXfrm>
        <a:off x="47519" y="3417299"/>
        <a:ext cx="6762962" cy="87840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C118AA-60EE-482A-9EF1-91A71B4C3888}">
      <dsp:nvSpPr>
        <dsp:cNvPr id="0" name=""/>
        <dsp:cNvSpPr/>
      </dsp:nvSpPr>
      <dsp:spPr>
        <a:xfrm rot="5400000">
          <a:off x="3642278" y="-1320062"/>
          <a:ext cx="1006003" cy="3901440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kern="1200" dirty="0" smtClean="0"/>
            <a:t>225 Solar Eclipse Glasses checked out to watch annular eclipse in October</a:t>
          </a:r>
          <a:endParaRPr lang="en-US" sz="1400" b="0" kern="1200" dirty="0"/>
        </a:p>
      </dsp:txBody>
      <dsp:txXfrm rot="-5400000">
        <a:off x="2194560" y="176765"/>
        <a:ext cx="3852331" cy="907785"/>
      </dsp:txXfrm>
    </dsp:sp>
    <dsp:sp modelId="{2806FB81-CD7F-40B8-9D54-02A428107E1B}">
      <dsp:nvSpPr>
        <dsp:cNvPr id="0" name=""/>
        <dsp:cNvSpPr/>
      </dsp:nvSpPr>
      <dsp:spPr>
        <a:xfrm>
          <a:off x="0" y="1905"/>
          <a:ext cx="2194560" cy="125750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Solar Eclipse Glasses</a:t>
          </a:r>
          <a:endParaRPr lang="en-US" sz="1400" b="1" kern="1200" dirty="0"/>
        </a:p>
      </dsp:txBody>
      <dsp:txXfrm>
        <a:off x="61386" y="63291"/>
        <a:ext cx="2071788" cy="1134732"/>
      </dsp:txXfrm>
    </dsp:sp>
    <dsp:sp modelId="{CC9EDEE4-6402-4DEB-8461-1C97DF85294E}">
      <dsp:nvSpPr>
        <dsp:cNvPr id="0" name=""/>
        <dsp:cNvSpPr/>
      </dsp:nvSpPr>
      <dsp:spPr>
        <a:xfrm rot="5400000">
          <a:off x="3642278" y="317"/>
          <a:ext cx="1006003" cy="3901440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kern="1200" dirty="0" smtClean="0"/>
            <a:t>20+ children participated in ScienceWorks STEM programs at Yreka and Montague</a:t>
          </a:r>
          <a:endParaRPr lang="en-US" sz="1400" b="0" kern="1200" dirty="0"/>
        </a:p>
      </dsp:txBody>
      <dsp:txXfrm rot="-5400000">
        <a:off x="2194560" y="1497145"/>
        <a:ext cx="3852331" cy="907785"/>
      </dsp:txXfrm>
    </dsp:sp>
    <dsp:sp modelId="{5416B81F-EA3D-4558-891C-E7BFB4615D90}">
      <dsp:nvSpPr>
        <dsp:cNvPr id="0" name=""/>
        <dsp:cNvSpPr/>
      </dsp:nvSpPr>
      <dsp:spPr>
        <a:xfrm>
          <a:off x="0" y="1322285"/>
          <a:ext cx="2194560" cy="125750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Science in the Summer</a:t>
          </a:r>
          <a:endParaRPr lang="en-US" sz="1400" b="1" kern="1200" dirty="0"/>
        </a:p>
      </dsp:txBody>
      <dsp:txXfrm>
        <a:off x="61386" y="1383671"/>
        <a:ext cx="2071788" cy="1134732"/>
      </dsp:txXfrm>
    </dsp:sp>
    <dsp:sp modelId="{DEBC0F16-ADCF-4504-8A75-F0228DAA4D12}">
      <dsp:nvSpPr>
        <dsp:cNvPr id="0" name=""/>
        <dsp:cNvSpPr/>
      </dsp:nvSpPr>
      <dsp:spPr>
        <a:xfrm rot="5400000">
          <a:off x="3642278" y="1320697"/>
          <a:ext cx="1006003" cy="3901440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kern="1200" dirty="0" smtClean="0"/>
            <a:t>300 patrons have requested nearly 600 books since program launch in </a:t>
          </a:r>
          <a:r>
            <a:rPr lang="en-US" sz="1400" b="0" kern="1200" dirty="0" smtClean="0"/>
            <a:t>August</a:t>
          </a:r>
          <a:endParaRPr lang="en-US" sz="1400" b="0" kern="1200" dirty="0"/>
        </a:p>
      </dsp:txBody>
      <dsp:txXfrm rot="-5400000">
        <a:off x="2194560" y="2817525"/>
        <a:ext cx="3852331" cy="907785"/>
      </dsp:txXfrm>
    </dsp:sp>
    <dsp:sp modelId="{DB19E16C-B0DB-4E4D-AB97-AEF9D01A9E0C}">
      <dsp:nvSpPr>
        <dsp:cNvPr id="0" name=""/>
        <dsp:cNvSpPr/>
      </dsp:nvSpPr>
      <dsp:spPr>
        <a:xfrm>
          <a:off x="0" y="2642665"/>
          <a:ext cx="2194560" cy="125750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Zip Books</a:t>
          </a:r>
        </a:p>
      </dsp:txBody>
      <dsp:txXfrm>
        <a:off x="61386" y="2704051"/>
        <a:ext cx="2071788" cy="11347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PictureGrid">
  <dgm:title val=""/>
  <dgm:desc val=""/>
  <dgm:catLst>
    <dgm:cat type="picture" pri="11000"/>
    <dgm:cat type="pictureconvert" pri="1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</dgm:varLst>
    <dgm:choose name="Name1">
      <dgm:if name="Name2" axis="ch" ptType="node" func="cnt" op="lte" val="4">
        <dgm:choose name="Name3">
          <dgm:if name="Name4" func="var" arg="dir" op="equ" val="norm">
            <dgm:alg type="snake">
              <dgm:param type="off" val="ctr"/>
              <dgm:param type="bkpt" val="fixed"/>
              <dgm:param type="bkPtFixedVal" val="2"/>
            </dgm:alg>
          </dgm:if>
          <dgm:else name="Name5">
            <dgm:alg type="snake">
              <dgm:param type="off" val="ctr"/>
              <dgm:param type="grDir" val="tR"/>
              <dgm:param type="bkpt" val="fixed"/>
              <dgm:param type="bkPtFixedVal" val="2"/>
            </dgm:alg>
          </dgm:else>
        </dgm:choose>
      </dgm:if>
      <dgm:else name="Name6">
        <dgm:choose name="Name7">
          <dgm:if name="Name8" axis="ch" ptType="node" func="cnt" op="lte" val="9">
            <dgm:choose name="Name9">
              <dgm:if name="Name10" func="var" arg="dir" op="equ" val="norm">
                <dgm:alg type="snake">
                  <dgm:param type="off" val="ctr"/>
                  <dgm:param type="bkpt" val="fixed"/>
                  <dgm:param type="bkPtFixedVal" val="3"/>
                </dgm:alg>
              </dgm:if>
              <dgm:else name="Name11">
                <dgm:alg type="snake">
                  <dgm:param type="off" val="ctr"/>
                  <dgm:param type="grDir" val="tR"/>
                  <dgm:param type="bkpt" val="fixed"/>
                  <dgm:param type="bkPtFixedVal" val="3"/>
                </dgm:alg>
              </dgm:else>
            </dgm:choose>
          </dgm:if>
          <dgm:else name="Name12">
            <dgm:choose name="Name13">
              <dgm:if name="Name14" axis="ch" ptType="node" func="cnt" op="lte" val="16">
                <dgm:choose name="Name15">
                  <dgm:if name="Name16" func="var" arg="dir" op="equ" val="norm">
                    <dgm:alg type="snake">
                      <dgm:param type="off" val="ctr"/>
                      <dgm:param type="bkpt" val="fixed"/>
                      <dgm:param type="bkPtFixedVal" val="4"/>
                    </dgm:alg>
                  </dgm:if>
                  <dgm:else name="Name17">
                    <dgm:alg type="snake">
                      <dgm:param type="off" val="ctr"/>
                      <dgm:param type="grDir" val="tR"/>
                      <dgm:param type="bkpt" val="fixed"/>
                      <dgm:param type="bkPtFixedVal" val="4"/>
                    </dgm:alg>
                  </dgm:else>
                </dgm:choose>
              </dgm:if>
              <dgm:else name="Name18">
                <dgm:choose name="Name19">
                  <dgm:if name="Name20" axis="ch" ptType="node" func="cnt" op="lte" val="25">
                    <dgm:choose name="Name21">
                      <dgm:if name="Name22" func="var" arg="dir" op="equ" val="norm">
                        <dgm:alg type="snake">
                          <dgm:param type="off" val="ctr"/>
                          <dgm:param type="bkpt" val="fixed"/>
                          <dgm:param type="bkPtFixedVal" val="5"/>
                        </dgm:alg>
                      </dgm:if>
                      <dgm:else name="Name23">
                        <dgm:alg type="snake">
                          <dgm:param type="off" val="ctr"/>
                          <dgm:param type="grDir" val="tR"/>
                          <dgm:param type="bkpt" val="fixed"/>
                          <dgm:param type="bkPtFixedVal" val="5"/>
                        </dgm:alg>
                      </dgm:else>
                    </dgm:choose>
                  </dgm:if>
                  <dgm:else name="Name24">
                    <dgm:choose name="Name25">
                      <dgm:if name="Name26" func="var" arg="dir" op="equ" val="norm">
                        <dgm:alg type="snake">
                          <dgm:param type="off" val="ctr"/>
                        </dgm:alg>
                      </dgm:if>
                      <dgm:else name="Name27">
                        <dgm:alg type="snake">
                          <dgm:param type="off" val="ctr"/>
                          <dgm:param type="grDir" val="tR"/>
                        </dgm:alg>
                      </dgm:else>
                    </dgm:choose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h" fact="0.8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0.7568"/>
        </dgm:alg>
        <dgm:shape xmlns:r="http://schemas.openxmlformats.org/officeDocument/2006/relationships" r:blip="">
          <dgm:adjLst/>
        </dgm:shape>
        <dgm:constrLst>
          <dgm:constr type="l" for="ch" forName="rect1" refType="w" fact="0"/>
          <dgm:constr type="t" for="ch" forName="rect1" refType="h" fact="0.15"/>
          <dgm:constr type="w" for="ch" forName="rect1" refType="w"/>
          <dgm:constr type="h" for="ch" forName="rect1" refType="w"/>
          <dgm:constr type="l" for="ch" forName="rect2" refType="w" fact="0"/>
          <dgm:constr type="t" for="ch" forName="rect2" refType="h" fact="0"/>
          <dgm:constr type="w" for="ch" forName="rect2" refType="w"/>
          <dgm:constr type="h" for="ch" forName="rect2" refType="w" fact="0.15"/>
        </dgm:constrLst>
        <dgm:layoutNode name="rect2" styleLbl="revTx">
          <dgm:varLst>
            <dgm:bulletEnabled val="1"/>
          </dgm:varLst>
          <dgm:alg type="tx">
            <dgm:param type="stBulletLvl" val="3"/>
            <dgm:param type="parTxLTRAlign" val="l"/>
            <dgm:param type="parTxRTLAlign" val="r"/>
            <dgm:param type="txAnchorVert" val="b"/>
            <dgm:param type="txAnchorVertCh" val="b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"/>
            <dgm:constr type="rMarg" refType="primFontSz" fact="0.3"/>
            <dgm:constr type="tMarg" refType="primFontSz" fact="0.3"/>
            <dgm:constr type="bMarg" refType="primFontSz" fact="0"/>
            <dgm:constr type="secFontSz" refType="primFontSz" fact="0.8"/>
          </dgm:constrLst>
          <dgm:ruleLst>
            <dgm:rule type="primFontSz" val="5" fact="NaN" max="NaN"/>
          </dgm:ruleLst>
        </dgm:layoutNode>
        <dgm:layoutNode name="rect1" styleLbl="align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PictureGrid">
  <dgm:title val=""/>
  <dgm:desc val=""/>
  <dgm:catLst>
    <dgm:cat type="picture" pri="11000"/>
    <dgm:cat type="pictureconvert" pri="1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</dgm:varLst>
    <dgm:choose name="Name1">
      <dgm:if name="Name2" axis="ch" ptType="node" func="cnt" op="lte" val="4">
        <dgm:choose name="Name3">
          <dgm:if name="Name4" func="var" arg="dir" op="equ" val="norm">
            <dgm:alg type="snake">
              <dgm:param type="off" val="ctr"/>
              <dgm:param type="bkpt" val="fixed"/>
              <dgm:param type="bkPtFixedVal" val="2"/>
            </dgm:alg>
          </dgm:if>
          <dgm:else name="Name5">
            <dgm:alg type="snake">
              <dgm:param type="off" val="ctr"/>
              <dgm:param type="grDir" val="tR"/>
              <dgm:param type="bkpt" val="fixed"/>
              <dgm:param type="bkPtFixedVal" val="2"/>
            </dgm:alg>
          </dgm:else>
        </dgm:choose>
      </dgm:if>
      <dgm:else name="Name6">
        <dgm:choose name="Name7">
          <dgm:if name="Name8" axis="ch" ptType="node" func="cnt" op="lte" val="9">
            <dgm:choose name="Name9">
              <dgm:if name="Name10" func="var" arg="dir" op="equ" val="norm">
                <dgm:alg type="snake">
                  <dgm:param type="off" val="ctr"/>
                  <dgm:param type="bkpt" val="fixed"/>
                  <dgm:param type="bkPtFixedVal" val="3"/>
                </dgm:alg>
              </dgm:if>
              <dgm:else name="Name11">
                <dgm:alg type="snake">
                  <dgm:param type="off" val="ctr"/>
                  <dgm:param type="grDir" val="tR"/>
                  <dgm:param type="bkpt" val="fixed"/>
                  <dgm:param type="bkPtFixedVal" val="3"/>
                </dgm:alg>
              </dgm:else>
            </dgm:choose>
          </dgm:if>
          <dgm:else name="Name12">
            <dgm:choose name="Name13">
              <dgm:if name="Name14" axis="ch" ptType="node" func="cnt" op="lte" val="16">
                <dgm:choose name="Name15">
                  <dgm:if name="Name16" func="var" arg="dir" op="equ" val="norm">
                    <dgm:alg type="snake">
                      <dgm:param type="off" val="ctr"/>
                      <dgm:param type="bkpt" val="fixed"/>
                      <dgm:param type="bkPtFixedVal" val="4"/>
                    </dgm:alg>
                  </dgm:if>
                  <dgm:else name="Name17">
                    <dgm:alg type="snake">
                      <dgm:param type="off" val="ctr"/>
                      <dgm:param type="grDir" val="tR"/>
                      <dgm:param type="bkpt" val="fixed"/>
                      <dgm:param type="bkPtFixedVal" val="4"/>
                    </dgm:alg>
                  </dgm:else>
                </dgm:choose>
              </dgm:if>
              <dgm:else name="Name18">
                <dgm:choose name="Name19">
                  <dgm:if name="Name20" axis="ch" ptType="node" func="cnt" op="lte" val="25">
                    <dgm:choose name="Name21">
                      <dgm:if name="Name22" func="var" arg="dir" op="equ" val="norm">
                        <dgm:alg type="snake">
                          <dgm:param type="off" val="ctr"/>
                          <dgm:param type="bkpt" val="fixed"/>
                          <dgm:param type="bkPtFixedVal" val="5"/>
                        </dgm:alg>
                      </dgm:if>
                      <dgm:else name="Name23">
                        <dgm:alg type="snake">
                          <dgm:param type="off" val="ctr"/>
                          <dgm:param type="grDir" val="tR"/>
                          <dgm:param type="bkpt" val="fixed"/>
                          <dgm:param type="bkPtFixedVal" val="5"/>
                        </dgm:alg>
                      </dgm:else>
                    </dgm:choose>
                  </dgm:if>
                  <dgm:else name="Name24">
                    <dgm:choose name="Name25">
                      <dgm:if name="Name26" func="var" arg="dir" op="equ" val="norm">
                        <dgm:alg type="snake">
                          <dgm:param type="off" val="ctr"/>
                        </dgm:alg>
                      </dgm:if>
                      <dgm:else name="Name27">
                        <dgm:alg type="snake">
                          <dgm:param type="off" val="ctr"/>
                          <dgm:param type="grDir" val="tR"/>
                        </dgm:alg>
                      </dgm:else>
                    </dgm:choose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h" fact="0.8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0.7568"/>
        </dgm:alg>
        <dgm:shape xmlns:r="http://schemas.openxmlformats.org/officeDocument/2006/relationships" r:blip="">
          <dgm:adjLst/>
        </dgm:shape>
        <dgm:constrLst>
          <dgm:constr type="l" for="ch" forName="rect1" refType="w" fact="0"/>
          <dgm:constr type="t" for="ch" forName="rect1" refType="h" fact="0.15"/>
          <dgm:constr type="w" for="ch" forName="rect1" refType="w"/>
          <dgm:constr type="h" for="ch" forName="rect1" refType="w"/>
          <dgm:constr type="l" for="ch" forName="rect2" refType="w" fact="0"/>
          <dgm:constr type="t" for="ch" forName="rect2" refType="h" fact="0"/>
          <dgm:constr type="w" for="ch" forName="rect2" refType="w"/>
          <dgm:constr type="h" for="ch" forName="rect2" refType="w" fact="0.15"/>
        </dgm:constrLst>
        <dgm:layoutNode name="rect2" styleLbl="revTx">
          <dgm:varLst>
            <dgm:bulletEnabled val="1"/>
          </dgm:varLst>
          <dgm:alg type="tx">
            <dgm:param type="stBulletLvl" val="3"/>
            <dgm:param type="parTxLTRAlign" val="l"/>
            <dgm:param type="parTxRTLAlign" val="r"/>
            <dgm:param type="txAnchorVert" val="b"/>
            <dgm:param type="txAnchorVertCh" val="b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"/>
            <dgm:constr type="rMarg" refType="primFontSz" fact="0.3"/>
            <dgm:constr type="tMarg" refType="primFontSz" fact="0.3"/>
            <dgm:constr type="bMarg" refType="primFontSz" fact="0"/>
            <dgm:constr type="secFontSz" refType="primFontSz" fact="0.8"/>
          </dgm:constrLst>
          <dgm:ruleLst>
            <dgm:rule type="primFontSz" val="5" fact="NaN" max="NaN"/>
          </dgm:ruleLst>
        </dgm:layoutNode>
        <dgm:layoutNode name="rect1" styleLbl="align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55" tIns="48327" rIns="96655" bIns="4832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55" tIns="48327" rIns="96655" bIns="4832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DC35E6D-3137-4D6A-801F-A31D1038DD58}" type="datetimeFigureOut">
              <a:rPr lang="en-US"/>
              <a:pPr>
                <a:defRPr/>
              </a:pPr>
              <a:t>12/4/2023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5" tIns="48327" rIns="96655" bIns="48327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55" tIns="48327" rIns="96655" bIns="48327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55" tIns="48327" rIns="96655" bIns="4832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6655" tIns="48327" rIns="96655" bIns="48327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662B0A7-248D-4572-9803-40ED8FF285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62B0A7-248D-4572-9803-40ED8FF2855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412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62B0A7-248D-4572-9803-40ED8FF2855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036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62B0A7-248D-4572-9803-40ED8FF2855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7167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62B0A7-248D-4572-9803-40ED8FF2855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5630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62B0A7-248D-4572-9803-40ED8FF2855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0231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62B0A7-248D-4572-9803-40ED8FF2855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661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35EF3-E9D5-482A-B963-D902FA025F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Siskiyou County Library – September 1, 2014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64376-8737-4A46-9613-310D333E1924}" type="datetime1">
              <a:rPr lang="en-US"/>
              <a:pPr>
                <a:defRPr/>
              </a:pPr>
              <a:t>12/4/2023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318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7AA64-0C29-4889-94C9-446316D5C6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Siskiyou County Library – September 1, 2014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60DE7-2DDD-4F21-B3CC-7DCA268F2226}" type="datetime1">
              <a:rPr lang="en-US"/>
              <a:pPr>
                <a:defRPr/>
              </a:pPr>
              <a:t>12/4/2023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762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1DF250-1F7A-41B9-9263-1713B3172C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Siskiyou County Library – September 1, 2014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2AE41-0045-4F2A-9443-C29C4DD2DA6F}" type="datetime1">
              <a:rPr lang="en-US"/>
              <a:pPr>
                <a:defRPr/>
              </a:pPr>
              <a:t>12/4/2023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028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86A80-8F5B-463B-8106-54B6A78B5B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Siskiyou County Library – September 1, 2014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9BBAE-26B0-4039-A99E-E34857B726EC}" type="datetime1">
              <a:rPr lang="en-US"/>
              <a:pPr>
                <a:defRPr/>
              </a:pPr>
              <a:t>12/4/2023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937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62297-6F91-46C0-A6A8-4555EB66B5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Siskiyou County Library – September 1, 2014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FB366-E774-4380-AEE7-F892EF451F54}" type="datetime1">
              <a:rPr lang="en-US"/>
              <a:pPr>
                <a:defRPr/>
              </a:pPr>
              <a:t>12/4/2023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700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0FE97-4B12-4685-BB0E-5D07FFE1E9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Siskiyou County Library – September 1, 2014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D72D9-A701-443D-B541-E4C10482FC5A}" type="datetime1">
              <a:rPr lang="en-US"/>
              <a:pPr>
                <a:defRPr/>
              </a:pPr>
              <a:t>12/4/2023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083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DB9A7-011F-4BE7-9A69-7C8C1C9FF1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Siskiyou County Library – September 1, 2014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42E19-3464-4CA8-9776-7558EF1BA67E}" type="datetime1">
              <a:rPr lang="en-US"/>
              <a:pPr>
                <a:defRPr/>
              </a:pPr>
              <a:t>12/4/2023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237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2CD41-3B43-4876-9136-8C2BAB049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Siskiyou County Library – September 1, 2014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78A8B-7FB4-4F98-A1FA-7D95BF1B275D}" type="datetime1">
              <a:rPr lang="en-US"/>
              <a:pPr>
                <a:defRPr/>
              </a:pPr>
              <a:t>12/4/2023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421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3C570-3153-4DE6-9F21-6E754D1475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Siskiyou County Library – September 1, 2014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5BDD9-7C8A-41DE-9345-73AF578A05F5}" type="datetime1">
              <a:rPr lang="en-US"/>
              <a:pPr>
                <a:defRPr/>
              </a:pPr>
              <a:t>12/4/2023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97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5F6F4-4C30-43B8-8BDD-36B9F01F5B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Siskiyou County Library – September 1, 2014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81841-0889-43B6-8E1E-DB0B0E363313}" type="datetime1">
              <a:rPr lang="en-US"/>
              <a:pPr>
                <a:defRPr/>
              </a:pPr>
              <a:t>12/4/2023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578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69A73-3B00-4792-9767-C7E67FD012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Siskiyou County Library – September 1, 2014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022CC-F915-42A6-9FB3-30375B4351ED}" type="datetime1">
              <a:rPr lang="en-US"/>
              <a:pPr>
                <a:defRPr/>
              </a:pPr>
              <a:t>12/4/2023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898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8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EA43452F-6AD0-42E3-9815-4465237F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Siskiyou County Library – September 1, 2014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BC9950B1-9BCB-4FA1-B6F7-551F3E9F9B3A}" type="datetime1">
              <a:rPr lang="en-US"/>
              <a:pPr>
                <a:defRPr/>
              </a:pPr>
              <a:t>12/4/2023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ct val="20000"/>
        </a:spcBef>
        <a:spcAft>
          <a:spcPct val="0"/>
        </a:spcAft>
        <a:buClr>
          <a:srgbClr val="D2CB6C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95A39D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C89F5D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 smtClean="0"/>
              <a:t>Siskiyou County Library</a:t>
            </a:r>
            <a:endParaRPr lang="en-US" sz="4400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125" cy="1066800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US" sz="2400" dirty="0" smtClean="0">
                <a:latin typeface="+mj-lt"/>
              </a:rPr>
              <a:t>December 2023</a:t>
            </a:r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19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 bwMode="auto">
          <a:xfrm rot="16200000">
            <a:off x="6977856" y="3439319"/>
            <a:ext cx="3586163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chemeClr val="bg2"/>
                </a:solidFill>
              </a:rPr>
              <a:t>Siskiyou County Library – December 2023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CBA966C-92C8-42BC-9B31-33C710284ED3}" type="slidenum">
              <a:rPr lang="en-US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461099"/>
            <a:ext cx="7620000" cy="76944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4400" dirty="0" smtClean="0">
                <a:solidFill>
                  <a:schemeClr val="tx2"/>
                </a:solidFill>
                <a:latin typeface="+mj-lt"/>
              </a:rPr>
              <a:t>Successes</a:t>
            </a:r>
            <a:endParaRPr lang="en-US" sz="4400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543460731"/>
              </p:ext>
            </p:extLst>
          </p:nvPr>
        </p:nvGraphicFramePr>
        <p:xfrm>
          <a:off x="1219200" y="1584325"/>
          <a:ext cx="6096000" cy="3902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27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 bwMode="auto">
          <a:xfrm rot="16200000">
            <a:off x="6977856" y="3439319"/>
            <a:ext cx="3586163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chemeClr val="bg2"/>
                </a:solidFill>
              </a:rPr>
              <a:t>Siskiyou County Library – December 2023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CBA966C-92C8-42BC-9B31-33C710284ED3}" type="slidenum">
              <a:rPr lang="en-US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461098"/>
            <a:ext cx="7620000" cy="76944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4400" dirty="0" smtClean="0">
                <a:solidFill>
                  <a:schemeClr val="tx2"/>
                </a:solidFill>
                <a:latin typeface="+mj-lt"/>
              </a:rPr>
              <a:t>Challenges</a:t>
            </a:r>
            <a:endParaRPr lang="en-US" sz="4400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677466504"/>
              </p:ext>
            </p:extLst>
          </p:nvPr>
        </p:nvGraphicFramePr>
        <p:xfrm>
          <a:off x="800100" y="1676400"/>
          <a:ext cx="6934200" cy="251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9878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 bwMode="auto">
          <a:xfrm rot="16200000">
            <a:off x="6977856" y="3439319"/>
            <a:ext cx="3586163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chemeClr val="bg2"/>
                </a:solidFill>
              </a:rPr>
              <a:t>Siskiyou County Library – December 2023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CBA966C-92C8-42BC-9B31-33C710284ED3}" type="slidenum">
              <a:rPr lang="en-US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461098"/>
            <a:ext cx="7620000" cy="76944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4400" dirty="0" smtClean="0">
                <a:solidFill>
                  <a:schemeClr val="tx2"/>
                </a:solidFill>
                <a:latin typeface="+mj-lt"/>
              </a:rPr>
              <a:t>In 2024 …</a:t>
            </a:r>
            <a:endParaRPr lang="en-US" sz="4400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576132732"/>
              </p:ext>
            </p:extLst>
          </p:nvPr>
        </p:nvGraphicFramePr>
        <p:xfrm>
          <a:off x="800100" y="1676400"/>
          <a:ext cx="6934200" cy="15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5296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Branches Supported</a:t>
            </a:r>
            <a:endParaRPr lang="en-US" dirty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F19C5BE-3F12-4C15-8580-F7A7030B2C64}" type="slidenum">
              <a:rPr lang="en-US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147" name="Footer Placeholder 2"/>
          <p:cNvSpPr>
            <a:spLocks noGrp="1"/>
          </p:cNvSpPr>
          <p:nvPr>
            <p:ph type="ftr" sz="quarter" idx="11"/>
          </p:nvPr>
        </p:nvSpPr>
        <p:spPr bwMode="auto">
          <a:xfrm rot="16200000">
            <a:off x="6977856" y="3439318"/>
            <a:ext cx="3586163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chemeClr val="bg2"/>
                </a:solidFill>
              </a:rPr>
              <a:t>Siskiyou County Library – December 2023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557957999"/>
              </p:ext>
            </p:extLst>
          </p:nvPr>
        </p:nvGraphicFramePr>
        <p:xfrm>
          <a:off x="17585" y="1143000"/>
          <a:ext cx="8383650" cy="5589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County Responsibilities</a:t>
            </a:r>
            <a:endParaRPr lang="en-US" dirty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F19C5BE-3F12-4C15-8580-F7A7030B2C64}" type="slidenum">
              <a:rPr lang="en-US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6147" name="Footer Placeholder 2"/>
          <p:cNvSpPr>
            <a:spLocks noGrp="1"/>
          </p:cNvSpPr>
          <p:nvPr>
            <p:ph type="ftr" sz="quarter" idx="11"/>
          </p:nvPr>
        </p:nvSpPr>
        <p:spPr bwMode="auto">
          <a:xfrm rot="16200000">
            <a:off x="7015956" y="3477418"/>
            <a:ext cx="3509963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chemeClr val="bg2"/>
                </a:solidFill>
              </a:rPr>
              <a:t>Siskiyou County Library – December 2023</a:t>
            </a:r>
          </a:p>
        </p:txBody>
      </p:sp>
      <p:graphicFrame>
        <p:nvGraphicFramePr>
          <p:cNvPr id="3" name="Diagram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7856643"/>
              </p:ext>
            </p:extLst>
          </p:nvPr>
        </p:nvGraphicFramePr>
        <p:xfrm>
          <a:off x="152400" y="1397000"/>
          <a:ext cx="7848600" cy="5232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841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 smtClean="0"/>
              <a:t>Library’s Collection</a:t>
            </a:r>
            <a:endParaRPr lang="en-US" sz="4400" dirty="0"/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 bwMode="auto">
          <a:xfrm rot="16200000">
            <a:off x="6977856" y="3439319"/>
            <a:ext cx="3586163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chemeClr val="bg2"/>
                </a:solidFill>
              </a:rPr>
              <a:t>Siskiyou County Library – December 2023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5DB9F52-4B57-4BB7-9238-5ADF3CFEF6E1}" type="slidenum">
              <a:rPr lang="en-US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>
              <a:solidFill>
                <a:srgbClr val="FFFFFF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907732647"/>
              </p:ext>
            </p:extLst>
          </p:nvPr>
        </p:nvGraphicFramePr>
        <p:xfrm>
          <a:off x="1009650" y="1450181"/>
          <a:ext cx="65151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 smtClean="0"/>
              <a:t>Every Month</a:t>
            </a:r>
            <a:endParaRPr lang="en-US" sz="4400" dirty="0"/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 bwMode="auto">
          <a:xfrm rot="16200000">
            <a:off x="6977856" y="3439319"/>
            <a:ext cx="3586163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chemeClr val="bg2"/>
                </a:solidFill>
              </a:rPr>
              <a:t>Siskiyou County Library – December 2023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5DB9F52-4B57-4BB7-9238-5ADF3CFEF6E1}" type="slidenum">
              <a:rPr lang="en-US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>
              <a:solidFill>
                <a:srgbClr val="FFFFFF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097050345"/>
              </p:ext>
            </p:extLst>
          </p:nvPr>
        </p:nvGraphicFramePr>
        <p:xfrm>
          <a:off x="1066800" y="1600200"/>
          <a:ext cx="65151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5036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 bwMode="auto">
          <a:xfrm rot="16200000">
            <a:off x="6977856" y="3439319"/>
            <a:ext cx="3586163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chemeClr val="bg2"/>
                </a:solidFill>
              </a:rPr>
              <a:t>Siskiyou County Library – December 2023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CBA966C-92C8-42BC-9B31-33C710284ED3}" type="slidenum">
              <a:rPr lang="en-US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461098"/>
            <a:ext cx="8001000" cy="76944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4400" dirty="0" smtClean="0">
                <a:solidFill>
                  <a:schemeClr val="tx2"/>
                </a:solidFill>
                <a:latin typeface="+mj-lt"/>
              </a:rPr>
              <a:t>Digital Services</a:t>
            </a:r>
            <a:endParaRPr lang="en-US" sz="4400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923061607"/>
              </p:ext>
            </p:extLst>
          </p:nvPr>
        </p:nvGraphicFramePr>
        <p:xfrm>
          <a:off x="1409700" y="1593117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1603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 bwMode="auto">
          <a:xfrm rot="16200000">
            <a:off x="6977856" y="3439319"/>
            <a:ext cx="3586163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chemeClr val="bg2"/>
                </a:solidFill>
              </a:rPr>
              <a:t>Siskiyou County Library – December 2023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CBA966C-92C8-42BC-9B31-33C710284ED3}" type="slidenum">
              <a:rPr lang="en-US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74320"/>
            <a:ext cx="7620000" cy="114300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4400" dirty="0" smtClean="0">
                <a:solidFill>
                  <a:schemeClr val="tx2"/>
                </a:solidFill>
                <a:latin typeface="+mj-lt"/>
              </a:rPr>
              <a:t>Information Resources</a:t>
            </a:r>
            <a:endParaRPr lang="en-US" sz="4400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849289495"/>
              </p:ext>
            </p:extLst>
          </p:nvPr>
        </p:nvGraphicFramePr>
        <p:xfrm>
          <a:off x="457200" y="1219200"/>
          <a:ext cx="7696200" cy="513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03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 smtClean="0"/>
              <a:t>So Far In 2023</a:t>
            </a:r>
            <a:endParaRPr lang="en-US" sz="4400" dirty="0"/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 bwMode="auto">
          <a:xfrm rot="16200000">
            <a:off x="6977856" y="3439319"/>
            <a:ext cx="3586163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chemeClr val="bg2"/>
                </a:solidFill>
              </a:rPr>
              <a:t>Siskiyou County Library – December 2023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5DB9F52-4B57-4BB7-9238-5ADF3CFEF6E1}" type="slidenum">
              <a:rPr lang="en-US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>
              <a:solidFill>
                <a:srgbClr val="FFFFFF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580632110"/>
              </p:ext>
            </p:extLst>
          </p:nvPr>
        </p:nvGraphicFramePr>
        <p:xfrm>
          <a:off x="739140" y="1473041"/>
          <a:ext cx="7056120" cy="4297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7022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 smtClean="0"/>
              <a:t>Last Month, Patrons</a:t>
            </a:r>
            <a:endParaRPr lang="en-US" sz="4400" dirty="0"/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 bwMode="auto">
          <a:xfrm rot="16200000">
            <a:off x="6977856" y="3439319"/>
            <a:ext cx="3586163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chemeClr val="bg2"/>
                </a:solidFill>
              </a:rPr>
              <a:t>Siskiyou County Library – December 2023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5DB9F52-4B57-4BB7-9238-5ADF3CFEF6E1}" type="slidenum">
              <a:rPr lang="en-US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en-US">
              <a:solidFill>
                <a:srgbClr val="FFFFFF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420618736"/>
              </p:ext>
            </p:extLst>
          </p:nvPr>
        </p:nvGraphicFramePr>
        <p:xfrm>
          <a:off x="838200" y="1450181"/>
          <a:ext cx="68580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231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iskiyou County - Overall Statistics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_Siskiyou County - Overall Statistics - Template</Template>
  <TotalTime>2576</TotalTime>
  <Words>337</Words>
  <Application>Microsoft Office PowerPoint</Application>
  <PresentationFormat>On-screen Show (4:3)</PresentationFormat>
  <Paragraphs>107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</vt:lpstr>
      <vt:lpstr>Siskiyou County - Overall Statistics</vt:lpstr>
      <vt:lpstr>Siskiyou County Library</vt:lpstr>
      <vt:lpstr>Branches Supported</vt:lpstr>
      <vt:lpstr>County Responsibilities</vt:lpstr>
      <vt:lpstr>Library’s Collection</vt:lpstr>
      <vt:lpstr>Every Month</vt:lpstr>
      <vt:lpstr>PowerPoint Presentation</vt:lpstr>
      <vt:lpstr>PowerPoint Presentation</vt:lpstr>
      <vt:lpstr>So Far In 2023</vt:lpstr>
      <vt:lpstr>Last Month, Patrons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Siskiyou County Library</dc:title>
  <dc:creator>Michael Perry</dc:creator>
  <cp:lastModifiedBy>Michael Perry</cp:lastModifiedBy>
  <cp:revision>152</cp:revision>
  <cp:lastPrinted>2023-06-23T21:36:20Z</cp:lastPrinted>
  <dcterms:created xsi:type="dcterms:W3CDTF">2021-09-22T22:51:50Z</dcterms:created>
  <dcterms:modified xsi:type="dcterms:W3CDTF">2023-12-04T22:05:01Z</dcterms:modified>
</cp:coreProperties>
</file>