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Lst>
  <p:sldIdLst>
    <p:sldId id="413" r:id="rId3"/>
    <p:sldId id="414" r:id="rId4"/>
    <p:sldId id="403" r:id="rId5"/>
    <p:sldId id="407" r:id="rId6"/>
    <p:sldId id="408" r:id="rId7"/>
    <p:sldId id="402" r:id="rId8"/>
    <p:sldId id="406" r:id="rId9"/>
    <p:sldId id="410" r:id="rId10"/>
    <p:sldId id="404" r:id="rId11"/>
    <p:sldId id="409" r:id="rId12"/>
    <p:sldId id="39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15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wmf"/></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23.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1.svg"/><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6.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cover">
            <a:extLst>
              <a:ext uri="{FF2B5EF4-FFF2-40B4-BE49-F238E27FC236}">
                <a16:creationId xmlns:a16="http://schemas.microsoft.com/office/drawing/2014/main" id="{84D3BF47-5613-4651-AADA-8BB38CAA7A5D}"/>
              </a:ext>
            </a:extLst>
          </p:cNvPr>
          <p:cNvSpPr/>
          <p:nvPr userDrawn="1"/>
        </p:nvSpPr>
        <p:spPr>
          <a:xfrm>
            <a:off x="11490960" y="5945822"/>
            <a:ext cx="601980" cy="775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E27C6459-191F-4C86-B7A0-BF3EA99F94B8}"/>
              </a:ext>
            </a:extLst>
          </p:cNvPr>
          <p:cNvGrpSpPr/>
          <p:nvPr userDrawn="1"/>
        </p:nvGrpSpPr>
        <p:grpSpPr>
          <a:xfrm>
            <a:off x="0" y="1524000"/>
            <a:ext cx="12192000" cy="5334000"/>
            <a:chOff x="0" y="1744980"/>
            <a:chExt cx="12192000" cy="5334000"/>
          </a:xfrm>
        </p:grpSpPr>
        <p:pic>
          <p:nvPicPr>
            <p:cNvPr id="12" name="Picture 11">
              <a:extLst>
                <a:ext uri="{FF2B5EF4-FFF2-40B4-BE49-F238E27FC236}">
                  <a16:creationId xmlns:a16="http://schemas.microsoft.com/office/drawing/2014/main" id="{44CFAD01-41E4-4845-9E34-7CDE890A16DB}"/>
                </a:ext>
              </a:extLst>
            </p:cNvPr>
            <p:cNvPicPr>
              <a:picLocks noChangeAspect="1"/>
            </p:cNvPicPr>
            <p:nvPr userDrawn="1"/>
          </p:nvPicPr>
          <p:blipFill rotWithShape="1">
            <a:blip r:embed="rId2"/>
            <a:srcRect t="20261" b="14113"/>
            <a:stretch/>
          </p:blipFill>
          <p:spPr>
            <a:xfrm>
              <a:off x="0" y="1744980"/>
              <a:ext cx="12192000" cy="5334000"/>
            </a:xfrm>
            <a:prstGeom prst="rect">
              <a:avLst/>
            </a:prstGeom>
          </p:spPr>
        </p:pic>
        <p:sp>
          <p:nvSpPr>
            <p:cNvPr id="13" name="Rectangle 12">
              <a:extLst>
                <a:ext uri="{FF2B5EF4-FFF2-40B4-BE49-F238E27FC236}">
                  <a16:creationId xmlns:a16="http://schemas.microsoft.com/office/drawing/2014/main" id="{4A52770E-FA79-4726-A761-0340C00D3A95}"/>
                </a:ext>
              </a:extLst>
            </p:cNvPr>
            <p:cNvSpPr/>
            <p:nvPr userDrawn="1"/>
          </p:nvSpPr>
          <p:spPr>
            <a:xfrm>
              <a:off x="0" y="1744980"/>
              <a:ext cx="12192000" cy="53340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grpSp>
      <p:sp>
        <p:nvSpPr>
          <p:cNvPr id="3" name="Subtitle 2">
            <a:extLst>
              <a:ext uri="{FF2B5EF4-FFF2-40B4-BE49-F238E27FC236}">
                <a16:creationId xmlns:a16="http://schemas.microsoft.com/office/drawing/2014/main" id="{6914E3D2-EDD9-4D71-945C-0E8A7D947A67}"/>
              </a:ext>
            </a:extLst>
          </p:cNvPr>
          <p:cNvSpPr>
            <a:spLocks noGrp="1"/>
          </p:cNvSpPr>
          <p:nvPr>
            <p:ph type="subTitle" idx="1"/>
          </p:nvPr>
        </p:nvSpPr>
        <p:spPr>
          <a:xfrm>
            <a:off x="1524000" y="4191000"/>
            <a:ext cx="9144000" cy="685948"/>
          </a:xfrm>
        </p:spPr>
        <p:txBody>
          <a:bodyPr>
            <a:normAutofit/>
          </a:bodyPr>
          <a:lstStyle>
            <a:lvl1pPr marL="0" indent="0" algn="ctr">
              <a:buNone/>
              <a:defRPr sz="2200">
                <a:solidFill>
                  <a:schemeClr val="accent1"/>
                </a:solidFill>
                <a:latin typeface="Poppins" panose="00000500000000000000" pitchFamily="2" charset="0"/>
                <a:cs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itle 1">
            <a:extLst>
              <a:ext uri="{FF2B5EF4-FFF2-40B4-BE49-F238E27FC236}">
                <a16:creationId xmlns:a16="http://schemas.microsoft.com/office/drawing/2014/main" id="{4513C854-63A5-4402-9A15-9C7F688274EE}"/>
              </a:ext>
            </a:extLst>
          </p:cNvPr>
          <p:cNvSpPr>
            <a:spLocks noGrp="1"/>
          </p:cNvSpPr>
          <p:nvPr>
            <p:ph type="ctrTitle"/>
          </p:nvPr>
        </p:nvSpPr>
        <p:spPr>
          <a:xfrm>
            <a:off x="1268730" y="2363822"/>
            <a:ext cx="9654540" cy="1499518"/>
          </a:xfrm>
        </p:spPr>
        <p:txBody>
          <a:bodyPr anchor="b">
            <a:normAutofit/>
          </a:bodyPr>
          <a:lstStyle>
            <a:lvl1pPr algn="ctr">
              <a:defRPr sz="5400">
                <a:solidFill>
                  <a:schemeClr val="bg1"/>
                </a:solidFill>
              </a:defRPr>
            </a:lvl1pPr>
          </a:lstStyle>
          <a:p>
            <a:r>
              <a:rPr lang="en-US" dirty="0"/>
              <a:t>Click to edit Master title style</a:t>
            </a:r>
          </a:p>
        </p:txBody>
      </p:sp>
      <p:sp>
        <p:nvSpPr>
          <p:cNvPr id="9" name="Rectangle 8" hidden="1">
            <a:extLst>
              <a:ext uri="{FF2B5EF4-FFF2-40B4-BE49-F238E27FC236}">
                <a16:creationId xmlns:a16="http://schemas.microsoft.com/office/drawing/2014/main" id="{8B34754A-1AE8-4341-94DC-A7D56AAA3F1E}"/>
              </a:ext>
            </a:extLst>
          </p:cNvPr>
          <p:cNvSpPr/>
          <p:nvPr userDrawn="1"/>
        </p:nvSpPr>
        <p:spPr>
          <a:xfrm>
            <a:off x="0" y="1"/>
            <a:ext cx="121920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hidden="1">
            <a:extLst>
              <a:ext uri="{FF2B5EF4-FFF2-40B4-BE49-F238E27FC236}">
                <a16:creationId xmlns:a16="http://schemas.microsoft.com/office/drawing/2014/main" id="{4B63E728-8B5A-4DD7-9BF2-BE2D231C861D}"/>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04411" y="216007"/>
            <a:ext cx="3108960" cy="1049154"/>
          </a:xfrm>
          <a:prstGeom prst="rect">
            <a:avLst/>
          </a:prstGeom>
        </p:spPr>
      </p:pic>
      <p:pic>
        <p:nvPicPr>
          <p:cNvPr id="25" name="Graphic 24">
            <a:extLst>
              <a:ext uri="{FF2B5EF4-FFF2-40B4-BE49-F238E27FC236}">
                <a16:creationId xmlns:a16="http://schemas.microsoft.com/office/drawing/2014/main" id="{65274C4E-DA4D-41C7-B1A7-34D66D797C2A}"/>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20040" y="322517"/>
            <a:ext cx="3108960" cy="1049154"/>
          </a:xfrm>
          <a:prstGeom prst="rect">
            <a:avLst/>
          </a:prstGeom>
        </p:spPr>
      </p:pic>
    </p:spTree>
    <p:extLst>
      <p:ext uri="{BB962C8B-B14F-4D97-AF65-F5344CB8AC3E}">
        <p14:creationId xmlns:p14="http://schemas.microsoft.com/office/powerpoint/2010/main" val="1017800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Paragraph">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9C2633-EED2-4481-9D0B-89A4A3C96F45}"/>
              </a:ext>
            </a:extLst>
          </p:cNvPr>
          <p:cNvSpPr/>
          <p:nvPr userDrawn="1"/>
        </p:nvSpPr>
        <p:spPr>
          <a:xfrm>
            <a:off x="0" y="0"/>
            <a:ext cx="6941820" cy="2423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2" name="Title 1">
            <a:extLst>
              <a:ext uri="{FF2B5EF4-FFF2-40B4-BE49-F238E27FC236}">
                <a16:creationId xmlns:a16="http://schemas.microsoft.com/office/drawing/2014/main" id="{27D90DC4-03AA-493C-AC31-3528F4897B76}"/>
              </a:ext>
            </a:extLst>
          </p:cNvPr>
          <p:cNvSpPr>
            <a:spLocks noGrp="1"/>
          </p:cNvSpPr>
          <p:nvPr>
            <p:ph type="title"/>
          </p:nvPr>
        </p:nvSpPr>
        <p:spPr>
          <a:xfrm>
            <a:off x="838200" y="632459"/>
            <a:ext cx="5654040" cy="1409699"/>
          </a:xfrm>
        </p:spPr>
        <p:txBody>
          <a:bodyPr>
            <a:normAutofit/>
          </a:bodyPr>
          <a:lstStyle>
            <a:lvl1pPr>
              <a:defRPr sz="4000">
                <a:solidFill>
                  <a:schemeClr val="bg1"/>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8183A8D-65BB-43C2-8423-41BA8B3E9B42}"/>
              </a:ext>
            </a:extLst>
          </p:cNvPr>
          <p:cNvSpPr>
            <a:spLocks noGrp="1"/>
          </p:cNvSpPr>
          <p:nvPr>
            <p:ph idx="1"/>
          </p:nvPr>
        </p:nvSpPr>
        <p:spPr>
          <a:xfrm>
            <a:off x="838200" y="2807208"/>
            <a:ext cx="5486400" cy="3288982"/>
          </a:xfrm>
        </p:spPr>
        <p:txBody>
          <a:bodyPr>
            <a:normAutofit/>
          </a:bodyPr>
          <a:lstStyle>
            <a:lvl1pPr marL="0" indent="0">
              <a:lnSpc>
                <a:spcPct val="125000"/>
              </a:lnSpc>
              <a:spcBef>
                <a:spcPts val="1200"/>
              </a:spcBef>
              <a:buFontTx/>
              <a:buNone/>
              <a:defRPr sz="2200">
                <a:solidFill>
                  <a:schemeClr val="tx1"/>
                </a:solidFill>
                <a:latin typeface="+mn-lt"/>
                <a:cs typeface="Poppins" panose="00000500000000000000" pitchFamily="2" charset="0"/>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80488277-BA55-401D-8FA9-620C806B6D79}"/>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a:p>
        </p:txBody>
      </p:sp>
      <p:sp>
        <p:nvSpPr>
          <p:cNvPr id="9" name="Picture Placeholder 8">
            <a:extLst>
              <a:ext uri="{FF2B5EF4-FFF2-40B4-BE49-F238E27FC236}">
                <a16:creationId xmlns:a16="http://schemas.microsoft.com/office/drawing/2014/main" id="{3B147072-9D64-47CE-AA4F-1AF940FB823D}"/>
              </a:ext>
            </a:extLst>
          </p:cNvPr>
          <p:cNvSpPr>
            <a:spLocks noGrp="1"/>
          </p:cNvSpPr>
          <p:nvPr>
            <p:ph type="pic" sz="quarter" idx="13"/>
          </p:nvPr>
        </p:nvSpPr>
        <p:spPr>
          <a:xfrm>
            <a:off x="6942138" y="0"/>
            <a:ext cx="5249862" cy="6858000"/>
          </a:xfrm>
        </p:spPr>
        <p:txBody>
          <a:bodyPr/>
          <a:lstStyle>
            <a:lvl1pPr marL="0" indent="0">
              <a:buFontTx/>
              <a:buNone/>
              <a:defRPr/>
            </a:lvl1pPr>
          </a:lstStyle>
          <a:p>
            <a:endParaRPr lang="en-US" dirty="0"/>
          </a:p>
        </p:txBody>
      </p:sp>
      <p:sp>
        <p:nvSpPr>
          <p:cNvPr id="12" name="Rectangle 11" hidden="1">
            <a:extLst>
              <a:ext uri="{FF2B5EF4-FFF2-40B4-BE49-F238E27FC236}">
                <a16:creationId xmlns:a16="http://schemas.microsoft.com/office/drawing/2014/main" id="{2746E7BA-050A-4F8F-B70F-19546F7DCDD1}"/>
              </a:ext>
            </a:extLst>
          </p:cNvPr>
          <p:cNvSpPr/>
          <p:nvPr userDrawn="1"/>
        </p:nvSpPr>
        <p:spPr>
          <a:xfrm>
            <a:off x="937260" y="2282506"/>
            <a:ext cx="1371600" cy="45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3333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andom fac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AB8C82-8001-49B0-A023-7F9DD8A3E7D9}"/>
              </a:ext>
            </a:extLst>
          </p:cNvPr>
          <p:cNvSpPr/>
          <p:nvPr userDrawn="1"/>
        </p:nvSpPr>
        <p:spPr>
          <a:xfrm>
            <a:off x="0" y="0"/>
            <a:ext cx="12192000" cy="6858000"/>
          </a:xfrm>
          <a:prstGeom prst="rect">
            <a:avLst/>
          </a:prstGeom>
          <a:gradFill flip="none" rotWithShape="1">
            <a:gsLst>
              <a:gs pos="67264">
                <a:schemeClr val="accent1"/>
              </a:gs>
              <a:gs pos="30000">
                <a:schemeClr val="accent1">
                  <a:lumMod val="83000"/>
                  <a:lumOff val="17000"/>
                  <a:alpha val="91000"/>
                </a:schemeClr>
              </a:gs>
              <a:gs pos="100000">
                <a:schemeClr val="accent1">
                  <a:lumMod val="10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8183A8D-65BB-43C2-8423-41BA8B3E9B42}"/>
              </a:ext>
            </a:extLst>
          </p:cNvPr>
          <p:cNvSpPr>
            <a:spLocks noGrp="1"/>
          </p:cNvSpPr>
          <p:nvPr>
            <p:ph idx="1"/>
          </p:nvPr>
        </p:nvSpPr>
        <p:spPr>
          <a:xfrm>
            <a:off x="1268730" y="2369820"/>
            <a:ext cx="9654540" cy="3169920"/>
          </a:xfrm>
        </p:spPr>
        <p:txBody>
          <a:bodyPr>
            <a:normAutofit/>
          </a:bodyPr>
          <a:lstStyle>
            <a:lvl1pPr marL="0" indent="0" algn="ctr">
              <a:lnSpc>
                <a:spcPct val="125000"/>
              </a:lnSpc>
              <a:spcBef>
                <a:spcPts val="1200"/>
              </a:spcBef>
              <a:buFontTx/>
              <a:buNone/>
              <a:defRPr sz="3200">
                <a:solidFill>
                  <a:schemeClr val="tx1"/>
                </a:solidFill>
                <a:latin typeface="+mj-lt"/>
                <a:cs typeface="Poppins" panose="00000500000000000000" pitchFamily="2" charset="0"/>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80488277-BA55-401D-8FA9-620C806B6D79}"/>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a:p>
        </p:txBody>
      </p:sp>
      <p:pic>
        <p:nvPicPr>
          <p:cNvPr id="9" name="Graphic 8">
            <a:extLst>
              <a:ext uri="{FF2B5EF4-FFF2-40B4-BE49-F238E27FC236}">
                <a16:creationId xmlns:a16="http://schemas.microsoft.com/office/drawing/2014/main" id="{DAD7AC57-A664-46DD-888D-B43D0ABCA73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849134" y="394334"/>
            <a:ext cx="2493732" cy="1769745"/>
          </a:xfrm>
          <a:prstGeom prst="rect">
            <a:avLst/>
          </a:prstGeom>
        </p:spPr>
      </p:pic>
      <p:sp>
        <p:nvSpPr>
          <p:cNvPr id="10" name="Rectangle 9">
            <a:extLst>
              <a:ext uri="{FF2B5EF4-FFF2-40B4-BE49-F238E27FC236}">
                <a16:creationId xmlns:a16="http://schemas.microsoft.com/office/drawing/2014/main" id="{5929D2D1-CA6D-4C3E-B270-8FE150E30BB4}"/>
              </a:ext>
            </a:extLst>
          </p:cNvPr>
          <p:cNvSpPr/>
          <p:nvPr userDrawn="1"/>
        </p:nvSpPr>
        <p:spPr>
          <a:xfrm>
            <a:off x="5410200" y="6103620"/>
            <a:ext cx="13716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2876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Paragraph">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C006BA1-CADD-4AA2-A768-AF509FCDA4B1}"/>
              </a:ext>
            </a:extLst>
          </p:cNvPr>
          <p:cNvGrpSpPr/>
          <p:nvPr userDrawn="1"/>
        </p:nvGrpSpPr>
        <p:grpSpPr>
          <a:xfrm>
            <a:off x="0" y="0"/>
            <a:ext cx="12192000" cy="6858000"/>
            <a:chOff x="0" y="0"/>
            <a:chExt cx="12192000" cy="6858000"/>
          </a:xfrm>
        </p:grpSpPr>
        <p:pic>
          <p:nvPicPr>
            <p:cNvPr id="8" name="Picture 7">
              <a:extLst>
                <a:ext uri="{FF2B5EF4-FFF2-40B4-BE49-F238E27FC236}">
                  <a16:creationId xmlns:a16="http://schemas.microsoft.com/office/drawing/2014/main" id="{585217F3-2855-4F9A-AD34-CD40FD15F6E7}"/>
                </a:ext>
              </a:extLst>
            </p:cNvPr>
            <p:cNvPicPr>
              <a:picLocks noChangeAspect="1"/>
            </p:cNvPicPr>
            <p:nvPr userDrawn="1"/>
          </p:nvPicPr>
          <p:blipFill rotWithShape="1">
            <a:blip r:embed="rId2"/>
            <a:srcRect t="6385" b="9240"/>
            <a:stretch/>
          </p:blipFill>
          <p:spPr>
            <a:xfrm>
              <a:off x="0" y="0"/>
              <a:ext cx="12192000" cy="6858000"/>
            </a:xfrm>
            <a:prstGeom prst="rect">
              <a:avLst/>
            </a:prstGeom>
          </p:spPr>
        </p:pic>
        <p:sp>
          <p:nvSpPr>
            <p:cNvPr id="9" name="Rectangle 8">
              <a:extLst>
                <a:ext uri="{FF2B5EF4-FFF2-40B4-BE49-F238E27FC236}">
                  <a16:creationId xmlns:a16="http://schemas.microsoft.com/office/drawing/2014/main" id="{652179B0-F9D8-495A-893C-D2AEC664EB2C}"/>
                </a:ext>
              </a:extLst>
            </p:cNvPr>
            <p:cNvSpPr/>
            <p:nvPr userDrawn="1"/>
          </p:nvSpPr>
          <p:spPr>
            <a:xfrm>
              <a:off x="0" y="0"/>
              <a:ext cx="12192000" cy="6858000"/>
            </a:xfrm>
            <a:prstGeom prst="rect">
              <a:avLst/>
            </a:prstGeom>
            <a:solidFill>
              <a:schemeClr val="tx1">
                <a:lumMod val="95000"/>
                <a:lumOff val="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grpSp>
      <p:sp>
        <p:nvSpPr>
          <p:cNvPr id="2" name="Title 1">
            <a:extLst>
              <a:ext uri="{FF2B5EF4-FFF2-40B4-BE49-F238E27FC236}">
                <a16:creationId xmlns:a16="http://schemas.microsoft.com/office/drawing/2014/main" id="{27D90DC4-03AA-493C-AC31-3528F4897B76}"/>
              </a:ext>
            </a:extLst>
          </p:cNvPr>
          <p:cNvSpPr>
            <a:spLocks noGrp="1"/>
          </p:cNvSpPr>
          <p:nvPr>
            <p:ph type="title"/>
          </p:nvPr>
        </p:nvSpPr>
        <p:spPr>
          <a:xfrm>
            <a:off x="838200" y="517525"/>
            <a:ext cx="7772400" cy="1325563"/>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8183A8D-65BB-43C2-8423-41BA8B3E9B42}"/>
              </a:ext>
            </a:extLst>
          </p:cNvPr>
          <p:cNvSpPr>
            <a:spLocks noGrp="1"/>
          </p:cNvSpPr>
          <p:nvPr>
            <p:ph idx="1"/>
          </p:nvPr>
        </p:nvSpPr>
        <p:spPr>
          <a:xfrm>
            <a:off x="1691640" y="1978025"/>
            <a:ext cx="8046720" cy="4114800"/>
          </a:xfrm>
        </p:spPr>
        <p:txBody>
          <a:bodyPr>
            <a:normAutofit/>
          </a:bodyPr>
          <a:lstStyle>
            <a:lvl1pPr marL="0" indent="0">
              <a:lnSpc>
                <a:spcPct val="125000"/>
              </a:lnSpc>
              <a:spcBef>
                <a:spcPts val="1200"/>
              </a:spcBef>
              <a:buFontTx/>
              <a:buNone/>
              <a:defRPr sz="2200">
                <a:solidFill>
                  <a:schemeClr val="bg1"/>
                </a:solidFill>
                <a:latin typeface="Poppins" panose="00000500000000000000" pitchFamily="2" charset="0"/>
                <a:cs typeface="Poppins" panose="00000500000000000000" pitchFamily="2" charset="0"/>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80488277-BA55-401D-8FA9-620C806B6D79}"/>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a:p>
        </p:txBody>
      </p:sp>
    </p:spTree>
    <p:extLst>
      <p:ext uri="{BB962C8B-B14F-4D97-AF65-F5344CB8AC3E}">
        <p14:creationId xmlns:p14="http://schemas.microsoft.com/office/powerpoint/2010/main" val="2417125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FB1D8-293A-45C6-BECF-F872A1E74537}"/>
              </a:ext>
            </a:extLst>
          </p:cNvPr>
          <p:cNvSpPr>
            <a:spLocks noGrp="1"/>
          </p:cNvSpPr>
          <p:nvPr>
            <p:ph type="title"/>
          </p:nvPr>
        </p:nvSpPr>
        <p:spPr>
          <a:xfrm>
            <a:off x="831850" y="1709739"/>
            <a:ext cx="10515600" cy="2557462"/>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2C9772A1-0DFA-40C0-901A-B9738AFD99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1337D1-F0BB-4219-8BFF-21B9E4CE936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8AFAC01D-BFDD-4884-A666-0DF9E94D35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CD7F97-73E0-4F6A-9B26-C63320B1AC02}"/>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a:p>
        </p:txBody>
      </p:sp>
    </p:spTree>
    <p:extLst>
      <p:ext uri="{BB962C8B-B14F-4D97-AF65-F5344CB8AC3E}">
        <p14:creationId xmlns:p14="http://schemas.microsoft.com/office/powerpoint/2010/main" val="26804355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1CAD6D-1C25-42ED-8189-F3922A53F10B}"/>
              </a:ext>
            </a:extLst>
          </p:cNvPr>
          <p:cNvSpPr/>
          <p:nvPr userDrawn="1"/>
        </p:nvSpPr>
        <p:spPr>
          <a:xfrm>
            <a:off x="0" y="1609409"/>
            <a:ext cx="12191999" cy="4351020"/>
          </a:xfrm>
          <a:prstGeom prst="rect">
            <a:avLst/>
          </a:prstGeom>
          <a:solidFill>
            <a:schemeClr val="accent4">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7F006B-60C6-420C-A7F6-D88E33C52846}"/>
              </a:ext>
            </a:extLst>
          </p:cNvPr>
          <p:cNvSpPr>
            <a:spLocks noGrp="1"/>
          </p:cNvSpPr>
          <p:nvPr>
            <p:ph type="title"/>
          </p:nvPr>
        </p:nvSpPr>
        <p:spPr>
          <a:xfrm>
            <a:off x="838200" y="464820"/>
            <a:ext cx="10515600" cy="928371"/>
          </a:xfrm>
        </p:spPr>
        <p:txBody>
          <a:bodyPr>
            <a:normAutofit/>
          </a:bodyPr>
          <a:lstStyle>
            <a:lvl1pPr algn="ctr">
              <a:defRPr sz="4400"/>
            </a:lvl1pPr>
          </a:lstStyle>
          <a:p>
            <a:r>
              <a:rPr lang="en-US" dirty="0"/>
              <a:t>Click to edit Master title style</a:t>
            </a:r>
          </a:p>
        </p:txBody>
      </p:sp>
      <p:sp>
        <p:nvSpPr>
          <p:cNvPr id="3" name="Content Placeholder 2">
            <a:extLst>
              <a:ext uri="{FF2B5EF4-FFF2-40B4-BE49-F238E27FC236}">
                <a16:creationId xmlns:a16="http://schemas.microsoft.com/office/drawing/2014/main" id="{01B96E22-5E9C-4E8D-B839-E21B0CE7DCC4}"/>
              </a:ext>
            </a:extLst>
          </p:cNvPr>
          <p:cNvSpPr>
            <a:spLocks noGrp="1"/>
          </p:cNvSpPr>
          <p:nvPr>
            <p:ph sz="half" idx="1"/>
          </p:nvPr>
        </p:nvSpPr>
        <p:spPr>
          <a:xfrm>
            <a:off x="838200" y="1912619"/>
            <a:ext cx="4937760" cy="3749041"/>
          </a:xfrm>
        </p:spPr>
        <p:txBody>
          <a:bodyPr/>
          <a:lstStyle>
            <a:lvl1pPr>
              <a:defRPr sz="2000"/>
            </a:lvl1pPr>
            <a:lvl2pPr>
              <a:defRPr sz="1800"/>
            </a:lvl2p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41E0EF24-32C0-4CB7-9DBB-3444DC9DFE13}"/>
              </a:ext>
            </a:extLst>
          </p:cNvPr>
          <p:cNvSpPr>
            <a:spLocks noGrp="1"/>
          </p:cNvSpPr>
          <p:nvPr>
            <p:ph sz="half" idx="2"/>
          </p:nvPr>
        </p:nvSpPr>
        <p:spPr>
          <a:xfrm>
            <a:off x="6416042" y="1912619"/>
            <a:ext cx="4937760" cy="3749041"/>
          </a:xfrm>
        </p:spPr>
        <p:txBody>
          <a:bodyPr/>
          <a:lstStyle>
            <a:lvl1pPr marL="347472" indent="-347472">
              <a:buFontTx/>
              <a:buBlip>
                <a:blip r:embed="rId2">
                  <a:extLst>
                    <a:ext uri="{96DAC541-7B7A-43D3-8B79-37D633B846F1}">
                      <asvg:svgBlip xmlns:asvg="http://schemas.microsoft.com/office/drawing/2016/SVG/main" xmlns="" r:embed="rId3"/>
                    </a:ext>
                  </a:extLst>
                </a:blip>
              </a:buBlip>
              <a:defRPr sz="2000"/>
            </a:lvl1pPr>
            <a:lvl2pPr>
              <a:defRPr sz="1800"/>
            </a:lvl2pPr>
          </a:lstStyle>
          <a:p>
            <a:pPr lvl="0"/>
            <a:r>
              <a:rPr lang="en-US" dirty="0"/>
              <a:t>Click to edit Master text styles</a:t>
            </a:r>
          </a:p>
          <a:p>
            <a:pPr lvl="1"/>
            <a:r>
              <a:rPr lang="en-US" dirty="0"/>
              <a:t>Second level</a:t>
            </a:r>
          </a:p>
        </p:txBody>
      </p:sp>
      <p:sp>
        <p:nvSpPr>
          <p:cNvPr id="7" name="Slide Number Placeholder 6">
            <a:extLst>
              <a:ext uri="{FF2B5EF4-FFF2-40B4-BE49-F238E27FC236}">
                <a16:creationId xmlns:a16="http://schemas.microsoft.com/office/drawing/2014/main" id="{962BE75E-0A55-4ADB-8D98-3F2023F6ECD7}"/>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a:p>
        </p:txBody>
      </p:sp>
      <p:cxnSp>
        <p:nvCxnSpPr>
          <p:cNvPr id="10" name="Straight Connector 9">
            <a:extLst>
              <a:ext uri="{FF2B5EF4-FFF2-40B4-BE49-F238E27FC236}">
                <a16:creationId xmlns:a16="http://schemas.microsoft.com/office/drawing/2014/main" id="{FF54F4FF-357B-423C-A9E2-3ABCE1848ADF}"/>
              </a:ext>
            </a:extLst>
          </p:cNvPr>
          <p:cNvCxnSpPr>
            <a:cxnSpLocks/>
          </p:cNvCxnSpPr>
          <p:nvPr userDrawn="1"/>
        </p:nvCxnSpPr>
        <p:spPr>
          <a:xfrm>
            <a:off x="6096000" y="1897380"/>
            <a:ext cx="0" cy="381762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02771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lit Vertical">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A72B0A0-29DB-43DD-94B2-B5B8BA1E7EFD}"/>
              </a:ext>
            </a:extLst>
          </p:cNvPr>
          <p:cNvSpPr/>
          <p:nvPr userDrawn="1"/>
        </p:nvSpPr>
        <p:spPr>
          <a:xfrm>
            <a:off x="1" y="0"/>
            <a:ext cx="578358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roads">
            <a:extLst>
              <a:ext uri="{FF2B5EF4-FFF2-40B4-BE49-F238E27FC236}">
                <a16:creationId xmlns:a16="http://schemas.microsoft.com/office/drawing/2014/main" id="{D6121983-C1DD-43E4-8F1E-72D737C0CB4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767763" y="0"/>
            <a:ext cx="13727527" cy="6858000"/>
          </a:xfrm>
          <a:prstGeom prst="rect">
            <a:avLst/>
          </a:prstGeom>
        </p:spPr>
      </p:pic>
      <p:sp>
        <p:nvSpPr>
          <p:cNvPr id="2" name="Title 1">
            <a:extLst>
              <a:ext uri="{FF2B5EF4-FFF2-40B4-BE49-F238E27FC236}">
                <a16:creationId xmlns:a16="http://schemas.microsoft.com/office/drawing/2014/main" id="{1EF80846-A5C7-49DC-AEC8-6AB24EDEEEE2}"/>
              </a:ext>
            </a:extLst>
          </p:cNvPr>
          <p:cNvSpPr>
            <a:spLocks noGrp="1"/>
          </p:cNvSpPr>
          <p:nvPr>
            <p:ph type="title"/>
          </p:nvPr>
        </p:nvSpPr>
        <p:spPr>
          <a:xfrm>
            <a:off x="839788" y="510539"/>
            <a:ext cx="4623752" cy="5435284"/>
          </a:xfrm>
        </p:spPr>
        <p:txBody>
          <a:bodyPr/>
          <a:lstStyle>
            <a:lvl1pPr>
              <a:defRPr>
                <a:solidFill>
                  <a:schemeClr val="bg1"/>
                </a:solidFill>
              </a:defRPr>
            </a:lvl1pPr>
          </a:lstStyle>
          <a:p>
            <a:r>
              <a:rPr lang="en-US" dirty="0"/>
              <a:t>Click to edit Master title style</a:t>
            </a:r>
          </a:p>
        </p:txBody>
      </p:sp>
      <p:sp>
        <p:nvSpPr>
          <p:cNvPr id="6" name="Content Placeholder 5">
            <a:extLst>
              <a:ext uri="{FF2B5EF4-FFF2-40B4-BE49-F238E27FC236}">
                <a16:creationId xmlns:a16="http://schemas.microsoft.com/office/drawing/2014/main" id="{A57058B5-5386-4A2E-80D1-EAB9F4F941F3}"/>
              </a:ext>
            </a:extLst>
          </p:cNvPr>
          <p:cNvSpPr>
            <a:spLocks noGrp="1"/>
          </p:cNvSpPr>
          <p:nvPr>
            <p:ph sz="quarter" idx="4"/>
          </p:nvPr>
        </p:nvSpPr>
        <p:spPr>
          <a:xfrm>
            <a:off x="6172200" y="510539"/>
            <a:ext cx="5183188" cy="5435283"/>
          </a:xfrm>
        </p:spPr>
        <p:txBody>
          <a:bodyPr/>
          <a:lstStyle/>
          <a:p>
            <a:pPr lvl="0"/>
            <a:r>
              <a:rPr lang="en-US" dirty="0"/>
              <a:t>Click to edit Master text styles</a:t>
            </a:r>
          </a:p>
          <a:p>
            <a:pPr lvl="1"/>
            <a:r>
              <a:rPr lang="en-US" dirty="0"/>
              <a:t>Second level</a:t>
            </a:r>
          </a:p>
          <a:p>
            <a:pPr lvl="2"/>
            <a:r>
              <a:rPr lang="en-US" dirty="0"/>
              <a:t>Third level</a:t>
            </a:r>
          </a:p>
        </p:txBody>
      </p:sp>
      <p:sp>
        <p:nvSpPr>
          <p:cNvPr id="9" name="Slide Number Placeholder 8">
            <a:extLst>
              <a:ext uri="{FF2B5EF4-FFF2-40B4-BE49-F238E27FC236}">
                <a16:creationId xmlns:a16="http://schemas.microsoft.com/office/drawing/2014/main" id="{4DBF3460-048F-4CBB-B3AD-4BAD1004510D}"/>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a:p>
        </p:txBody>
      </p:sp>
    </p:spTree>
    <p:extLst>
      <p:ext uri="{BB962C8B-B14F-4D97-AF65-F5344CB8AC3E}">
        <p14:creationId xmlns:p14="http://schemas.microsoft.com/office/powerpoint/2010/main" val="3271090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plit Vertical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A72B0A0-29DB-43DD-94B2-B5B8BA1E7EFD}"/>
              </a:ext>
            </a:extLst>
          </p:cNvPr>
          <p:cNvSpPr/>
          <p:nvPr userDrawn="1"/>
        </p:nvSpPr>
        <p:spPr>
          <a:xfrm>
            <a:off x="1" y="0"/>
            <a:ext cx="578358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F80846-A5C7-49DC-AEC8-6AB24EDEEEE2}"/>
              </a:ext>
            </a:extLst>
          </p:cNvPr>
          <p:cNvSpPr>
            <a:spLocks noGrp="1"/>
          </p:cNvSpPr>
          <p:nvPr>
            <p:ph type="title"/>
          </p:nvPr>
        </p:nvSpPr>
        <p:spPr>
          <a:xfrm>
            <a:off x="839788" y="510539"/>
            <a:ext cx="4623752" cy="5435284"/>
          </a:xfrm>
        </p:spPr>
        <p:txBody>
          <a:bodyPr/>
          <a:lstStyle/>
          <a:p>
            <a:r>
              <a:rPr lang="en-US" dirty="0"/>
              <a:t>Click to edit Master title style</a:t>
            </a:r>
          </a:p>
        </p:txBody>
      </p:sp>
      <p:sp>
        <p:nvSpPr>
          <p:cNvPr id="6" name="Content Placeholder 5">
            <a:extLst>
              <a:ext uri="{FF2B5EF4-FFF2-40B4-BE49-F238E27FC236}">
                <a16:creationId xmlns:a16="http://schemas.microsoft.com/office/drawing/2014/main" id="{A57058B5-5386-4A2E-80D1-EAB9F4F941F3}"/>
              </a:ext>
            </a:extLst>
          </p:cNvPr>
          <p:cNvSpPr>
            <a:spLocks noGrp="1"/>
          </p:cNvSpPr>
          <p:nvPr>
            <p:ph sz="quarter" idx="4"/>
          </p:nvPr>
        </p:nvSpPr>
        <p:spPr>
          <a:xfrm>
            <a:off x="6172200" y="510539"/>
            <a:ext cx="5183188" cy="5435283"/>
          </a:xfrm>
        </p:spPr>
        <p:txBody>
          <a:bodyPr/>
          <a:lstStyle/>
          <a:p>
            <a:pPr lvl="0"/>
            <a:r>
              <a:rPr lang="en-US" dirty="0"/>
              <a:t>Click to edit Master text styles</a:t>
            </a:r>
          </a:p>
          <a:p>
            <a:pPr lvl="1"/>
            <a:r>
              <a:rPr lang="en-US" dirty="0"/>
              <a:t>Second level</a:t>
            </a:r>
          </a:p>
          <a:p>
            <a:pPr lvl="2"/>
            <a:r>
              <a:rPr lang="en-US" dirty="0"/>
              <a:t>Third level</a:t>
            </a:r>
          </a:p>
        </p:txBody>
      </p:sp>
      <p:sp>
        <p:nvSpPr>
          <p:cNvPr id="9" name="Slide Number Placeholder 8">
            <a:extLst>
              <a:ext uri="{FF2B5EF4-FFF2-40B4-BE49-F238E27FC236}">
                <a16:creationId xmlns:a16="http://schemas.microsoft.com/office/drawing/2014/main" id="{4DBF3460-048F-4CBB-B3AD-4BAD1004510D}"/>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a:p>
        </p:txBody>
      </p:sp>
    </p:spTree>
    <p:extLst>
      <p:ext uri="{BB962C8B-B14F-4D97-AF65-F5344CB8AC3E}">
        <p14:creationId xmlns:p14="http://schemas.microsoft.com/office/powerpoint/2010/main" val="1114392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plit Vertical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A72B0A0-29DB-43DD-94B2-B5B8BA1E7EFD}"/>
              </a:ext>
            </a:extLst>
          </p:cNvPr>
          <p:cNvSpPr/>
          <p:nvPr userDrawn="1"/>
        </p:nvSpPr>
        <p:spPr>
          <a:xfrm>
            <a:off x="1" y="0"/>
            <a:ext cx="578358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F80846-A5C7-49DC-AEC8-6AB24EDEEEE2}"/>
              </a:ext>
            </a:extLst>
          </p:cNvPr>
          <p:cNvSpPr>
            <a:spLocks noGrp="1"/>
          </p:cNvSpPr>
          <p:nvPr>
            <p:ph type="title"/>
          </p:nvPr>
        </p:nvSpPr>
        <p:spPr>
          <a:xfrm>
            <a:off x="839788" y="510539"/>
            <a:ext cx="4623752" cy="5435284"/>
          </a:xfrm>
        </p:spPr>
        <p:txBody>
          <a:bodyPr/>
          <a:lstStyle>
            <a:lvl1pPr>
              <a:defRPr>
                <a:solidFill>
                  <a:schemeClr val="bg1"/>
                </a:solidFill>
              </a:defRPr>
            </a:lvl1pPr>
          </a:lstStyle>
          <a:p>
            <a:r>
              <a:rPr lang="en-US" dirty="0"/>
              <a:t>Click to edit Master title style</a:t>
            </a:r>
          </a:p>
        </p:txBody>
      </p:sp>
      <p:sp>
        <p:nvSpPr>
          <p:cNvPr id="6" name="Content Placeholder 5">
            <a:extLst>
              <a:ext uri="{FF2B5EF4-FFF2-40B4-BE49-F238E27FC236}">
                <a16:creationId xmlns:a16="http://schemas.microsoft.com/office/drawing/2014/main" id="{A57058B5-5386-4A2E-80D1-EAB9F4F941F3}"/>
              </a:ext>
            </a:extLst>
          </p:cNvPr>
          <p:cNvSpPr>
            <a:spLocks noGrp="1"/>
          </p:cNvSpPr>
          <p:nvPr>
            <p:ph sz="quarter" idx="4"/>
          </p:nvPr>
        </p:nvSpPr>
        <p:spPr>
          <a:xfrm>
            <a:off x="6172200" y="510539"/>
            <a:ext cx="5183188" cy="5435283"/>
          </a:xfrm>
        </p:spPr>
        <p:txBody>
          <a:bodyPr/>
          <a:lstStyle/>
          <a:p>
            <a:pPr lvl="0"/>
            <a:r>
              <a:rPr lang="en-US" dirty="0"/>
              <a:t>Click to edit Master text styles</a:t>
            </a:r>
          </a:p>
          <a:p>
            <a:pPr lvl="1"/>
            <a:r>
              <a:rPr lang="en-US" dirty="0"/>
              <a:t>Second level</a:t>
            </a:r>
          </a:p>
          <a:p>
            <a:pPr lvl="2"/>
            <a:r>
              <a:rPr lang="en-US" dirty="0"/>
              <a:t>Third level</a:t>
            </a:r>
          </a:p>
        </p:txBody>
      </p:sp>
      <p:sp>
        <p:nvSpPr>
          <p:cNvPr id="9" name="Slide Number Placeholder 8">
            <a:extLst>
              <a:ext uri="{FF2B5EF4-FFF2-40B4-BE49-F238E27FC236}">
                <a16:creationId xmlns:a16="http://schemas.microsoft.com/office/drawing/2014/main" id="{4DBF3460-048F-4CBB-B3AD-4BAD1004510D}"/>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a:p>
        </p:txBody>
      </p:sp>
    </p:spTree>
    <p:extLst>
      <p:ext uri="{BB962C8B-B14F-4D97-AF65-F5344CB8AC3E}">
        <p14:creationId xmlns:p14="http://schemas.microsoft.com/office/powerpoint/2010/main" val="863457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plit Vertical Blu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1F3B0ABE-B84F-4C95-A8B8-D70466C2627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EF80846-A5C7-49DC-AEC8-6AB24EDEEEE2}"/>
              </a:ext>
            </a:extLst>
          </p:cNvPr>
          <p:cNvSpPr>
            <a:spLocks noGrp="1"/>
          </p:cNvSpPr>
          <p:nvPr>
            <p:ph type="title"/>
          </p:nvPr>
        </p:nvSpPr>
        <p:spPr>
          <a:xfrm>
            <a:off x="839788" y="510539"/>
            <a:ext cx="4623752" cy="5709286"/>
          </a:xfrm>
        </p:spPr>
        <p:txBody>
          <a:bodyPr/>
          <a:lstStyle/>
          <a:p>
            <a:r>
              <a:rPr lang="en-US" dirty="0"/>
              <a:t>Click to edit Master title style</a:t>
            </a:r>
          </a:p>
        </p:txBody>
      </p:sp>
      <p:sp>
        <p:nvSpPr>
          <p:cNvPr id="6" name="Content Placeholder 5">
            <a:extLst>
              <a:ext uri="{FF2B5EF4-FFF2-40B4-BE49-F238E27FC236}">
                <a16:creationId xmlns:a16="http://schemas.microsoft.com/office/drawing/2014/main" id="{A57058B5-5386-4A2E-80D1-EAB9F4F941F3}"/>
              </a:ext>
            </a:extLst>
          </p:cNvPr>
          <p:cNvSpPr>
            <a:spLocks noGrp="1"/>
          </p:cNvSpPr>
          <p:nvPr>
            <p:ph sz="quarter" idx="4"/>
          </p:nvPr>
        </p:nvSpPr>
        <p:spPr>
          <a:xfrm>
            <a:off x="6303328" y="1409700"/>
            <a:ext cx="4280852" cy="4536122"/>
          </a:xfrm>
        </p:spPr>
        <p:txBody>
          <a:bodyPr>
            <a:normAutofit/>
          </a:bodyPr>
          <a:lstStyle>
            <a:lvl1pPr marL="0" indent="0">
              <a:lnSpc>
                <a:spcPct val="125000"/>
              </a:lnSpc>
              <a:buFontTx/>
              <a:buNone/>
              <a:defRPr sz="2200">
                <a:solidFill>
                  <a:schemeClr val="tx2"/>
                </a:solidFill>
                <a:latin typeface="+mn-lt"/>
              </a:defRPr>
            </a:lvl1pPr>
          </a:lstStyle>
          <a:p>
            <a:pPr lvl="0"/>
            <a:r>
              <a:rPr lang="en-US" dirty="0"/>
              <a:t>Click to edit Master text styles</a:t>
            </a:r>
          </a:p>
        </p:txBody>
      </p:sp>
      <p:sp>
        <p:nvSpPr>
          <p:cNvPr id="9" name="Slide Number Placeholder 8">
            <a:extLst>
              <a:ext uri="{FF2B5EF4-FFF2-40B4-BE49-F238E27FC236}">
                <a16:creationId xmlns:a16="http://schemas.microsoft.com/office/drawing/2014/main" id="{4DBF3460-048F-4CBB-B3AD-4BAD1004510D}"/>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a:p>
        </p:txBody>
      </p:sp>
      <p:pic>
        <p:nvPicPr>
          <p:cNvPr id="11" name="Graphic 10">
            <a:extLst>
              <a:ext uri="{FF2B5EF4-FFF2-40B4-BE49-F238E27FC236}">
                <a16:creationId xmlns:a16="http://schemas.microsoft.com/office/drawing/2014/main" id="{FAC49FB5-ABF8-443E-9A9F-CFD20BEF62D5}"/>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1490960" y="2739027"/>
            <a:ext cx="548640" cy="711926"/>
          </a:xfrm>
          <a:prstGeom prst="rect">
            <a:avLst/>
          </a:prstGeom>
        </p:spPr>
      </p:pic>
      <p:sp>
        <p:nvSpPr>
          <p:cNvPr id="5" name="cover">
            <a:extLst>
              <a:ext uri="{FF2B5EF4-FFF2-40B4-BE49-F238E27FC236}">
                <a16:creationId xmlns:a16="http://schemas.microsoft.com/office/drawing/2014/main" id="{B81FDA47-B9C6-4D95-AF5C-4813E542F077}"/>
              </a:ext>
            </a:extLst>
          </p:cNvPr>
          <p:cNvSpPr/>
          <p:nvPr userDrawn="1"/>
        </p:nvSpPr>
        <p:spPr>
          <a:xfrm>
            <a:off x="11490960" y="5945822"/>
            <a:ext cx="601980" cy="775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00323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E597C-FE74-49CD-8842-5E3493C7F0AE}"/>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134DAB2-BF90-476F-9880-F41F471D01E2}"/>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a:p>
        </p:txBody>
      </p:sp>
    </p:spTree>
    <p:extLst>
      <p:ext uri="{BB962C8B-B14F-4D97-AF65-F5344CB8AC3E}">
        <p14:creationId xmlns:p14="http://schemas.microsoft.com/office/powerpoint/2010/main" val="455626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cover">
            <a:extLst>
              <a:ext uri="{FF2B5EF4-FFF2-40B4-BE49-F238E27FC236}">
                <a16:creationId xmlns:a16="http://schemas.microsoft.com/office/drawing/2014/main" id="{84D3BF47-5613-4651-AADA-8BB38CAA7A5D}"/>
              </a:ext>
            </a:extLst>
          </p:cNvPr>
          <p:cNvSpPr/>
          <p:nvPr userDrawn="1"/>
        </p:nvSpPr>
        <p:spPr>
          <a:xfrm>
            <a:off x="11490960" y="5945822"/>
            <a:ext cx="601980" cy="775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hidden="1">
            <a:extLst>
              <a:ext uri="{FF2B5EF4-FFF2-40B4-BE49-F238E27FC236}">
                <a16:creationId xmlns:a16="http://schemas.microsoft.com/office/drawing/2014/main" id="{E27C6459-191F-4C86-B7A0-BF3EA99F94B8}"/>
              </a:ext>
            </a:extLst>
          </p:cNvPr>
          <p:cNvGrpSpPr/>
          <p:nvPr userDrawn="1"/>
        </p:nvGrpSpPr>
        <p:grpSpPr>
          <a:xfrm>
            <a:off x="0" y="1371602"/>
            <a:ext cx="12192000" cy="5486398"/>
            <a:chOff x="0" y="1592582"/>
            <a:chExt cx="12192000" cy="5486398"/>
          </a:xfrm>
        </p:grpSpPr>
        <p:pic>
          <p:nvPicPr>
            <p:cNvPr id="12" name="Picture 11">
              <a:extLst>
                <a:ext uri="{FF2B5EF4-FFF2-40B4-BE49-F238E27FC236}">
                  <a16:creationId xmlns:a16="http://schemas.microsoft.com/office/drawing/2014/main" id="{44CFAD01-41E4-4845-9E34-7CDE890A16DB}"/>
                </a:ext>
              </a:extLst>
            </p:cNvPr>
            <p:cNvPicPr>
              <a:picLocks noChangeAspect="1"/>
            </p:cNvPicPr>
            <p:nvPr userDrawn="1"/>
          </p:nvPicPr>
          <p:blipFill rotWithShape="1">
            <a:blip r:embed="rId2"/>
            <a:srcRect t="18386" b="14113"/>
            <a:stretch/>
          </p:blipFill>
          <p:spPr>
            <a:xfrm>
              <a:off x="0" y="1592582"/>
              <a:ext cx="12192000" cy="5486398"/>
            </a:xfrm>
            <a:prstGeom prst="rect">
              <a:avLst/>
            </a:prstGeom>
          </p:spPr>
        </p:pic>
        <p:sp>
          <p:nvSpPr>
            <p:cNvPr id="13" name="Rectangle 12">
              <a:extLst>
                <a:ext uri="{FF2B5EF4-FFF2-40B4-BE49-F238E27FC236}">
                  <a16:creationId xmlns:a16="http://schemas.microsoft.com/office/drawing/2014/main" id="{4A52770E-FA79-4726-A761-0340C00D3A95}"/>
                </a:ext>
              </a:extLst>
            </p:cNvPr>
            <p:cNvSpPr/>
            <p:nvPr userDrawn="1"/>
          </p:nvSpPr>
          <p:spPr>
            <a:xfrm>
              <a:off x="0" y="1592582"/>
              <a:ext cx="12192000" cy="5486398"/>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grpSp>
      <p:sp>
        <p:nvSpPr>
          <p:cNvPr id="3" name="Subtitle 2">
            <a:extLst>
              <a:ext uri="{FF2B5EF4-FFF2-40B4-BE49-F238E27FC236}">
                <a16:creationId xmlns:a16="http://schemas.microsoft.com/office/drawing/2014/main" id="{6914E3D2-EDD9-4D71-945C-0E8A7D947A67}"/>
              </a:ext>
            </a:extLst>
          </p:cNvPr>
          <p:cNvSpPr>
            <a:spLocks noGrp="1"/>
          </p:cNvSpPr>
          <p:nvPr>
            <p:ph type="subTitle" idx="1"/>
          </p:nvPr>
        </p:nvSpPr>
        <p:spPr>
          <a:xfrm>
            <a:off x="1524000" y="4112529"/>
            <a:ext cx="9144000" cy="685948"/>
          </a:xfrm>
        </p:spPr>
        <p:txBody>
          <a:bodyPr>
            <a:normAutofit/>
          </a:bodyPr>
          <a:lstStyle>
            <a:lvl1pPr marL="0" indent="0" algn="ctr">
              <a:buNone/>
              <a:defRPr sz="2200">
                <a:solidFill>
                  <a:schemeClr val="tx2"/>
                </a:solidFill>
                <a:latin typeface="+mn-lt"/>
                <a:cs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itle 1">
            <a:extLst>
              <a:ext uri="{FF2B5EF4-FFF2-40B4-BE49-F238E27FC236}">
                <a16:creationId xmlns:a16="http://schemas.microsoft.com/office/drawing/2014/main" id="{4513C854-63A5-4402-9A15-9C7F688274EE}"/>
              </a:ext>
            </a:extLst>
          </p:cNvPr>
          <p:cNvSpPr>
            <a:spLocks noGrp="1"/>
          </p:cNvSpPr>
          <p:nvPr>
            <p:ph type="ctrTitle"/>
          </p:nvPr>
        </p:nvSpPr>
        <p:spPr>
          <a:xfrm>
            <a:off x="1268730" y="1933617"/>
            <a:ext cx="9654540" cy="1805940"/>
          </a:xfrm>
        </p:spPr>
        <p:txBody>
          <a:bodyPr anchor="b">
            <a:noAutofit/>
          </a:bodyPr>
          <a:lstStyle>
            <a:lvl1pPr algn="ctr">
              <a:defRPr lang="en-US" sz="6000" dirty="0"/>
            </a:lvl1pPr>
          </a:lstStyle>
          <a:p>
            <a:r>
              <a:rPr lang="en-US" dirty="0"/>
              <a:t>Click to edit Master title style</a:t>
            </a:r>
          </a:p>
        </p:txBody>
      </p:sp>
      <p:sp>
        <p:nvSpPr>
          <p:cNvPr id="9" name="Rectangle 8" hidden="1">
            <a:extLst>
              <a:ext uri="{FF2B5EF4-FFF2-40B4-BE49-F238E27FC236}">
                <a16:creationId xmlns:a16="http://schemas.microsoft.com/office/drawing/2014/main" id="{8B34754A-1AE8-4341-94DC-A7D56AAA3F1E}"/>
              </a:ext>
            </a:extLst>
          </p:cNvPr>
          <p:cNvSpPr/>
          <p:nvPr userDrawn="1"/>
        </p:nvSpPr>
        <p:spPr>
          <a:xfrm>
            <a:off x="0" y="1"/>
            <a:ext cx="121920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hidden="1">
            <a:extLst>
              <a:ext uri="{FF2B5EF4-FFF2-40B4-BE49-F238E27FC236}">
                <a16:creationId xmlns:a16="http://schemas.microsoft.com/office/drawing/2014/main" id="{4B63E728-8B5A-4DD7-9BF2-BE2D231C861D}"/>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04411" y="216007"/>
            <a:ext cx="3108960" cy="1049154"/>
          </a:xfrm>
          <a:prstGeom prst="rect">
            <a:avLst/>
          </a:prstGeom>
        </p:spPr>
      </p:pic>
      <p:pic>
        <p:nvPicPr>
          <p:cNvPr id="25" name="Graphic 24">
            <a:extLst>
              <a:ext uri="{FF2B5EF4-FFF2-40B4-BE49-F238E27FC236}">
                <a16:creationId xmlns:a16="http://schemas.microsoft.com/office/drawing/2014/main" id="{65274C4E-DA4D-41C7-B1A7-34D66D797C2A}"/>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33011" y="511491"/>
            <a:ext cx="3108960" cy="1049154"/>
          </a:xfrm>
          <a:prstGeom prst="rect">
            <a:avLst/>
          </a:prstGeom>
        </p:spPr>
      </p:pic>
    </p:spTree>
    <p:extLst>
      <p:ext uri="{BB962C8B-B14F-4D97-AF65-F5344CB8AC3E}">
        <p14:creationId xmlns:p14="http://schemas.microsoft.com/office/powerpoint/2010/main" val="19347879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A1C86C-FEAE-4763-A45C-43BF7CD9E72A}"/>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a:p>
        </p:txBody>
      </p:sp>
    </p:spTree>
    <p:extLst>
      <p:ext uri="{BB962C8B-B14F-4D97-AF65-F5344CB8AC3E}">
        <p14:creationId xmlns:p14="http://schemas.microsoft.com/office/powerpoint/2010/main" val="19466184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cover">
            <a:extLst>
              <a:ext uri="{FF2B5EF4-FFF2-40B4-BE49-F238E27FC236}">
                <a16:creationId xmlns:a16="http://schemas.microsoft.com/office/drawing/2014/main" id="{84D3BF47-5613-4651-AADA-8BB38CAA7A5D}"/>
              </a:ext>
            </a:extLst>
          </p:cNvPr>
          <p:cNvSpPr/>
          <p:nvPr userDrawn="1"/>
        </p:nvSpPr>
        <p:spPr>
          <a:xfrm>
            <a:off x="11490960" y="5945822"/>
            <a:ext cx="601980" cy="775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E27C6459-191F-4C86-B7A0-BF3EA99F94B8}"/>
              </a:ext>
            </a:extLst>
          </p:cNvPr>
          <p:cNvGrpSpPr/>
          <p:nvPr userDrawn="1"/>
        </p:nvGrpSpPr>
        <p:grpSpPr>
          <a:xfrm>
            <a:off x="0" y="1379220"/>
            <a:ext cx="12192000" cy="5478780"/>
            <a:chOff x="0" y="1744980"/>
            <a:chExt cx="12192000" cy="5334000"/>
          </a:xfrm>
        </p:grpSpPr>
        <p:pic>
          <p:nvPicPr>
            <p:cNvPr id="12" name="Picture 11">
              <a:extLst>
                <a:ext uri="{FF2B5EF4-FFF2-40B4-BE49-F238E27FC236}">
                  <a16:creationId xmlns:a16="http://schemas.microsoft.com/office/drawing/2014/main" id="{44CFAD01-41E4-4845-9E34-7CDE890A16DB}"/>
                </a:ext>
              </a:extLst>
            </p:cNvPr>
            <p:cNvPicPr>
              <a:picLocks noChangeAspect="1"/>
            </p:cNvPicPr>
            <p:nvPr userDrawn="1"/>
          </p:nvPicPr>
          <p:blipFill rotWithShape="1">
            <a:blip r:embed="rId2"/>
            <a:srcRect t="20261" b="14113"/>
            <a:stretch/>
          </p:blipFill>
          <p:spPr>
            <a:xfrm>
              <a:off x="0" y="1744980"/>
              <a:ext cx="12192000" cy="5334000"/>
            </a:xfrm>
            <a:prstGeom prst="rect">
              <a:avLst/>
            </a:prstGeom>
          </p:spPr>
        </p:pic>
        <p:sp>
          <p:nvSpPr>
            <p:cNvPr id="13" name="Rectangle 12">
              <a:extLst>
                <a:ext uri="{FF2B5EF4-FFF2-40B4-BE49-F238E27FC236}">
                  <a16:creationId xmlns:a16="http://schemas.microsoft.com/office/drawing/2014/main" id="{4A52770E-FA79-4726-A761-0340C00D3A95}"/>
                </a:ext>
              </a:extLst>
            </p:cNvPr>
            <p:cNvSpPr/>
            <p:nvPr userDrawn="1"/>
          </p:nvSpPr>
          <p:spPr>
            <a:xfrm>
              <a:off x="0" y="1744980"/>
              <a:ext cx="12192000" cy="53340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grpSp>
      <p:sp>
        <p:nvSpPr>
          <p:cNvPr id="3" name="Subtitle 2">
            <a:extLst>
              <a:ext uri="{FF2B5EF4-FFF2-40B4-BE49-F238E27FC236}">
                <a16:creationId xmlns:a16="http://schemas.microsoft.com/office/drawing/2014/main" id="{6914E3D2-EDD9-4D71-945C-0E8A7D947A67}"/>
              </a:ext>
            </a:extLst>
          </p:cNvPr>
          <p:cNvSpPr>
            <a:spLocks noGrp="1"/>
          </p:cNvSpPr>
          <p:nvPr>
            <p:ph type="subTitle" idx="1"/>
          </p:nvPr>
        </p:nvSpPr>
        <p:spPr>
          <a:xfrm>
            <a:off x="1524000" y="4191000"/>
            <a:ext cx="9144000" cy="685948"/>
          </a:xfrm>
        </p:spPr>
        <p:txBody>
          <a:bodyPr>
            <a:normAutofit/>
          </a:bodyPr>
          <a:lstStyle>
            <a:lvl1pPr marL="0" indent="0" algn="ctr">
              <a:buNone/>
              <a:defRPr sz="2200">
                <a:solidFill>
                  <a:schemeClr val="accent1"/>
                </a:solidFill>
                <a:latin typeface="Poppins" panose="00000500000000000000" pitchFamily="2" charset="0"/>
                <a:cs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itle 1">
            <a:extLst>
              <a:ext uri="{FF2B5EF4-FFF2-40B4-BE49-F238E27FC236}">
                <a16:creationId xmlns:a16="http://schemas.microsoft.com/office/drawing/2014/main" id="{4513C854-63A5-4402-9A15-9C7F688274EE}"/>
              </a:ext>
            </a:extLst>
          </p:cNvPr>
          <p:cNvSpPr>
            <a:spLocks noGrp="1"/>
          </p:cNvSpPr>
          <p:nvPr>
            <p:ph type="ctrTitle"/>
          </p:nvPr>
        </p:nvSpPr>
        <p:spPr>
          <a:xfrm>
            <a:off x="1268730" y="2363822"/>
            <a:ext cx="9654540" cy="1499518"/>
          </a:xfrm>
        </p:spPr>
        <p:txBody>
          <a:bodyPr anchor="b">
            <a:normAutofit/>
          </a:bodyPr>
          <a:lstStyle>
            <a:lvl1pPr algn="ctr">
              <a:defRPr sz="5400">
                <a:solidFill>
                  <a:schemeClr val="bg1"/>
                </a:solidFill>
              </a:defRPr>
            </a:lvl1pPr>
          </a:lstStyle>
          <a:p>
            <a:r>
              <a:rPr lang="en-US" dirty="0"/>
              <a:t>Click to edit Master title style</a:t>
            </a:r>
          </a:p>
        </p:txBody>
      </p:sp>
      <p:sp>
        <p:nvSpPr>
          <p:cNvPr id="9" name="Rectangle 8" hidden="1">
            <a:extLst>
              <a:ext uri="{FF2B5EF4-FFF2-40B4-BE49-F238E27FC236}">
                <a16:creationId xmlns:a16="http://schemas.microsoft.com/office/drawing/2014/main" id="{8B34754A-1AE8-4341-94DC-A7D56AAA3F1E}"/>
              </a:ext>
            </a:extLst>
          </p:cNvPr>
          <p:cNvSpPr/>
          <p:nvPr userDrawn="1"/>
        </p:nvSpPr>
        <p:spPr>
          <a:xfrm>
            <a:off x="0" y="1"/>
            <a:ext cx="121920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hidden="1">
            <a:extLst>
              <a:ext uri="{FF2B5EF4-FFF2-40B4-BE49-F238E27FC236}">
                <a16:creationId xmlns:a16="http://schemas.microsoft.com/office/drawing/2014/main" id="{4B63E728-8B5A-4DD7-9BF2-BE2D231C861D}"/>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04411" y="216007"/>
            <a:ext cx="3108960" cy="1049154"/>
          </a:xfrm>
          <a:prstGeom prst="rect">
            <a:avLst/>
          </a:prstGeom>
        </p:spPr>
      </p:pic>
      <p:pic>
        <p:nvPicPr>
          <p:cNvPr id="25" name="Graphic 24">
            <a:extLst>
              <a:ext uri="{FF2B5EF4-FFF2-40B4-BE49-F238E27FC236}">
                <a16:creationId xmlns:a16="http://schemas.microsoft.com/office/drawing/2014/main" id="{65274C4E-DA4D-41C7-B1A7-34D66D797C2A}"/>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20040" y="261557"/>
            <a:ext cx="2735580" cy="923153"/>
          </a:xfrm>
          <a:prstGeom prst="rect">
            <a:avLst/>
          </a:prstGeom>
        </p:spPr>
      </p:pic>
    </p:spTree>
    <p:extLst>
      <p:ext uri="{BB962C8B-B14F-4D97-AF65-F5344CB8AC3E}">
        <p14:creationId xmlns:p14="http://schemas.microsoft.com/office/powerpoint/2010/main" val="33457043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cover">
            <a:extLst>
              <a:ext uri="{FF2B5EF4-FFF2-40B4-BE49-F238E27FC236}">
                <a16:creationId xmlns:a16="http://schemas.microsoft.com/office/drawing/2014/main" id="{84D3BF47-5613-4651-AADA-8BB38CAA7A5D}"/>
              </a:ext>
            </a:extLst>
          </p:cNvPr>
          <p:cNvSpPr/>
          <p:nvPr userDrawn="1"/>
        </p:nvSpPr>
        <p:spPr>
          <a:xfrm>
            <a:off x="11490960" y="5945822"/>
            <a:ext cx="601980" cy="775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6914E3D2-EDD9-4D71-945C-0E8A7D947A67}"/>
              </a:ext>
            </a:extLst>
          </p:cNvPr>
          <p:cNvSpPr>
            <a:spLocks noGrp="1"/>
          </p:cNvSpPr>
          <p:nvPr>
            <p:ph type="subTitle" idx="1"/>
          </p:nvPr>
        </p:nvSpPr>
        <p:spPr>
          <a:xfrm>
            <a:off x="1524000" y="4211589"/>
            <a:ext cx="9144000" cy="685948"/>
          </a:xfrm>
        </p:spPr>
        <p:txBody>
          <a:bodyPr>
            <a:normAutofit/>
          </a:bodyPr>
          <a:lstStyle>
            <a:lvl1pPr marL="0" indent="0" algn="ctr">
              <a:buNone/>
              <a:defRPr sz="2200">
                <a:solidFill>
                  <a:schemeClr val="tx2"/>
                </a:solidFill>
                <a:latin typeface="+mn-lt"/>
                <a:cs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itle 1">
            <a:extLst>
              <a:ext uri="{FF2B5EF4-FFF2-40B4-BE49-F238E27FC236}">
                <a16:creationId xmlns:a16="http://schemas.microsoft.com/office/drawing/2014/main" id="{4513C854-63A5-4402-9A15-9C7F688274EE}"/>
              </a:ext>
            </a:extLst>
          </p:cNvPr>
          <p:cNvSpPr>
            <a:spLocks noGrp="1"/>
          </p:cNvSpPr>
          <p:nvPr>
            <p:ph type="ctrTitle"/>
          </p:nvPr>
        </p:nvSpPr>
        <p:spPr>
          <a:xfrm>
            <a:off x="1268730" y="2032677"/>
            <a:ext cx="9654540" cy="1805940"/>
          </a:xfrm>
        </p:spPr>
        <p:txBody>
          <a:bodyPr anchor="b">
            <a:noAutofit/>
          </a:bodyPr>
          <a:lstStyle>
            <a:lvl1pPr algn="ctr">
              <a:defRPr lang="en-US" sz="6000" dirty="0"/>
            </a:lvl1pPr>
          </a:lstStyle>
          <a:p>
            <a:r>
              <a:rPr lang="en-US" dirty="0"/>
              <a:t>Click to edit Master title style</a:t>
            </a:r>
          </a:p>
        </p:txBody>
      </p:sp>
      <p:pic>
        <p:nvPicPr>
          <p:cNvPr id="25" name="Graphic 24">
            <a:extLst>
              <a:ext uri="{FF2B5EF4-FFF2-40B4-BE49-F238E27FC236}">
                <a16:creationId xmlns:a16="http://schemas.microsoft.com/office/drawing/2014/main" id="{65274C4E-DA4D-41C7-B1A7-34D66D797C2A}"/>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821615" y="435290"/>
            <a:ext cx="2548770" cy="860111"/>
          </a:xfrm>
          <a:prstGeom prst="rect">
            <a:avLst/>
          </a:prstGeom>
        </p:spPr>
      </p:pic>
      <p:cxnSp>
        <p:nvCxnSpPr>
          <p:cNvPr id="5" name="Straight Connector 4">
            <a:extLst>
              <a:ext uri="{FF2B5EF4-FFF2-40B4-BE49-F238E27FC236}">
                <a16:creationId xmlns:a16="http://schemas.microsoft.com/office/drawing/2014/main" id="{4018F100-41F5-4D0C-8C0A-FD3550E7760C}"/>
              </a:ext>
            </a:extLst>
          </p:cNvPr>
          <p:cNvCxnSpPr/>
          <p:nvPr userDrawn="1"/>
        </p:nvCxnSpPr>
        <p:spPr>
          <a:xfrm>
            <a:off x="4320540" y="1661160"/>
            <a:ext cx="3329940"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30F3D0A-BFBD-423B-BFBF-9D3D04CA95F5}"/>
              </a:ext>
            </a:extLst>
          </p:cNvPr>
          <p:cNvCxnSpPr/>
          <p:nvPr userDrawn="1"/>
        </p:nvCxnSpPr>
        <p:spPr>
          <a:xfrm>
            <a:off x="4320540" y="5486398"/>
            <a:ext cx="3329940"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12613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ection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7DE3C6-432B-4745-91AD-29FA00D9E148}"/>
              </a:ext>
            </a:extLst>
          </p:cNvPr>
          <p:cNvGrpSpPr/>
          <p:nvPr userDrawn="1"/>
        </p:nvGrpSpPr>
        <p:grpSpPr>
          <a:xfrm>
            <a:off x="0" y="0"/>
            <a:ext cx="12192000" cy="6858000"/>
            <a:chOff x="0" y="0"/>
            <a:chExt cx="12192000" cy="6858000"/>
          </a:xfrm>
        </p:grpSpPr>
        <p:pic>
          <p:nvPicPr>
            <p:cNvPr id="7" name="Picture 6">
              <a:extLst>
                <a:ext uri="{FF2B5EF4-FFF2-40B4-BE49-F238E27FC236}">
                  <a16:creationId xmlns:a16="http://schemas.microsoft.com/office/drawing/2014/main" id="{F711353F-9FBA-422B-9940-93E1C295A582}"/>
                </a:ext>
              </a:extLst>
            </p:cNvPr>
            <p:cNvPicPr>
              <a:picLocks noChangeAspect="1"/>
            </p:cNvPicPr>
            <p:nvPr userDrawn="1"/>
          </p:nvPicPr>
          <p:blipFill rotWithShape="1">
            <a:blip r:embed="rId2"/>
            <a:srcRect t="6385" b="9240"/>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D5E9E3E-FE32-4E26-8E02-9D64AAC59110}"/>
                </a:ext>
              </a:extLst>
            </p:cNvPr>
            <p:cNvSpPr/>
            <p:nvPr userDrawn="1"/>
          </p:nvSpPr>
          <p:spPr>
            <a:xfrm>
              <a:off x="0" y="0"/>
              <a:ext cx="12192000" cy="6858000"/>
            </a:xfrm>
            <a:prstGeom prst="rect">
              <a:avLst/>
            </a:prstGeom>
            <a:solidFill>
              <a:schemeClr val="tx1">
                <a:lumMod val="95000"/>
                <a:lumOff val="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grpSp>
      <p:sp>
        <p:nvSpPr>
          <p:cNvPr id="2" name="Title 1">
            <a:extLst>
              <a:ext uri="{FF2B5EF4-FFF2-40B4-BE49-F238E27FC236}">
                <a16:creationId xmlns:a16="http://schemas.microsoft.com/office/drawing/2014/main" id="{4513C854-63A5-4402-9A15-9C7F688274EE}"/>
              </a:ext>
            </a:extLst>
          </p:cNvPr>
          <p:cNvSpPr>
            <a:spLocks noGrp="1"/>
          </p:cNvSpPr>
          <p:nvPr>
            <p:ph type="ctrTitle"/>
          </p:nvPr>
        </p:nvSpPr>
        <p:spPr>
          <a:xfrm>
            <a:off x="1524000" y="1122363"/>
            <a:ext cx="9144000" cy="2387600"/>
          </a:xfrm>
        </p:spPr>
        <p:txBody>
          <a:bodyPr anchor="b">
            <a:normAutofit/>
          </a:bodyPr>
          <a:lstStyle>
            <a:lvl1pPr algn="ctr">
              <a:defRPr sz="48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6914E3D2-EDD9-4D71-945C-0E8A7D947A67}"/>
              </a:ext>
            </a:extLst>
          </p:cNvPr>
          <p:cNvSpPr>
            <a:spLocks noGrp="1"/>
          </p:cNvSpPr>
          <p:nvPr>
            <p:ph type="subTitle" idx="1"/>
          </p:nvPr>
        </p:nvSpPr>
        <p:spPr>
          <a:xfrm>
            <a:off x="1524000" y="3741420"/>
            <a:ext cx="9144000" cy="1516380"/>
          </a:xfrm>
        </p:spPr>
        <p:txBody>
          <a:bodyPr/>
          <a:lstStyle>
            <a:lvl1pPr marL="0" indent="0" algn="ctr">
              <a:buNone/>
              <a:defRPr sz="2400">
                <a:solidFill>
                  <a:schemeClr val="accent1"/>
                </a:solidFill>
                <a:latin typeface="Poppins" panose="00000500000000000000" pitchFamily="2" charset="0"/>
                <a:cs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C2910C7D-F56D-4022-95D1-472A8DBA1633}"/>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dirty="0"/>
          </a:p>
        </p:txBody>
      </p:sp>
    </p:spTree>
    <p:extLst>
      <p:ext uri="{BB962C8B-B14F-4D97-AF65-F5344CB8AC3E}">
        <p14:creationId xmlns:p14="http://schemas.microsoft.com/office/powerpoint/2010/main" val="27197732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Bullets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90DC4-03AA-493C-AC31-3528F4897B76}"/>
              </a:ext>
            </a:extLst>
          </p:cNvPr>
          <p:cNvSpPr>
            <a:spLocks noGrp="1"/>
          </p:cNvSpPr>
          <p:nvPr>
            <p:ph type="title"/>
          </p:nvPr>
        </p:nvSpPr>
        <p:spPr/>
        <p:txBody>
          <a:bodyPr>
            <a:normAutofit/>
          </a:bodyPr>
          <a:lstStyle>
            <a:lvl1pPr>
              <a:defRPr sz="4400">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8183A8D-65BB-43C2-8423-41BA8B3E9B42}"/>
              </a:ext>
            </a:extLst>
          </p:cNvPr>
          <p:cNvSpPr>
            <a:spLocks noGrp="1"/>
          </p:cNvSpPr>
          <p:nvPr>
            <p:ph idx="1"/>
          </p:nvPr>
        </p:nvSpPr>
        <p:spPr>
          <a:xfrm>
            <a:off x="914400" y="2057400"/>
            <a:ext cx="10439400" cy="4123944"/>
          </a:xfrm>
        </p:spPr>
        <p:txBody>
          <a:bodyPr/>
          <a:lstStyle>
            <a:lvl1pPr marL="347472" indent="-347472">
              <a:buFontTx/>
              <a:buBlip>
                <a:blip r:embed="rId2">
                  <a:extLst>
                    <a:ext uri="{96DAC541-7B7A-43D3-8B79-37D633B846F1}">
                      <asvg:svgBlip xmlns:asvg="http://schemas.microsoft.com/office/drawing/2016/SVG/main" xmlns="" r:embed="rId3"/>
                    </a:ext>
                  </a:extLst>
                </a:blip>
              </a:buBlip>
              <a:defRPr/>
            </a:lvl1pPr>
            <a:lvl2pPr>
              <a:lnSpc>
                <a:spcPct val="100000"/>
              </a:lnSpc>
              <a:spcAft>
                <a:spcPts val="600"/>
              </a:spcAft>
              <a:defRPr/>
            </a:lvl2p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80488277-BA55-401D-8FA9-620C806B6D79}"/>
              </a:ext>
            </a:extLst>
          </p:cNvPr>
          <p:cNvSpPr>
            <a:spLocks noGrp="1"/>
          </p:cNvSpPr>
          <p:nvPr>
            <p:ph type="sldNum" sz="quarter" idx="12"/>
          </p:nvPr>
        </p:nvSpPr>
        <p:spPr>
          <a:xfrm>
            <a:off x="164592" y="6391656"/>
            <a:ext cx="2743200" cy="328295"/>
          </a:xfrm>
          <a:prstGeom prst="rect">
            <a:avLst/>
          </a:prstGeom>
        </p:spPr>
        <p:txBody>
          <a:bodyPr/>
          <a:lstStyle/>
          <a:p>
            <a:fld id="{F152B3B5-F72C-44CB-8AF3-D08728424DF9}" type="slidenum">
              <a:rPr lang="en-US" smtClean="0"/>
              <a:t>‹#›</a:t>
            </a:fld>
            <a:endParaRPr lang="en-US" dirty="0"/>
          </a:p>
        </p:txBody>
      </p:sp>
      <p:pic>
        <p:nvPicPr>
          <p:cNvPr id="14" name="Graphic 13" descr="Marker">
            <a:extLst>
              <a:ext uri="{FF2B5EF4-FFF2-40B4-BE49-F238E27FC236}">
                <a16:creationId xmlns:a16="http://schemas.microsoft.com/office/drawing/2014/main" id="{8E854E1F-C6C4-4080-AA10-70FE9B42BB85}"/>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68443" y="366859"/>
            <a:ext cx="437347" cy="432606"/>
          </a:xfrm>
          <a:prstGeom prst="rect">
            <a:avLst/>
          </a:prstGeom>
        </p:spPr>
      </p:pic>
      <p:pic>
        <p:nvPicPr>
          <p:cNvPr id="62" name="Graphic 61">
            <a:extLst>
              <a:ext uri="{FF2B5EF4-FFF2-40B4-BE49-F238E27FC236}">
                <a16:creationId xmlns:a16="http://schemas.microsoft.com/office/drawing/2014/main" id="{DEEE1AC4-C7B9-4571-8D0C-58AFF044BB7B}"/>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373380" y="777240"/>
            <a:ext cx="11408784" cy="5182920"/>
          </a:xfrm>
          <a:prstGeom prst="rect">
            <a:avLst/>
          </a:prstGeom>
        </p:spPr>
      </p:pic>
    </p:spTree>
    <p:extLst>
      <p:ext uri="{BB962C8B-B14F-4D97-AF65-F5344CB8AC3E}">
        <p14:creationId xmlns:p14="http://schemas.microsoft.com/office/powerpoint/2010/main" val="7557801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Bullets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2849CD2-D4D7-4057-8160-FBB03B9009F2}"/>
              </a:ext>
            </a:extLst>
          </p:cNvPr>
          <p:cNvSpPr/>
          <p:nvPr userDrawn="1"/>
        </p:nvSpPr>
        <p:spPr>
          <a:xfrm>
            <a:off x="0" y="0"/>
            <a:ext cx="12191999" cy="1615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D90DC4-03AA-493C-AC31-3528F4897B76}"/>
              </a:ext>
            </a:extLst>
          </p:cNvPr>
          <p:cNvSpPr>
            <a:spLocks noGrp="1"/>
          </p:cNvSpPr>
          <p:nvPr>
            <p:ph type="title"/>
          </p:nvPr>
        </p:nvSpPr>
        <p:spPr/>
        <p:txBody>
          <a:bodyPr>
            <a:normAutofit/>
          </a:bodyPr>
          <a:lstStyle>
            <a:lvl1pPr>
              <a:defRPr sz="4400"/>
            </a:lvl1pPr>
          </a:lstStyle>
          <a:p>
            <a:r>
              <a:rPr lang="en-US" dirty="0"/>
              <a:t>Click to edit Master title style</a:t>
            </a:r>
          </a:p>
        </p:txBody>
      </p:sp>
      <p:sp>
        <p:nvSpPr>
          <p:cNvPr id="3" name="Content Placeholder 2">
            <a:extLst>
              <a:ext uri="{FF2B5EF4-FFF2-40B4-BE49-F238E27FC236}">
                <a16:creationId xmlns:a16="http://schemas.microsoft.com/office/drawing/2014/main" id="{A8183A8D-65BB-43C2-8423-41BA8B3E9B42}"/>
              </a:ext>
            </a:extLst>
          </p:cNvPr>
          <p:cNvSpPr>
            <a:spLocks noGrp="1"/>
          </p:cNvSpPr>
          <p:nvPr>
            <p:ph idx="1"/>
          </p:nvPr>
        </p:nvSpPr>
        <p:spPr>
          <a:xfrm>
            <a:off x="914400" y="2055813"/>
            <a:ext cx="10439400" cy="4121150"/>
          </a:xfrm>
        </p:spPr>
        <p:txBody>
          <a:bodyPr/>
          <a:lstStyle>
            <a:lvl1pPr marL="347472" indent="-347472">
              <a:buFontTx/>
              <a:buBlip>
                <a:blip r:embed="rId2">
                  <a:extLst>
                    <a:ext uri="{96DAC541-7B7A-43D3-8B79-37D633B846F1}">
                      <asvg:svgBlip xmlns:asvg="http://schemas.microsoft.com/office/drawing/2016/SVG/main" xmlns="" r:embed="rId3"/>
                    </a:ext>
                  </a:extLst>
                </a:blip>
              </a:buBlip>
              <a:defRPr/>
            </a:lvl1pPr>
            <a:lvl2pPr>
              <a:lnSpc>
                <a:spcPct val="100000"/>
              </a:lnSpc>
              <a:spcAft>
                <a:spcPts val="600"/>
              </a:spcAft>
              <a:defRPr/>
            </a:lvl2p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80488277-BA55-401D-8FA9-620C806B6D79}"/>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dirty="0"/>
          </a:p>
        </p:txBody>
      </p:sp>
    </p:spTree>
    <p:extLst>
      <p:ext uri="{BB962C8B-B14F-4D97-AF65-F5344CB8AC3E}">
        <p14:creationId xmlns:p14="http://schemas.microsoft.com/office/powerpoint/2010/main" val="35415433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Para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90DC4-03AA-493C-AC31-3528F4897B76}"/>
              </a:ext>
            </a:extLst>
          </p:cNvPr>
          <p:cNvSpPr>
            <a:spLocks noGrp="1"/>
          </p:cNvSpPr>
          <p:nvPr>
            <p:ph type="title"/>
          </p:nvPr>
        </p:nvSpPr>
        <p:spPr>
          <a:xfrm>
            <a:off x="838200" y="517525"/>
            <a:ext cx="77724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8183A8D-65BB-43C2-8423-41BA8B3E9B42}"/>
              </a:ext>
            </a:extLst>
          </p:cNvPr>
          <p:cNvSpPr>
            <a:spLocks noGrp="1"/>
          </p:cNvSpPr>
          <p:nvPr>
            <p:ph idx="1"/>
          </p:nvPr>
        </p:nvSpPr>
        <p:spPr>
          <a:xfrm>
            <a:off x="1691640" y="1978025"/>
            <a:ext cx="8046720" cy="4114800"/>
          </a:xfrm>
        </p:spPr>
        <p:txBody>
          <a:bodyPr>
            <a:normAutofit/>
          </a:bodyPr>
          <a:lstStyle>
            <a:lvl1pPr marL="0" indent="0">
              <a:lnSpc>
                <a:spcPct val="125000"/>
              </a:lnSpc>
              <a:spcBef>
                <a:spcPts val="1200"/>
              </a:spcBef>
              <a:buFontTx/>
              <a:buNone/>
              <a:defRPr sz="2200">
                <a:solidFill>
                  <a:schemeClr val="tx2"/>
                </a:solidFill>
                <a:latin typeface="+mn-lt"/>
                <a:cs typeface="Poppins" panose="00000500000000000000" pitchFamily="2" charset="0"/>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80488277-BA55-401D-8FA9-620C806B6D79}"/>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dirty="0"/>
          </a:p>
        </p:txBody>
      </p:sp>
    </p:spTree>
    <p:extLst>
      <p:ext uri="{BB962C8B-B14F-4D97-AF65-F5344CB8AC3E}">
        <p14:creationId xmlns:p14="http://schemas.microsoft.com/office/powerpoint/2010/main" val="24402969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and Para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90DC4-03AA-493C-AC31-3528F4897B76}"/>
              </a:ext>
            </a:extLst>
          </p:cNvPr>
          <p:cNvSpPr>
            <a:spLocks noGrp="1"/>
          </p:cNvSpPr>
          <p:nvPr>
            <p:ph type="title"/>
          </p:nvPr>
        </p:nvSpPr>
        <p:spPr>
          <a:xfrm>
            <a:off x="838200" y="632459"/>
            <a:ext cx="5654040" cy="1409699"/>
          </a:xfrm>
        </p:spPr>
        <p:txBody>
          <a:bodyPr>
            <a:normAutofit/>
          </a:bodyPr>
          <a:lstStyle>
            <a:lvl1pPr>
              <a:defRPr sz="4000">
                <a:latin typeface="+mj-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8183A8D-65BB-43C2-8423-41BA8B3E9B42}"/>
              </a:ext>
            </a:extLst>
          </p:cNvPr>
          <p:cNvSpPr>
            <a:spLocks noGrp="1"/>
          </p:cNvSpPr>
          <p:nvPr>
            <p:ph idx="1"/>
          </p:nvPr>
        </p:nvSpPr>
        <p:spPr>
          <a:xfrm>
            <a:off x="838200" y="2804158"/>
            <a:ext cx="5486400" cy="3372804"/>
          </a:xfrm>
        </p:spPr>
        <p:txBody>
          <a:bodyPr>
            <a:normAutofit/>
          </a:bodyPr>
          <a:lstStyle>
            <a:lvl1pPr marL="0" indent="0">
              <a:lnSpc>
                <a:spcPct val="125000"/>
              </a:lnSpc>
              <a:spcBef>
                <a:spcPts val="1200"/>
              </a:spcBef>
              <a:buFontTx/>
              <a:buNone/>
              <a:defRPr sz="2200">
                <a:solidFill>
                  <a:schemeClr val="tx2"/>
                </a:solidFill>
                <a:latin typeface="+mn-lt"/>
                <a:cs typeface="Poppins" panose="00000500000000000000" pitchFamily="2" charset="0"/>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80488277-BA55-401D-8FA9-620C806B6D79}"/>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dirty="0"/>
          </a:p>
        </p:txBody>
      </p:sp>
      <p:sp>
        <p:nvSpPr>
          <p:cNvPr id="7" name="Rectangle 6">
            <a:extLst>
              <a:ext uri="{FF2B5EF4-FFF2-40B4-BE49-F238E27FC236}">
                <a16:creationId xmlns:a16="http://schemas.microsoft.com/office/drawing/2014/main" id="{941A4642-A2F9-4983-985F-1D5A5C8062EA}"/>
              </a:ext>
            </a:extLst>
          </p:cNvPr>
          <p:cNvSpPr/>
          <p:nvPr userDrawn="1"/>
        </p:nvSpPr>
        <p:spPr>
          <a:xfrm>
            <a:off x="937260" y="2354578"/>
            <a:ext cx="1371600" cy="45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4E115016-8D2E-4CF6-B7C5-D50A4C8782D5}"/>
              </a:ext>
            </a:extLst>
          </p:cNvPr>
          <p:cNvSpPr>
            <a:spLocks noGrp="1"/>
          </p:cNvSpPr>
          <p:nvPr>
            <p:ph type="pic" sz="quarter" idx="13"/>
          </p:nvPr>
        </p:nvSpPr>
        <p:spPr>
          <a:xfrm>
            <a:off x="6935724" y="0"/>
            <a:ext cx="5248656" cy="6858000"/>
          </a:xfrm>
        </p:spPr>
        <p:txBody>
          <a:bodyPr/>
          <a:lstStyle>
            <a:lvl1pPr marL="0" indent="0">
              <a:buFontTx/>
              <a:buNone/>
              <a:defRPr/>
            </a:lvl1pPr>
          </a:lstStyle>
          <a:p>
            <a:endParaRPr lang="en-US" dirty="0"/>
          </a:p>
        </p:txBody>
      </p:sp>
    </p:spTree>
    <p:extLst>
      <p:ext uri="{BB962C8B-B14F-4D97-AF65-F5344CB8AC3E}">
        <p14:creationId xmlns:p14="http://schemas.microsoft.com/office/powerpoint/2010/main" val="31427039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and Paragraph">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9C2633-EED2-4481-9D0B-89A4A3C96F45}"/>
              </a:ext>
            </a:extLst>
          </p:cNvPr>
          <p:cNvSpPr/>
          <p:nvPr userDrawn="1"/>
        </p:nvSpPr>
        <p:spPr>
          <a:xfrm>
            <a:off x="0" y="0"/>
            <a:ext cx="6941820" cy="2423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2" name="Title 1">
            <a:extLst>
              <a:ext uri="{FF2B5EF4-FFF2-40B4-BE49-F238E27FC236}">
                <a16:creationId xmlns:a16="http://schemas.microsoft.com/office/drawing/2014/main" id="{27D90DC4-03AA-493C-AC31-3528F4897B76}"/>
              </a:ext>
            </a:extLst>
          </p:cNvPr>
          <p:cNvSpPr>
            <a:spLocks noGrp="1"/>
          </p:cNvSpPr>
          <p:nvPr>
            <p:ph type="title"/>
          </p:nvPr>
        </p:nvSpPr>
        <p:spPr>
          <a:xfrm>
            <a:off x="838200" y="632459"/>
            <a:ext cx="5654040" cy="1409699"/>
          </a:xfrm>
        </p:spPr>
        <p:txBody>
          <a:bodyPr>
            <a:normAutofit/>
          </a:bodyPr>
          <a:lstStyle>
            <a:lvl1pPr>
              <a:defRPr sz="4000">
                <a:solidFill>
                  <a:schemeClr val="bg1"/>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8183A8D-65BB-43C2-8423-41BA8B3E9B42}"/>
              </a:ext>
            </a:extLst>
          </p:cNvPr>
          <p:cNvSpPr>
            <a:spLocks noGrp="1"/>
          </p:cNvSpPr>
          <p:nvPr>
            <p:ph idx="1"/>
          </p:nvPr>
        </p:nvSpPr>
        <p:spPr>
          <a:xfrm>
            <a:off x="838200" y="2807208"/>
            <a:ext cx="5486400" cy="3288982"/>
          </a:xfrm>
        </p:spPr>
        <p:txBody>
          <a:bodyPr>
            <a:normAutofit/>
          </a:bodyPr>
          <a:lstStyle>
            <a:lvl1pPr marL="0" indent="0">
              <a:lnSpc>
                <a:spcPct val="125000"/>
              </a:lnSpc>
              <a:spcBef>
                <a:spcPts val="1200"/>
              </a:spcBef>
              <a:buFontTx/>
              <a:buNone/>
              <a:defRPr sz="2200">
                <a:solidFill>
                  <a:schemeClr val="tx1"/>
                </a:solidFill>
                <a:latin typeface="+mn-lt"/>
                <a:cs typeface="Poppins" panose="00000500000000000000" pitchFamily="2" charset="0"/>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80488277-BA55-401D-8FA9-620C806B6D79}"/>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dirty="0"/>
          </a:p>
        </p:txBody>
      </p:sp>
      <p:sp>
        <p:nvSpPr>
          <p:cNvPr id="9" name="Picture Placeholder 8">
            <a:extLst>
              <a:ext uri="{FF2B5EF4-FFF2-40B4-BE49-F238E27FC236}">
                <a16:creationId xmlns:a16="http://schemas.microsoft.com/office/drawing/2014/main" id="{3B147072-9D64-47CE-AA4F-1AF940FB823D}"/>
              </a:ext>
            </a:extLst>
          </p:cNvPr>
          <p:cNvSpPr>
            <a:spLocks noGrp="1"/>
          </p:cNvSpPr>
          <p:nvPr>
            <p:ph type="pic" sz="quarter" idx="13"/>
          </p:nvPr>
        </p:nvSpPr>
        <p:spPr>
          <a:xfrm>
            <a:off x="6942138" y="0"/>
            <a:ext cx="5249862" cy="6858000"/>
          </a:xfrm>
        </p:spPr>
        <p:txBody>
          <a:bodyPr/>
          <a:lstStyle>
            <a:lvl1pPr marL="0" indent="0">
              <a:buFontTx/>
              <a:buNone/>
              <a:defRPr/>
            </a:lvl1pPr>
          </a:lstStyle>
          <a:p>
            <a:endParaRPr lang="en-US" dirty="0"/>
          </a:p>
        </p:txBody>
      </p:sp>
      <p:sp>
        <p:nvSpPr>
          <p:cNvPr id="12" name="Rectangle 11" hidden="1">
            <a:extLst>
              <a:ext uri="{FF2B5EF4-FFF2-40B4-BE49-F238E27FC236}">
                <a16:creationId xmlns:a16="http://schemas.microsoft.com/office/drawing/2014/main" id="{2746E7BA-050A-4F8F-B70F-19546F7DCDD1}"/>
              </a:ext>
            </a:extLst>
          </p:cNvPr>
          <p:cNvSpPr/>
          <p:nvPr userDrawn="1"/>
        </p:nvSpPr>
        <p:spPr>
          <a:xfrm>
            <a:off x="937260" y="2282506"/>
            <a:ext cx="1371600" cy="45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051467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_Title and Paragraph">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C006BA1-CADD-4AA2-A768-AF509FCDA4B1}"/>
              </a:ext>
            </a:extLst>
          </p:cNvPr>
          <p:cNvGrpSpPr/>
          <p:nvPr userDrawn="1"/>
        </p:nvGrpSpPr>
        <p:grpSpPr>
          <a:xfrm>
            <a:off x="0" y="0"/>
            <a:ext cx="12192000" cy="6858000"/>
            <a:chOff x="0" y="0"/>
            <a:chExt cx="12192000" cy="6858000"/>
          </a:xfrm>
        </p:grpSpPr>
        <p:pic>
          <p:nvPicPr>
            <p:cNvPr id="8" name="Picture 7">
              <a:extLst>
                <a:ext uri="{FF2B5EF4-FFF2-40B4-BE49-F238E27FC236}">
                  <a16:creationId xmlns:a16="http://schemas.microsoft.com/office/drawing/2014/main" id="{585217F3-2855-4F9A-AD34-CD40FD15F6E7}"/>
                </a:ext>
              </a:extLst>
            </p:cNvPr>
            <p:cNvPicPr>
              <a:picLocks noChangeAspect="1"/>
            </p:cNvPicPr>
            <p:nvPr userDrawn="1"/>
          </p:nvPicPr>
          <p:blipFill rotWithShape="1">
            <a:blip r:embed="rId2"/>
            <a:srcRect t="6385" b="9240"/>
            <a:stretch/>
          </p:blipFill>
          <p:spPr>
            <a:xfrm>
              <a:off x="0" y="0"/>
              <a:ext cx="12192000" cy="6858000"/>
            </a:xfrm>
            <a:prstGeom prst="rect">
              <a:avLst/>
            </a:prstGeom>
          </p:spPr>
        </p:pic>
        <p:sp>
          <p:nvSpPr>
            <p:cNvPr id="9" name="Rectangle 8">
              <a:extLst>
                <a:ext uri="{FF2B5EF4-FFF2-40B4-BE49-F238E27FC236}">
                  <a16:creationId xmlns:a16="http://schemas.microsoft.com/office/drawing/2014/main" id="{652179B0-F9D8-495A-893C-D2AEC664EB2C}"/>
                </a:ext>
              </a:extLst>
            </p:cNvPr>
            <p:cNvSpPr/>
            <p:nvPr userDrawn="1"/>
          </p:nvSpPr>
          <p:spPr>
            <a:xfrm>
              <a:off x="0" y="0"/>
              <a:ext cx="12192000" cy="6858000"/>
            </a:xfrm>
            <a:prstGeom prst="rect">
              <a:avLst/>
            </a:prstGeom>
            <a:solidFill>
              <a:schemeClr val="tx1">
                <a:lumMod val="95000"/>
                <a:lumOff val="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grpSp>
      <p:sp>
        <p:nvSpPr>
          <p:cNvPr id="4" name="Rectangle 3">
            <a:extLst>
              <a:ext uri="{FF2B5EF4-FFF2-40B4-BE49-F238E27FC236}">
                <a16:creationId xmlns:a16="http://schemas.microsoft.com/office/drawing/2014/main" id="{D57982C0-D84E-421D-87F9-30D10716A755}"/>
              </a:ext>
            </a:extLst>
          </p:cNvPr>
          <p:cNvSpPr/>
          <p:nvPr userDrawn="1"/>
        </p:nvSpPr>
        <p:spPr>
          <a:xfrm>
            <a:off x="0" y="0"/>
            <a:ext cx="12192000" cy="6858000"/>
          </a:xfrm>
          <a:prstGeom prst="rect">
            <a:avLst/>
          </a:prstGeom>
          <a:solidFill>
            <a:schemeClr val="tx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D90DC4-03AA-493C-AC31-3528F4897B76}"/>
              </a:ext>
            </a:extLst>
          </p:cNvPr>
          <p:cNvSpPr>
            <a:spLocks noGrp="1"/>
          </p:cNvSpPr>
          <p:nvPr>
            <p:ph type="title"/>
          </p:nvPr>
        </p:nvSpPr>
        <p:spPr>
          <a:xfrm>
            <a:off x="838200" y="517525"/>
            <a:ext cx="7772400" cy="1325563"/>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8183A8D-65BB-43C2-8423-41BA8B3E9B42}"/>
              </a:ext>
            </a:extLst>
          </p:cNvPr>
          <p:cNvSpPr>
            <a:spLocks noGrp="1"/>
          </p:cNvSpPr>
          <p:nvPr>
            <p:ph idx="1"/>
          </p:nvPr>
        </p:nvSpPr>
        <p:spPr>
          <a:xfrm>
            <a:off x="1691640" y="1978025"/>
            <a:ext cx="8046720" cy="4114800"/>
          </a:xfrm>
        </p:spPr>
        <p:txBody>
          <a:bodyPr>
            <a:normAutofit/>
          </a:bodyPr>
          <a:lstStyle>
            <a:lvl1pPr marL="0" indent="0">
              <a:lnSpc>
                <a:spcPct val="125000"/>
              </a:lnSpc>
              <a:spcBef>
                <a:spcPts val="1200"/>
              </a:spcBef>
              <a:buFontTx/>
              <a:buNone/>
              <a:defRPr sz="2200">
                <a:solidFill>
                  <a:schemeClr val="bg1"/>
                </a:solidFill>
                <a:latin typeface="Poppins" panose="00000500000000000000" pitchFamily="2" charset="0"/>
                <a:cs typeface="Poppins" panose="00000500000000000000" pitchFamily="2" charset="0"/>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80488277-BA55-401D-8FA9-620C806B6D79}"/>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dirty="0"/>
          </a:p>
        </p:txBody>
      </p:sp>
    </p:spTree>
    <p:extLst>
      <p:ext uri="{BB962C8B-B14F-4D97-AF65-F5344CB8AC3E}">
        <p14:creationId xmlns:p14="http://schemas.microsoft.com/office/powerpoint/2010/main" val="1040849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Section or Title Slide Image 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3C854-63A5-4402-9A15-9C7F688274EE}"/>
              </a:ext>
            </a:extLst>
          </p:cNvPr>
          <p:cNvSpPr>
            <a:spLocks noGrp="1"/>
          </p:cNvSpPr>
          <p:nvPr>
            <p:ph type="ctrTitle"/>
          </p:nvPr>
        </p:nvSpPr>
        <p:spPr>
          <a:xfrm>
            <a:off x="838200" y="2080260"/>
            <a:ext cx="5707380" cy="1920240"/>
          </a:xfrm>
        </p:spPr>
        <p:txBody>
          <a:bodyPr anchor="b" anchorCtr="0">
            <a:normAutofit/>
          </a:bodyPr>
          <a:lstStyle>
            <a:lvl1pPr algn="ctr">
              <a:defRPr sz="4800">
                <a:solidFill>
                  <a:schemeClr val="bg1"/>
                </a:solidFill>
              </a:defRPr>
            </a:lvl1pPr>
          </a:lstStyle>
          <a:p>
            <a:r>
              <a:rPr lang="en-US" dirty="0"/>
              <a:t>Click to edit Master title style</a:t>
            </a:r>
          </a:p>
        </p:txBody>
      </p:sp>
      <p:grpSp>
        <p:nvGrpSpPr>
          <p:cNvPr id="7" name="Group 6">
            <a:extLst>
              <a:ext uri="{FF2B5EF4-FFF2-40B4-BE49-F238E27FC236}">
                <a16:creationId xmlns:a16="http://schemas.microsoft.com/office/drawing/2014/main" id="{2FAF0230-47D7-41CD-9CE7-CF33D1489937}"/>
              </a:ext>
            </a:extLst>
          </p:cNvPr>
          <p:cNvGrpSpPr/>
          <p:nvPr userDrawn="1"/>
        </p:nvGrpSpPr>
        <p:grpSpPr>
          <a:xfrm>
            <a:off x="0" y="0"/>
            <a:ext cx="12192000" cy="1623061"/>
            <a:chOff x="0" y="0"/>
            <a:chExt cx="12192000" cy="1623061"/>
          </a:xfrm>
        </p:grpSpPr>
        <p:sp>
          <p:nvSpPr>
            <p:cNvPr id="4" name="Rectangle 3">
              <a:extLst>
                <a:ext uri="{FF2B5EF4-FFF2-40B4-BE49-F238E27FC236}">
                  <a16:creationId xmlns:a16="http://schemas.microsoft.com/office/drawing/2014/main" id="{BF6C42A3-19ED-45F8-A28C-C0C622C09879}"/>
                </a:ext>
              </a:extLst>
            </p:cNvPr>
            <p:cNvSpPr/>
            <p:nvPr userDrawn="1"/>
          </p:nvSpPr>
          <p:spPr>
            <a:xfrm>
              <a:off x="0" y="251461"/>
              <a:ext cx="121920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a:extLst>
                <a:ext uri="{FF2B5EF4-FFF2-40B4-BE49-F238E27FC236}">
                  <a16:creationId xmlns:a16="http://schemas.microsoft.com/office/drawing/2014/main" id="{49898FD9-DE81-4DBF-B402-AC2151376B22}"/>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204411" y="436987"/>
              <a:ext cx="3108960" cy="1049154"/>
            </a:xfrm>
            <a:prstGeom prst="rect">
              <a:avLst/>
            </a:prstGeom>
          </p:spPr>
        </p:pic>
        <p:sp>
          <p:nvSpPr>
            <p:cNvPr id="6" name="Rectangle 5">
              <a:extLst>
                <a:ext uri="{FF2B5EF4-FFF2-40B4-BE49-F238E27FC236}">
                  <a16:creationId xmlns:a16="http://schemas.microsoft.com/office/drawing/2014/main" id="{E89C7EFB-D2C4-4282-8043-9B4874E3F28B}"/>
                </a:ext>
              </a:extLst>
            </p:cNvPr>
            <p:cNvSpPr/>
            <p:nvPr userDrawn="1"/>
          </p:nvSpPr>
          <p:spPr>
            <a:xfrm>
              <a:off x="0" y="0"/>
              <a:ext cx="12192000" cy="243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ubtitle 2">
            <a:extLst>
              <a:ext uri="{FF2B5EF4-FFF2-40B4-BE49-F238E27FC236}">
                <a16:creationId xmlns:a16="http://schemas.microsoft.com/office/drawing/2014/main" id="{6914E3D2-EDD9-4D71-945C-0E8A7D947A67}"/>
              </a:ext>
            </a:extLst>
          </p:cNvPr>
          <p:cNvSpPr>
            <a:spLocks noGrp="1"/>
          </p:cNvSpPr>
          <p:nvPr>
            <p:ph type="subTitle" idx="1"/>
          </p:nvPr>
        </p:nvSpPr>
        <p:spPr>
          <a:xfrm>
            <a:off x="6024941" y="868679"/>
            <a:ext cx="5707380" cy="449578"/>
          </a:xfrm>
        </p:spPr>
        <p:txBody>
          <a:bodyPr tIns="0" bIns="0" anchor="ctr" anchorCtr="0">
            <a:normAutofit/>
          </a:bodyPr>
          <a:lstStyle>
            <a:lvl1pPr marL="0" indent="0" algn="r">
              <a:buNone/>
              <a:defRPr sz="1600" baseline="0">
                <a:solidFill>
                  <a:schemeClr val="tx2"/>
                </a:solidFill>
                <a:latin typeface="+mn-lt"/>
                <a:cs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33556184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FB1D8-293A-45C6-BECF-F872A1E74537}"/>
              </a:ext>
            </a:extLst>
          </p:cNvPr>
          <p:cNvSpPr>
            <a:spLocks noGrp="1"/>
          </p:cNvSpPr>
          <p:nvPr>
            <p:ph type="title"/>
          </p:nvPr>
        </p:nvSpPr>
        <p:spPr>
          <a:xfrm>
            <a:off x="831850" y="1496379"/>
            <a:ext cx="10515600" cy="2557462"/>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2C9772A1-0DFA-40C0-901A-B9738AFD99A2}"/>
              </a:ext>
            </a:extLst>
          </p:cNvPr>
          <p:cNvSpPr>
            <a:spLocks noGrp="1"/>
          </p:cNvSpPr>
          <p:nvPr>
            <p:ph type="body" idx="1"/>
          </p:nvPr>
        </p:nvSpPr>
        <p:spPr>
          <a:xfrm>
            <a:off x="831850" y="437610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61CD7F97-73E0-4F6A-9B26-C63320B1AC02}"/>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dirty="0"/>
          </a:p>
        </p:txBody>
      </p:sp>
      <p:sp>
        <p:nvSpPr>
          <p:cNvPr id="7" name="Rectangle 6">
            <a:extLst>
              <a:ext uri="{FF2B5EF4-FFF2-40B4-BE49-F238E27FC236}">
                <a16:creationId xmlns:a16="http://schemas.microsoft.com/office/drawing/2014/main" id="{590DFA57-DE2F-4E5D-BA07-AD6FDAEC3DFD}"/>
              </a:ext>
            </a:extLst>
          </p:cNvPr>
          <p:cNvSpPr/>
          <p:nvPr userDrawn="1"/>
        </p:nvSpPr>
        <p:spPr>
          <a:xfrm>
            <a:off x="831850" y="914400"/>
            <a:ext cx="10515600" cy="4038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773770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1CAD6D-1C25-42ED-8189-F3922A53F10B}"/>
              </a:ext>
            </a:extLst>
          </p:cNvPr>
          <p:cNvSpPr/>
          <p:nvPr userDrawn="1"/>
        </p:nvSpPr>
        <p:spPr>
          <a:xfrm>
            <a:off x="0" y="0"/>
            <a:ext cx="12191999" cy="1615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77F006B-60C6-420C-A7F6-D88E33C52846}"/>
              </a:ext>
            </a:extLst>
          </p:cNvPr>
          <p:cNvSpPr>
            <a:spLocks noGrp="1"/>
          </p:cNvSpPr>
          <p:nvPr>
            <p:ph type="title"/>
          </p:nvPr>
        </p:nvSpPr>
        <p:spPr>
          <a:xfrm>
            <a:off x="838200" y="464820"/>
            <a:ext cx="10515600" cy="928371"/>
          </a:xfrm>
        </p:spPr>
        <p:txBody>
          <a:bodyPr>
            <a:normAutofit/>
          </a:bodyPr>
          <a:lstStyle>
            <a:lvl1pPr algn="ctr">
              <a:defRPr sz="4400"/>
            </a:lvl1pPr>
          </a:lstStyle>
          <a:p>
            <a:r>
              <a:rPr lang="en-US" dirty="0"/>
              <a:t>Click to edit Master title style</a:t>
            </a:r>
          </a:p>
        </p:txBody>
      </p:sp>
      <p:sp>
        <p:nvSpPr>
          <p:cNvPr id="3" name="Content Placeholder 2">
            <a:extLst>
              <a:ext uri="{FF2B5EF4-FFF2-40B4-BE49-F238E27FC236}">
                <a16:creationId xmlns:a16="http://schemas.microsoft.com/office/drawing/2014/main" id="{01B96E22-5E9C-4E8D-B839-E21B0CE7DCC4}"/>
              </a:ext>
            </a:extLst>
          </p:cNvPr>
          <p:cNvSpPr>
            <a:spLocks noGrp="1"/>
          </p:cNvSpPr>
          <p:nvPr>
            <p:ph sz="half" idx="1"/>
          </p:nvPr>
        </p:nvSpPr>
        <p:spPr>
          <a:xfrm>
            <a:off x="838200" y="2034539"/>
            <a:ext cx="4937760" cy="3749041"/>
          </a:xfrm>
        </p:spPr>
        <p:txBody>
          <a:bodyPr/>
          <a:lstStyle>
            <a:lvl1pPr>
              <a:defRPr sz="2000"/>
            </a:lvl1pPr>
            <a:lvl2pPr>
              <a:defRPr sz="1800"/>
            </a:lvl2p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41E0EF24-32C0-4CB7-9DBB-3444DC9DFE13}"/>
              </a:ext>
            </a:extLst>
          </p:cNvPr>
          <p:cNvSpPr>
            <a:spLocks noGrp="1"/>
          </p:cNvSpPr>
          <p:nvPr>
            <p:ph sz="half" idx="2"/>
          </p:nvPr>
        </p:nvSpPr>
        <p:spPr>
          <a:xfrm>
            <a:off x="6416042" y="2034539"/>
            <a:ext cx="4937760" cy="3749041"/>
          </a:xfrm>
        </p:spPr>
        <p:txBody>
          <a:bodyPr/>
          <a:lstStyle>
            <a:lvl1pPr marL="347472" indent="-347472">
              <a:buFontTx/>
              <a:buBlip>
                <a:blip r:embed="rId2">
                  <a:extLst>
                    <a:ext uri="{96DAC541-7B7A-43D3-8B79-37D633B846F1}">
                      <asvg:svgBlip xmlns:asvg="http://schemas.microsoft.com/office/drawing/2016/SVG/main" xmlns="" r:embed="rId3"/>
                    </a:ext>
                  </a:extLst>
                </a:blip>
              </a:buBlip>
              <a:defRPr sz="2000"/>
            </a:lvl1pPr>
            <a:lvl2pPr>
              <a:defRPr sz="1800"/>
            </a:lvl2pPr>
          </a:lstStyle>
          <a:p>
            <a:pPr lvl="0"/>
            <a:r>
              <a:rPr lang="en-US" dirty="0"/>
              <a:t>Click to edit Master text styles</a:t>
            </a:r>
          </a:p>
          <a:p>
            <a:pPr lvl="1"/>
            <a:r>
              <a:rPr lang="en-US" dirty="0"/>
              <a:t>Second level</a:t>
            </a:r>
          </a:p>
        </p:txBody>
      </p:sp>
      <p:sp>
        <p:nvSpPr>
          <p:cNvPr id="7" name="Slide Number Placeholder 6">
            <a:extLst>
              <a:ext uri="{FF2B5EF4-FFF2-40B4-BE49-F238E27FC236}">
                <a16:creationId xmlns:a16="http://schemas.microsoft.com/office/drawing/2014/main" id="{962BE75E-0A55-4ADB-8D98-3F2023F6ECD7}"/>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dirty="0"/>
          </a:p>
        </p:txBody>
      </p:sp>
      <p:cxnSp>
        <p:nvCxnSpPr>
          <p:cNvPr id="10" name="Straight Connector 9">
            <a:extLst>
              <a:ext uri="{FF2B5EF4-FFF2-40B4-BE49-F238E27FC236}">
                <a16:creationId xmlns:a16="http://schemas.microsoft.com/office/drawing/2014/main" id="{FF54F4FF-357B-423C-A9E2-3ABCE1848ADF}"/>
              </a:ext>
            </a:extLst>
          </p:cNvPr>
          <p:cNvCxnSpPr>
            <a:cxnSpLocks/>
          </p:cNvCxnSpPr>
          <p:nvPr userDrawn="1"/>
        </p:nvCxnSpPr>
        <p:spPr>
          <a:xfrm>
            <a:off x="6096000" y="2019300"/>
            <a:ext cx="0" cy="3817620"/>
          </a:xfrm>
          <a:prstGeom prst="line">
            <a:avLst/>
          </a:prstGeom>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0421278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plit Vertical">
    <p:spTree>
      <p:nvGrpSpPr>
        <p:cNvPr id="1" name=""/>
        <p:cNvGrpSpPr/>
        <p:nvPr/>
      </p:nvGrpSpPr>
      <p:grpSpPr>
        <a:xfrm>
          <a:off x="0" y="0"/>
          <a:ext cx="0" cy="0"/>
          <a:chOff x="0" y="0"/>
          <a:chExt cx="0" cy="0"/>
        </a:xfrm>
      </p:grpSpPr>
      <p:pic>
        <p:nvPicPr>
          <p:cNvPr id="12" name="roads">
            <a:extLst>
              <a:ext uri="{FF2B5EF4-FFF2-40B4-BE49-F238E27FC236}">
                <a16:creationId xmlns:a16="http://schemas.microsoft.com/office/drawing/2014/main" id="{D6121983-C1DD-43E4-8F1E-72D737C0CB4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767763" y="0"/>
            <a:ext cx="13727527" cy="6858000"/>
          </a:xfrm>
          <a:prstGeom prst="rect">
            <a:avLst/>
          </a:prstGeom>
        </p:spPr>
      </p:pic>
      <p:sp>
        <p:nvSpPr>
          <p:cNvPr id="3" name="Rectangle 2">
            <a:extLst>
              <a:ext uri="{FF2B5EF4-FFF2-40B4-BE49-F238E27FC236}">
                <a16:creationId xmlns:a16="http://schemas.microsoft.com/office/drawing/2014/main" id="{DC327888-89C6-4A6C-B283-92123FCCAC1A}"/>
              </a:ext>
            </a:extLst>
          </p:cNvPr>
          <p:cNvSpPr/>
          <p:nvPr userDrawn="1"/>
        </p:nvSpPr>
        <p:spPr>
          <a:xfrm>
            <a:off x="5798820" y="0"/>
            <a:ext cx="639318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EF80846-A5C7-49DC-AEC8-6AB24EDEEEE2}"/>
              </a:ext>
            </a:extLst>
          </p:cNvPr>
          <p:cNvSpPr>
            <a:spLocks noGrp="1"/>
          </p:cNvSpPr>
          <p:nvPr>
            <p:ph type="title"/>
          </p:nvPr>
        </p:nvSpPr>
        <p:spPr>
          <a:xfrm>
            <a:off x="839788" y="510539"/>
            <a:ext cx="4623752" cy="5435284"/>
          </a:xfrm>
        </p:spPr>
        <p:txBody>
          <a:bodyPr/>
          <a:lstStyle>
            <a:lvl1pPr>
              <a:defRPr>
                <a:solidFill>
                  <a:schemeClr val="tx1"/>
                </a:solidFill>
              </a:defRPr>
            </a:lvl1pPr>
          </a:lstStyle>
          <a:p>
            <a:r>
              <a:rPr lang="en-US" dirty="0"/>
              <a:t>Click to edit Master title style</a:t>
            </a:r>
          </a:p>
        </p:txBody>
      </p:sp>
      <p:sp>
        <p:nvSpPr>
          <p:cNvPr id="6" name="Content Placeholder 5">
            <a:extLst>
              <a:ext uri="{FF2B5EF4-FFF2-40B4-BE49-F238E27FC236}">
                <a16:creationId xmlns:a16="http://schemas.microsoft.com/office/drawing/2014/main" id="{A57058B5-5386-4A2E-80D1-EAB9F4F941F3}"/>
              </a:ext>
            </a:extLst>
          </p:cNvPr>
          <p:cNvSpPr>
            <a:spLocks noGrp="1"/>
          </p:cNvSpPr>
          <p:nvPr>
            <p:ph sz="quarter" idx="4"/>
          </p:nvPr>
        </p:nvSpPr>
        <p:spPr>
          <a:xfrm>
            <a:off x="6172200" y="510539"/>
            <a:ext cx="5183188" cy="5435283"/>
          </a:xfrm>
        </p:spPr>
        <p:txBody>
          <a:bodyPr/>
          <a:lstStyle/>
          <a:p>
            <a:pPr lvl="0"/>
            <a:r>
              <a:rPr lang="en-US" dirty="0"/>
              <a:t>Click to edit Master text styles</a:t>
            </a:r>
          </a:p>
          <a:p>
            <a:pPr lvl="1"/>
            <a:r>
              <a:rPr lang="en-US" dirty="0"/>
              <a:t>Second level</a:t>
            </a:r>
          </a:p>
          <a:p>
            <a:pPr lvl="2"/>
            <a:r>
              <a:rPr lang="en-US" dirty="0"/>
              <a:t>Third level</a:t>
            </a:r>
          </a:p>
        </p:txBody>
      </p:sp>
      <p:sp>
        <p:nvSpPr>
          <p:cNvPr id="9" name="Slide Number Placeholder 8">
            <a:extLst>
              <a:ext uri="{FF2B5EF4-FFF2-40B4-BE49-F238E27FC236}">
                <a16:creationId xmlns:a16="http://schemas.microsoft.com/office/drawing/2014/main" id="{4DBF3460-048F-4CBB-B3AD-4BAD1004510D}"/>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dirty="0"/>
          </a:p>
        </p:txBody>
      </p:sp>
      <p:pic>
        <p:nvPicPr>
          <p:cNvPr id="8" name="Graphic 7">
            <a:extLst>
              <a:ext uri="{FF2B5EF4-FFF2-40B4-BE49-F238E27FC236}">
                <a16:creationId xmlns:a16="http://schemas.microsoft.com/office/drawing/2014/main" id="{D4716D74-116F-4639-8493-9DB8F541C5E9}"/>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1483340" y="6000387"/>
            <a:ext cx="548640" cy="711926"/>
          </a:xfrm>
          <a:prstGeom prst="rect">
            <a:avLst/>
          </a:prstGeom>
        </p:spPr>
      </p:pic>
      <p:cxnSp>
        <p:nvCxnSpPr>
          <p:cNvPr id="11" name="Straight Connector 10">
            <a:extLst>
              <a:ext uri="{FF2B5EF4-FFF2-40B4-BE49-F238E27FC236}">
                <a16:creationId xmlns:a16="http://schemas.microsoft.com/office/drawing/2014/main" id="{264C1634-AC52-4797-A6AD-54512A45FAD4}"/>
              </a:ext>
            </a:extLst>
          </p:cNvPr>
          <p:cNvCxnSpPr>
            <a:cxnSpLocks/>
          </p:cNvCxnSpPr>
          <p:nvPr userDrawn="1"/>
        </p:nvCxnSpPr>
        <p:spPr>
          <a:xfrm>
            <a:off x="5798820" y="266700"/>
            <a:ext cx="0" cy="6126480"/>
          </a:xfrm>
          <a:prstGeom prst="line">
            <a:avLst/>
          </a:prstGeom>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1452681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plit Vertical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A72B0A0-29DB-43DD-94B2-B5B8BA1E7EFD}"/>
              </a:ext>
            </a:extLst>
          </p:cNvPr>
          <p:cNvSpPr/>
          <p:nvPr userDrawn="1"/>
        </p:nvSpPr>
        <p:spPr>
          <a:xfrm>
            <a:off x="1" y="0"/>
            <a:ext cx="578358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EF80846-A5C7-49DC-AEC8-6AB24EDEEEE2}"/>
              </a:ext>
            </a:extLst>
          </p:cNvPr>
          <p:cNvSpPr>
            <a:spLocks noGrp="1"/>
          </p:cNvSpPr>
          <p:nvPr>
            <p:ph type="title"/>
          </p:nvPr>
        </p:nvSpPr>
        <p:spPr>
          <a:xfrm>
            <a:off x="839788" y="510539"/>
            <a:ext cx="4623752" cy="5435284"/>
          </a:xfrm>
        </p:spPr>
        <p:txBody>
          <a:bodyPr/>
          <a:lstStyle/>
          <a:p>
            <a:r>
              <a:rPr lang="en-US" dirty="0"/>
              <a:t>Click to edit Master title style</a:t>
            </a:r>
          </a:p>
        </p:txBody>
      </p:sp>
      <p:sp>
        <p:nvSpPr>
          <p:cNvPr id="6" name="Content Placeholder 5">
            <a:extLst>
              <a:ext uri="{FF2B5EF4-FFF2-40B4-BE49-F238E27FC236}">
                <a16:creationId xmlns:a16="http://schemas.microsoft.com/office/drawing/2014/main" id="{A57058B5-5386-4A2E-80D1-EAB9F4F941F3}"/>
              </a:ext>
            </a:extLst>
          </p:cNvPr>
          <p:cNvSpPr>
            <a:spLocks noGrp="1"/>
          </p:cNvSpPr>
          <p:nvPr>
            <p:ph sz="quarter" idx="4"/>
          </p:nvPr>
        </p:nvSpPr>
        <p:spPr>
          <a:xfrm>
            <a:off x="6172200" y="510539"/>
            <a:ext cx="5183188" cy="5435283"/>
          </a:xfrm>
        </p:spPr>
        <p:txBody>
          <a:bodyPr/>
          <a:lstStyle/>
          <a:p>
            <a:pPr lvl="0"/>
            <a:r>
              <a:rPr lang="en-US" dirty="0"/>
              <a:t>Click to edit Master text styles</a:t>
            </a:r>
          </a:p>
          <a:p>
            <a:pPr lvl="1"/>
            <a:r>
              <a:rPr lang="en-US" dirty="0"/>
              <a:t>Second level</a:t>
            </a:r>
          </a:p>
          <a:p>
            <a:pPr lvl="2"/>
            <a:r>
              <a:rPr lang="en-US" dirty="0"/>
              <a:t>Third level</a:t>
            </a:r>
          </a:p>
        </p:txBody>
      </p:sp>
      <p:sp>
        <p:nvSpPr>
          <p:cNvPr id="9" name="Slide Number Placeholder 8">
            <a:extLst>
              <a:ext uri="{FF2B5EF4-FFF2-40B4-BE49-F238E27FC236}">
                <a16:creationId xmlns:a16="http://schemas.microsoft.com/office/drawing/2014/main" id="{4DBF3460-048F-4CBB-B3AD-4BAD1004510D}"/>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dirty="0"/>
          </a:p>
        </p:txBody>
      </p:sp>
    </p:spTree>
    <p:extLst>
      <p:ext uri="{BB962C8B-B14F-4D97-AF65-F5344CB8AC3E}">
        <p14:creationId xmlns:p14="http://schemas.microsoft.com/office/powerpoint/2010/main" val="11559798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plit Vertical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A72B0A0-29DB-43DD-94B2-B5B8BA1E7EFD}"/>
              </a:ext>
            </a:extLst>
          </p:cNvPr>
          <p:cNvSpPr/>
          <p:nvPr userDrawn="1"/>
        </p:nvSpPr>
        <p:spPr>
          <a:xfrm>
            <a:off x="1" y="0"/>
            <a:ext cx="578358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EF80846-A5C7-49DC-AEC8-6AB24EDEEEE2}"/>
              </a:ext>
            </a:extLst>
          </p:cNvPr>
          <p:cNvSpPr>
            <a:spLocks noGrp="1"/>
          </p:cNvSpPr>
          <p:nvPr>
            <p:ph type="title"/>
          </p:nvPr>
        </p:nvSpPr>
        <p:spPr>
          <a:xfrm>
            <a:off x="839788" y="510539"/>
            <a:ext cx="4623752" cy="5435284"/>
          </a:xfrm>
        </p:spPr>
        <p:txBody>
          <a:bodyPr/>
          <a:lstStyle>
            <a:lvl1pPr>
              <a:defRPr>
                <a:solidFill>
                  <a:schemeClr val="bg1"/>
                </a:solidFill>
              </a:defRPr>
            </a:lvl1pPr>
          </a:lstStyle>
          <a:p>
            <a:r>
              <a:rPr lang="en-US" dirty="0"/>
              <a:t>Click to edit Master title style</a:t>
            </a:r>
          </a:p>
        </p:txBody>
      </p:sp>
      <p:sp>
        <p:nvSpPr>
          <p:cNvPr id="6" name="Content Placeholder 5">
            <a:extLst>
              <a:ext uri="{FF2B5EF4-FFF2-40B4-BE49-F238E27FC236}">
                <a16:creationId xmlns:a16="http://schemas.microsoft.com/office/drawing/2014/main" id="{A57058B5-5386-4A2E-80D1-EAB9F4F941F3}"/>
              </a:ext>
            </a:extLst>
          </p:cNvPr>
          <p:cNvSpPr>
            <a:spLocks noGrp="1"/>
          </p:cNvSpPr>
          <p:nvPr>
            <p:ph sz="quarter" idx="4"/>
          </p:nvPr>
        </p:nvSpPr>
        <p:spPr>
          <a:xfrm>
            <a:off x="6172200" y="510539"/>
            <a:ext cx="5183188" cy="5435283"/>
          </a:xfrm>
        </p:spPr>
        <p:txBody>
          <a:bodyPr/>
          <a:lstStyle/>
          <a:p>
            <a:pPr lvl="0"/>
            <a:r>
              <a:rPr lang="en-US" dirty="0"/>
              <a:t>Click to edit Master text styles</a:t>
            </a:r>
          </a:p>
          <a:p>
            <a:pPr lvl="1"/>
            <a:r>
              <a:rPr lang="en-US" dirty="0"/>
              <a:t>Second level</a:t>
            </a:r>
          </a:p>
          <a:p>
            <a:pPr lvl="2"/>
            <a:r>
              <a:rPr lang="en-US" dirty="0"/>
              <a:t>Third level</a:t>
            </a:r>
          </a:p>
        </p:txBody>
      </p:sp>
      <p:sp>
        <p:nvSpPr>
          <p:cNvPr id="9" name="Slide Number Placeholder 8">
            <a:extLst>
              <a:ext uri="{FF2B5EF4-FFF2-40B4-BE49-F238E27FC236}">
                <a16:creationId xmlns:a16="http://schemas.microsoft.com/office/drawing/2014/main" id="{4DBF3460-048F-4CBB-B3AD-4BAD1004510D}"/>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dirty="0"/>
          </a:p>
        </p:txBody>
      </p:sp>
    </p:spTree>
    <p:extLst>
      <p:ext uri="{BB962C8B-B14F-4D97-AF65-F5344CB8AC3E}">
        <p14:creationId xmlns:p14="http://schemas.microsoft.com/office/powerpoint/2010/main" val="5237598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plit Vertical Blu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1F3B0ABE-B84F-4C95-A8B8-D70466C2627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EF80846-A5C7-49DC-AEC8-6AB24EDEEEE2}"/>
              </a:ext>
            </a:extLst>
          </p:cNvPr>
          <p:cNvSpPr>
            <a:spLocks noGrp="1"/>
          </p:cNvSpPr>
          <p:nvPr>
            <p:ph type="title"/>
          </p:nvPr>
        </p:nvSpPr>
        <p:spPr>
          <a:xfrm>
            <a:off x="839788" y="510539"/>
            <a:ext cx="4623752" cy="5709286"/>
          </a:xfrm>
        </p:spPr>
        <p:txBody>
          <a:bodyPr/>
          <a:lstStyle/>
          <a:p>
            <a:r>
              <a:rPr lang="en-US" dirty="0"/>
              <a:t>Click to edit Master title style</a:t>
            </a:r>
          </a:p>
        </p:txBody>
      </p:sp>
      <p:sp>
        <p:nvSpPr>
          <p:cNvPr id="6" name="Content Placeholder 5">
            <a:extLst>
              <a:ext uri="{FF2B5EF4-FFF2-40B4-BE49-F238E27FC236}">
                <a16:creationId xmlns:a16="http://schemas.microsoft.com/office/drawing/2014/main" id="{A57058B5-5386-4A2E-80D1-EAB9F4F941F3}"/>
              </a:ext>
            </a:extLst>
          </p:cNvPr>
          <p:cNvSpPr>
            <a:spLocks noGrp="1"/>
          </p:cNvSpPr>
          <p:nvPr>
            <p:ph sz="quarter" idx="4"/>
          </p:nvPr>
        </p:nvSpPr>
        <p:spPr>
          <a:xfrm>
            <a:off x="6303328" y="1409700"/>
            <a:ext cx="4280852" cy="4536122"/>
          </a:xfrm>
        </p:spPr>
        <p:txBody>
          <a:bodyPr>
            <a:normAutofit/>
          </a:bodyPr>
          <a:lstStyle>
            <a:lvl1pPr marL="0" indent="0">
              <a:lnSpc>
                <a:spcPct val="125000"/>
              </a:lnSpc>
              <a:buFontTx/>
              <a:buNone/>
              <a:defRPr sz="2200">
                <a:solidFill>
                  <a:schemeClr val="tx2"/>
                </a:solidFill>
                <a:latin typeface="+mn-lt"/>
              </a:defRPr>
            </a:lvl1pPr>
          </a:lstStyle>
          <a:p>
            <a:pPr lvl="0"/>
            <a:r>
              <a:rPr lang="en-US" dirty="0"/>
              <a:t>Click to edit Master text styles</a:t>
            </a:r>
          </a:p>
        </p:txBody>
      </p:sp>
      <p:sp>
        <p:nvSpPr>
          <p:cNvPr id="9" name="Slide Number Placeholder 8">
            <a:extLst>
              <a:ext uri="{FF2B5EF4-FFF2-40B4-BE49-F238E27FC236}">
                <a16:creationId xmlns:a16="http://schemas.microsoft.com/office/drawing/2014/main" id="{4DBF3460-048F-4CBB-B3AD-4BAD1004510D}"/>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dirty="0"/>
          </a:p>
        </p:txBody>
      </p:sp>
      <p:pic>
        <p:nvPicPr>
          <p:cNvPr id="11" name="Graphic 10">
            <a:extLst>
              <a:ext uri="{FF2B5EF4-FFF2-40B4-BE49-F238E27FC236}">
                <a16:creationId xmlns:a16="http://schemas.microsoft.com/office/drawing/2014/main" id="{FAC49FB5-ABF8-443E-9A9F-CFD20BEF62D5}"/>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1490960" y="2739027"/>
            <a:ext cx="548640" cy="711926"/>
          </a:xfrm>
          <a:prstGeom prst="rect">
            <a:avLst/>
          </a:prstGeom>
        </p:spPr>
      </p:pic>
      <p:sp>
        <p:nvSpPr>
          <p:cNvPr id="5" name="cover">
            <a:extLst>
              <a:ext uri="{FF2B5EF4-FFF2-40B4-BE49-F238E27FC236}">
                <a16:creationId xmlns:a16="http://schemas.microsoft.com/office/drawing/2014/main" id="{B81FDA47-B9C6-4D95-AF5C-4813E542F077}"/>
              </a:ext>
            </a:extLst>
          </p:cNvPr>
          <p:cNvSpPr/>
          <p:nvPr userDrawn="1"/>
        </p:nvSpPr>
        <p:spPr>
          <a:xfrm>
            <a:off x="11490960" y="5945822"/>
            <a:ext cx="601980" cy="775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698457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E597C-FE74-49CD-8842-5E3493C7F0AE}"/>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134DAB2-BF90-476F-9880-F41F471D01E2}"/>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dirty="0"/>
          </a:p>
        </p:txBody>
      </p:sp>
    </p:spTree>
    <p:extLst>
      <p:ext uri="{BB962C8B-B14F-4D97-AF65-F5344CB8AC3E}">
        <p14:creationId xmlns:p14="http://schemas.microsoft.com/office/powerpoint/2010/main" val="15258362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A1C86C-FEAE-4763-A45C-43BF7CD9E72A}"/>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dirty="0"/>
          </a:p>
        </p:txBody>
      </p:sp>
    </p:spTree>
    <p:extLst>
      <p:ext uri="{BB962C8B-B14F-4D97-AF65-F5344CB8AC3E}">
        <p14:creationId xmlns:p14="http://schemas.microsoft.com/office/powerpoint/2010/main" val="1214050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7DE3C6-432B-4745-91AD-29FA00D9E148}"/>
              </a:ext>
            </a:extLst>
          </p:cNvPr>
          <p:cNvGrpSpPr/>
          <p:nvPr userDrawn="1"/>
        </p:nvGrpSpPr>
        <p:grpSpPr>
          <a:xfrm>
            <a:off x="0" y="0"/>
            <a:ext cx="12192000" cy="6858000"/>
            <a:chOff x="0" y="0"/>
            <a:chExt cx="12192000" cy="6858000"/>
          </a:xfrm>
        </p:grpSpPr>
        <p:pic>
          <p:nvPicPr>
            <p:cNvPr id="7" name="Picture 6">
              <a:extLst>
                <a:ext uri="{FF2B5EF4-FFF2-40B4-BE49-F238E27FC236}">
                  <a16:creationId xmlns:a16="http://schemas.microsoft.com/office/drawing/2014/main" id="{F711353F-9FBA-422B-9940-93E1C295A582}"/>
                </a:ext>
              </a:extLst>
            </p:cNvPr>
            <p:cNvPicPr>
              <a:picLocks noChangeAspect="1"/>
            </p:cNvPicPr>
            <p:nvPr userDrawn="1"/>
          </p:nvPicPr>
          <p:blipFill rotWithShape="1">
            <a:blip r:embed="rId2"/>
            <a:srcRect t="6385" b="9240"/>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D5E9E3E-FE32-4E26-8E02-9D64AAC59110}"/>
                </a:ext>
              </a:extLst>
            </p:cNvPr>
            <p:cNvSpPr/>
            <p:nvPr userDrawn="1"/>
          </p:nvSpPr>
          <p:spPr>
            <a:xfrm>
              <a:off x="0" y="0"/>
              <a:ext cx="12192000" cy="6858000"/>
            </a:xfrm>
            <a:prstGeom prst="rect">
              <a:avLst/>
            </a:prstGeom>
            <a:solidFill>
              <a:schemeClr val="tx1">
                <a:lumMod val="95000"/>
                <a:lumOff val="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grpSp>
      <p:sp>
        <p:nvSpPr>
          <p:cNvPr id="2" name="Title 1">
            <a:extLst>
              <a:ext uri="{FF2B5EF4-FFF2-40B4-BE49-F238E27FC236}">
                <a16:creationId xmlns:a16="http://schemas.microsoft.com/office/drawing/2014/main" id="{4513C854-63A5-4402-9A15-9C7F688274EE}"/>
              </a:ext>
            </a:extLst>
          </p:cNvPr>
          <p:cNvSpPr>
            <a:spLocks noGrp="1"/>
          </p:cNvSpPr>
          <p:nvPr>
            <p:ph type="ctrTitle"/>
          </p:nvPr>
        </p:nvSpPr>
        <p:spPr>
          <a:xfrm>
            <a:off x="1524000" y="1122363"/>
            <a:ext cx="9144000" cy="2387600"/>
          </a:xfrm>
        </p:spPr>
        <p:txBody>
          <a:bodyPr anchor="b">
            <a:normAutofit/>
          </a:bodyPr>
          <a:lstStyle>
            <a:lvl1pPr algn="ctr">
              <a:defRPr sz="48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6914E3D2-EDD9-4D71-945C-0E8A7D947A67}"/>
              </a:ext>
            </a:extLst>
          </p:cNvPr>
          <p:cNvSpPr>
            <a:spLocks noGrp="1"/>
          </p:cNvSpPr>
          <p:nvPr>
            <p:ph type="subTitle" idx="1"/>
          </p:nvPr>
        </p:nvSpPr>
        <p:spPr>
          <a:xfrm>
            <a:off x="1524000" y="3741420"/>
            <a:ext cx="9144000" cy="1516380"/>
          </a:xfrm>
        </p:spPr>
        <p:txBody>
          <a:bodyPr/>
          <a:lstStyle>
            <a:lvl1pPr marL="0" indent="0" algn="ctr">
              <a:buNone/>
              <a:defRPr sz="2400">
                <a:solidFill>
                  <a:schemeClr val="accent1"/>
                </a:solidFill>
                <a:latin typeface="Poppins" panose="00000500000000000000" pitchFamily="2" charset="0"/>
                <a:cs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C2910C7D-F56D-4022-95D1-472A8DBA1633}"/>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a:p>
        </p:txBody>
      </p:sp>
    </p:spTree>
    <p:extLst>
      <p:ext uri="{BB962C8B-B14F-4D97-AF65-F5344CB8AC3E}">
        <p14:creationId xmlns:p14="http://schemas.microsoft.com/office/powerpoint/2010/main" val="1263112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ection or Title Slide Image 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3C854-63A5-4402-9A15-9C7F688274EE}"/>
              </a:ext>
            </a:extLst>
          </p:cNvPr>
          <p:cNvSpPr>
            <a:spLocks noGrp="1"/>
          </p:cNvSpPr>
          <p:nvPr>
            <p:ph type="ctrTitle"/>
          </p:nvPr>
        </p:nvSpPr>
        <p:spPr>
          <a:xfrm>
            <a:off x="1524000" y="640080"/>
            <a:ext cx="9144000" cy="1737360"/>
          </a:xfrm>
        </p:spPr>
        <p:txBody>
          <a:bodyPr anchor="b">
            <a:normAutofit/>
          </a:bodyPr>
          <a:lstStyle>
            <a:lvl1pPr algn="ctr">
              <a:defRPr sz="48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6914E3D2-EDD9-4D71-945C-0E8A7D947A67}"/>
              </a:ext>
            </a:extLst>
          </p:cNvPr>
          <p:cNvSpPr>
            <a:spLocks noGrp="1"/>
          </p:cNvSpPr>
          <p:nvPr>
            <p:ph type="subTitle" idx="1"/>
          </p:nvPr>
        </p:nvSpPr>
        <p:spPr>
          <a:xfrm>
            <a:off x="1524000" y="4754880"/>
            <a:ext cx="9144000" cy="1036320"/>
          </a:xfrm>
        </p:spPr>
        <p:txBody>
          <a:bodyPr>
            <a:normAutofit/>
          </a:bodyPr>
          <a:lstStyle>
            <a:lvl1pPr marL="0" indent="0" algn="ctr">
              <a:buNone/>
              <a:defRPr sz="2200">
                <a:solidFill>
                  <a:schemeClr val="bg1"/>
                </a:solidFill>
                <a:latin typeface="Poppins" panose="00000500000000000000" pitchFamily="2" charset="0"/>
                <a:cs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22063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Bullets 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74CCA92-5218-40D4-A7F6-5CE3239C3A93}"/>
              </a:ext>
            </a:extLst>
          </p:cNvPr>
          <p:cNvSpPr/>
          <p:nvPr userDrawn="1"/>
        </p:nvSpPr>
        <p:spPr>
          <a:xfrm rot="5400000">
            <a:off x="5250656" y="-5250656"/>
            <a:ext cx="1690688" cy="1219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D90DC4-03AA-493C-AC31-3528F4897B76}"/>
              </a:ext>
            </a:extLst>
          </p:cNvPr>
          <p:cNvSpPr>
            <a:spLocks noGrp="1"/>
          </p:cNvSpPr>
          <p:nvPr>
            <p:ph type="title"/>
          </p:nvPr>
        </p:nvSpPr>
        <p:spPr/>
        <p:txBody>
          <a:bodyPr>
            <a:normAutofit/>
          </a:bodyPr>
          <a:lstStyle>
            <a:lvl1pPr>
              <a:defRPr sz="44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8183A8D-65BB-43C2-8423-41BA8B3E9B42}"/>
              </a:ext>
            </a:extLst>
          </p:cNvPr>
          <p:cNvSpPr>
            <a:spLocks noGrp="1"/>
          </p:cNvSpPr>
          <p:nvPr>
            <p:ph idx="1"/>
          </p:nvPr>
        </p:nvSpPr>
        <p:spPr>
          <a:xfrm>
            <a:off x="914400" y="2057400"/>
            <a:ext cx="10439400" cy="4123944"/>
          </a:xfrm>
        </p:spPr>
        <p:txBody>
          <a:bodyPr/>
          <a:lstStyle>
            <a:lvl1pPr marL="347472" indent="-347472">
              <a:buFontTx/>
              <a:buBlip>
                <a:blip r:embed="rId2">
                  <a:extLst>
                    <a:ext uri="{96DAC541-7B7A-43D3-8B79-37D633B846F1}">
                      <asvg:svgBlip xmlns:asvg="http://schemas.microsoft.com/office/drawing/2016/SVG/main" xmlns="" r:embed="rId3"/>
                    </a:ext>
                  </a:extLst>
                </a:blip>
              </a:buBlip>
              <a:defRPr/>
            </a:lvl1pPr>
            <a:lvl2pPr>
              <a:lnSpc>
                <a:spcPct val="100000"/>
              </a:lnSpc>
              <a:spcAft>
                <a:spcPts val="600"/>
              </a:spcAft>
              <a:defRPr/>
            </a:lvl2p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80488277-BA55-401D-8FA9-620C806B6D79}"/>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a:p>
        </p:txBody>
      </p:sp>
    </p:spTree>
    <p:extLst>
      <p:ext uri="{BB962C8B-B14F-4D97-AF65-F5344CB8AC3E}">
        <p14:creationId xmlns:p14="http://schemas.microsoft.com/office/powerpoint/2010/main" val="650310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Bullets Yellow">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0111717-9E7C-4DF1-B158-FB2D16C34AEC}"/>
              </a:ext>
            </a:extLst>
          </p:cNvPr>
          <p:cNvSpPr/>
          <p:nvPr userDrawn="1"/>
        </p:nvSpPr>
        <p:spPr>
          <a:xfrm rot="5400000">
            <a:off x="5250656" y="-5250656"/>
            <a:ext cx="1690688" cy="121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D90DC4-03AA-493C-AC31-3528F4897B76}"/>
              </a:ext>
            </a:extLst>
          </p:cNvPr>
          <p:cNvSpPr>
            <a:spLocks noGrp="1"/>
          </p:cNvSpPr>
          <p:nvPr>
            <p:ph type="title"/>
          </p:nvPr>
        </p:nvSpPr>
        <p:spPr/>
        <p:txBody>
          <a:bodyPr>
            <a:normAutofit/>
          </a:bodyPr>
          <a:lstStyle>
            <a:lvl1pPr>
              <a:defRPr sz="4400"/>
            </a:lvl1pPr>
          </a:lstStyle>
          <a:p>
            <a:r>
              <a:rPr lang="en-US" dirty="0"/>
              <a:t>Click to edit Master title style</a:t>
            </a:r>
          </a:p>
        </p:txBody>
      </p:sp>
      <p:sp>
        <p:nvSpPr>
          <p:cNvPr id="3" name="Content Placeholder 2">
            <a:extLst>
              <a:ext uri="{FF2B5EF4-FFF2-40B4-BE49-F238E27FC236}">
                <a16:creationId xmlns:a16="http://schemas.microsoft.com/office/drawing/2014/main" id="{A8183A8D-65BB-43C2-8423-41BA8B3E9B42}"/>
              </a:ext>
            </a:extLst>
          </p:cNvPr>
          <p:cNvSpPr>
            <a:spLocks noGrp="1"/>
          </p:cNvSpPr>
          <p:nvPr>
            <p:ph idx="1"/>
          </p:nvPr>
        </p:nvSpPr>
        <p:spPr>
          <a:xfrm>
            <a:off x="914400" y="2055813"/>
            <a:ext cx="10439400" cy="4121150"/>
          </a:xfrm>
        </p:spPr>
        <p:txBody>
          <a:bodyPr/>
          <a:lstStyle>
            <a:lvl1pPr marL="347472" indent="-347472">
              <a:buFontTx/>
              <a:buBlip>
                <a:blip r:embed="rId2">
                  <a:extLst>
                    <a:ext uri="{96DAC541-7B7A-43D3-8B79-37D633B846F1}">
                      <asvg:svgBlip xmlns:asvg="http://schemas.microsoft.com/office/drawing/2016/SVG/main" xmlns="" r:embed="rId3"/>
                    </a:ext>
                  </a:extLst>
                </a:blip>
              </a:buBlip>
              <a:defRPr/>
            </a:lvl1pPr>
            <a:lvl2pPr>
              <a:lnSpc>
                <a:spcPct val="100000"/>
              </a:lnSpc>
              <a:spcAft>
                <a:spcPts val="600"/>
              </a:spcAft>
              <a:defRPr/>
            </a:lvl2p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80488277-BA55-401D-8FA9-620C806B6D79}"/>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dirty="0"/>
          </a:p>
        </p:txBody>
      </p:sp>
    </p:spTree>
    <p:extLst>
      <p:ext uri="{BB962C8B-B14F-4D97-AF65-F5344CB8AC3E}">
        <p14:creationId xmlns:p14="http://schemas.microsoft.com/office/powerpoint/2010/main" val="2569819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Para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90DC4-03AA-493C-AC31-3528F4897B76}"/>
              </a:ext>
            </a:extLst>
          </p:cNvPr>
          <p:cNvSpPr>
            <a:spLocks noGrp="1"/>
          </p:cNvSpPr>
          <p:nvPr>
            <p:ph type="title"/>
          </p:nvPr>
        </p:nvSpPr>
        <p:spPr>
          <a:xfrm>
            <a:off x="838200" y="517525"/>
            <a:ext cx="77724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8183A8D-65BB-43C2-8423-41BA8B3E9B42}"/>
              </a:ext>
            </a:extLst>
          </p:cNvPr>
          <p:cNvSpPr>
            <a:spLocks noGrp="1"/>
          </p:cNvSpPr>
          <p:nvPr>
            <p:ph idx="1"/>
          </p:nvPr>
        </p:nvSpPr>
        <p:spPr>
          <a:xfrm>
            <a:off x="1691640" y="1978025"/>
            <a:ext cx="8046720" cy="4114800"/>
          </a:xfrm>
        </p:spPr>
        <p:txBody>
          <a:bodyPr>
            <a:normAutofit/>
          </a:bodyPr>
          <a:lstStyle>
            <a:lvl1pPr marL="0" indent="0">
              <a:lnSpc>
                <a:spcPct val="125000"/>
              </a:lnSpc>
              <a:spcBef>
                <a:spcPts val="1200"/>
              </a:spcBef>
              <a:buFontTx/>
              <a:buNone/>
              <a:defRPr sz="2200">
                <a:solidFill>
                  <a:schemeClr val="tx2"/>
                </a:solidFill>
                <a:latin typeface="+mn-lt"/>
                <a:cs typeface="Poppins" panose="00000500000000000000" pitchFamily="2" charset="0"/>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80488277-BA55-401D-8FA9-620C806B6D79}"/>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a:p>
        </p:txBody>
      </p:sp>
    </p:spTree>
    <p:extLst>
      <p:ext uri="{BB962C8B-B14F-4D97-AF65-F5344CB8AC3E}">
        <p14:creationId xmlns:p14="http://schemas.microsoft.com/office/powerpoint/2010/main" val="790836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Para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90DC4-03AA-493C-AC31-3528F4897B76}"/>
              </a:ext>
            </a:extLst>
          </p:cNvPr>
          <p:cNvSpPr>
            <a:spLocks noGrp="1"/>
          </p:cNvSpPr>
          <p:nvPr>
            <p:ph type="title"/>
          </p:nvPr>
        </p:nvSpPr>
        <p:spPr>
          <a:xfrm>
            <a:off x="838200" y="632459"/>
            <a:ext cx="5654040" cy="1409699"/>
          </a:xfrm>
        </p:spPr>
        <p:txBody>
          <a:bodyPr>
            <a:normAutofit/>
          </a:bodyPr>
          <a:lstStyle>
            <a:lvl1pPr>
              <a:defRPr sz="4000">
                <a:latin typeface="+mj-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8183A8D-65BB-43C2-8423-41BA8B3E9B42}"/>
              </a:ext>
            </a:extLst>
          </p:cNvPr>
          <p:cNvSpPr>
            <a:spLocks noGrp="1"/>
          </p:cNvSpPr>
          <p:nvPr>
            <p:ph idx="1"/>
          </p:nvPr>
        </p:nvSpPr>
        <p:spPr>
          <a:xfrm>
            <a:off x="838200" y="2804158"/>
            <a:ext cx="5486400" cy="3372804"/>
          </a:xfrm>
        </p:spPr>
        <p:txBody>
          <a:bodyPr>
            <a:normAutofit/>
          </a:bodyPr>
          <a:lstStyle>
            <a:lvl1pPr marL="0" indent="0">
              <a:lnSpc>
                <a:spcPct val="125000"/>
              </a:lnSpc>
              <a:spcBef>
                <a:spcPts val="1200"/>
              </a:spcBef>
              <a:buFontTx/>
              <a:buNone/>
              <a:defRPr sz="2200">
                <a:solidFill>
                  <a:schemeClr val="tx2"/>
                </a:solidFill>
                <a:latin typeface="+mn-lt"/>
                <a:cs typeface="Poppins" panose="00000500000000000000" pitchFamily="2" charset="0"/>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80488277-BA55-401D-8FA9-620C806B6D79}"/>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a:p>
        </p:txBody>
      </p:sp>
      <p:sp>
        <p:nvSpPr>
          <p:cNvPr id="7" name="Rectangle 6">
            <a:extLst>
              <a:ext uri="{FF2B5EF4-FFF2-40B4-BE49-F238E27FC236}">
                <a16:creationId xmlns:a16="http://schemas.microsoft.com/office/drawing/2014/main" id="{941A4642-A2F9-4983-985F-1D5A5C8062EA}"/>
              </a:ext>
            </a:extLst>
          </p:cNvPr>
          <p:cNvSpPr/>
          <p:nvPr userDrawn="1"/>
        </p:nvSpPr>
        <p:spPr>
          <a:xfrm>
            <a:off x="937260" y="2354578"/>
            <a:ext cx="1371600" cy="45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4E115016-8D2E-4CF6-B7C5-D50A4C8782D5}"/>
              </a:ext>
            </a:extLst>
          </p:cNvPr>
          <p:cNvSpPr>
            <a:spLocks noGrp="1"/>
          </p:cNvSpPr>
          <p:nvPr>
            <p:ph type="pic" sz="quarter" idx="13"/>
          </p:nvPr>
        </p:nvSpPr>
        <p:spPr>
          <a:xfrm>
            <a:off x="6935724" y="0"/>
            <a:ext cx="5248656" cy="6858000"/>
          </a:xfrm>
        </p:spPr>
        <p:txBody>
          <a:bodyPr/>
          <a:lstStyle>
            <a:lvl1pPr marL="0" indent="0">
              <a:buFontTx/>
              <a:buNone/>
              <a:defRPr/>
            </a:lvl1pPr>
          </a:lstStyle>
          <a:p>
            <a:endParaRPr lang="en-US" dirty="0"/>
          </a:p>
        </p:txBody>
      </p:sp>
    </p:spTree>
    <p:extLst>
      <p:ext uri="{BB962C8B-B14F-4D97-AF65-F5344CB8AC3E}">
        <p14:creationId xmlns:p14="http://schemas.microsoft.com/office/powerpoint/2010/main" val="1951105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4.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theme" Target="../theme/theme2.xml"/><Relationship Id="rId3" Type="http://schemas.openxmlformats.org/officeDocument/2006/relationships/slideLayout" Target="../slideLayouts/slideLayout23.xml"/><Relationship Id="rId21" Type="http://schemas.openxmlformats.org/officeDocument/2006/relationships/image" Target="../media/image2.png"/><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image" Target="../media/image2.sv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image" Target="../media/image1.png"/><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CEE3A4-F82C-41F1-AC83-4F6F849799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69974C1-CE65-4A2F-A9E3-29347C568DD4}"/>
              </a:ext>
            </a:extLst>
          </p:cNvPr>
          <p:cNvSpPr>
            <a:spLocks noGrp="1"/>
          </p:cNvSpPr>
          <p:nvPr>
            <p:ph type="body" idx="1"/>
          </p:nvPr>
        </p:nvSpPr>
        <p:spPr>
          <a:xfrm>
            <a:off x="914400" y="1825625"/>
            <a:ext cx="104394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46F5B287-4FFF-4D95-A22F-8E40DB949A2B}"/>
              </a:ext>
            </a:extLst>
          </p:cNvPr>
          <p:cNvSpPr>
            <a:spLocks noGrp="1"/>
          </p:cNvSpPr>
          <p:nvPr>
            <p:ph type="sldNum" sz="quarter" idx="4"/>
          </p:nvPr>
        </p:nvSpPr>
        <p:spPr>
          <a:xfrm>
            <a:off x="160020" y="6393180"/>
            <a:ext cx="2743200" cy="328295"/>
          </a:xfrm>
          <a:prstGeom prst="rect">
            <a:avLst/>
          </a:prstGeom>
        </p:spPr>
        <p:txBody>
          <a:bodyPr vert="horz" lIns="91440" tIns="45720" rIns="91440" bIns="45720" rtlCol="0" anchor="ctr"/>
          <a:lstStyle>
            <a:lvl1pPr algn="l">
              <a:defRPr sz="1100">
                <a:solidFill>
                  <a:schemeClr val="tx1">
                    <a:tint val="75000"/>
                  </a:schemeClr>
                </a:solidFill>
                <a:latin typeface="Poppins" panose="00000500000000000000" pitchFamily="2" charset="0"/>
                <a:cs typeface="Poppins" panose="00000500000000000000" pitchFamily="2" charset="0"/>
              </a:defRPr>
            </a:lvl1pPr>
          </a:lstStyle>
          <a:p>
            <a:endParaRPr lang="en-US" dirty="0"/>
          </a:p>
        </p:txBody>
      </p:sp>
      <p:pic>
        <p:nvPicPr>
          <p:cNvPr id="8" name="Graphic 7">
            <a:extLst>
              <a:ext uri="{FF2B5EF4-FFF2-40B4-BE49-F238E27FC236}">
                <a16:creationId xmlns:a16="http://schemas.microsoft.com/office/drawing/2014/main" id="{A086C4AA-1607-4112-943A-14CA16ED9BB4}"/>
              </a:ext>
            </a:extLst>
          </p:cNvPr>
          <p:cNvPicPr>
            <a:picLocks noChangeAspect="1"/>
          </p:cNvPicPr>
          <p:nvPr userDrawn="1"/>
        </p:nvPicPr>
        <p:blipFill>
          <a:blip r:embed="rId22" cstate="hq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tretch>
            <a:fillRect/>
          </a:stretch>
        </p:blipFill>
        <p:spPr>
          <a:xfrm>
            <a:off x="11483340" y="6000387"/>
            <a:ext cx="548640" cy="711926"/>
          </a:xfrm>
          <a:prstGeom prst="rect">
            <a:avLst/>
          </a:prstGeom>
        </p:spPr>
      </p:pic>
    </p:spTree>
    <p:extLst>
      <p:ext uri="{BB962C8B-B14F-4D97-AF65-F5344CB8AC3E}">
        <p14:creationId xmlns:p14="http://schemas.microsoft.com/office/powerpoint/2010/main" val="496376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hdr="0" ftr="0" dt="0"/>
  <p:txStyles>
    <p:titleStyle>
      <a:lvl1pPr algn="l" defTabSz="914400" rtl="0" eaLnBrk="1" latinLnBrk="0" hangingPunct="1">
        <a:lnSpc>
          <a:spcPct val="90000"/>
        </a:lnSpc>
        <a:spcBef>
          <a:spcPct val="0"/>
        </a:spcBef>
        <a:buNone/>
        <a:defRPr sz="4800" kern="1200">
          <a:solidFill>
            <a:srgbClr val="0F1012"/>
          </a:solidFill>
          <a:latin typeface="+mj-lt"/>
          <a:ea typeface="+mj-ea"/>
          <a:cs typeface="+mj-cs"/>
        </a:defRPr>
      </a:lvl1pPr>
    </p:titleStyle>
    <p:bodyStyle>
      <a:lvl1pPr marL="347472" indent="-347472" algn="l" defTabSz="914400" rtl="0" eaLnBrk="1" latinLnBrk="0" hangingPunct="1">
        <a:lnSpc>
          <a:spcPct val="90000"/>
        </a:lnSpc>
        <a:spcBef>
          <a:spcPts val="1200"/>
        </a:spcBef>
        <a:spcAft>
          <a:spcPts val="600"/>
        </a:spcAft>
        <a:buSzPct val="85000"/>
        <a:buFontTx/>
        <a:buBlip>
          <a:blip r:embed="rId24">
            <a:extLst>
              <a:ext uri="{96DAC541-7B7A-43D3-8B79-37D633B846F1}">
                <asvg:svgBlip xmlns:asvg="http://schemas.microsoft.com/office/drawing/2016/SVG/main" xmlns="" r:embed="rId25"/>
              </a:ext>
            </a:extLst>
          </a:blip>
        </a:buBlip>
        <a:defRPr sz="280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CEE3A4-F82C-41F1-AC83-4F6F84979902}"/>
              </a:ext>
            </a:extLst>
          </p:cNvPr>
          <p:cNvSpPr>
            <a:spLocks noGrp="1"/>
          </p:cNvSpPr>
          <p:nvPr>
            <p:ph type="title"/>
          </p:nvPr>
        </p:nvSpPr>
        <p:spPr>
          <a:xfrm>
            <a:off x="838200" y="472440"/>
            <a:ext cx="10515600" cy="105918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69974C1-CE65-4A2F-A9E3-29347C568DD4}"/>
              </a:ext>
            </a:extLst>
          </p:cNvPr>
          <p:cNvSpPr>
            <a:spLocks noGrp="1"/>
          </p:cNvSpPr>
          <p:nvPr>
            <p:ph type="body" idx="1"/>
          </p:nvPr>
        </p:nvSpPr>
        <p:spPr>
          <a:xfrm>
            <a:off x="914400" y="1825625"/>
            <a:ext cx="104394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46F5B287-4FFF-4D95-A22F-8E40DB949A2B}"/>
              </a:ext>
            </a:extLst>
          </p:cNvPr>
          <p:cNvSpPr>
            <a:spLocks noGrp="1"/>
          </p:cNvSpPr>
          <p:nvPr>
            <p:ph type="sldNum" sz="quarter" idx="4"/>
          </p:nvPr>
        </p:nvSpPr>
        <p:spPr>
          <a:xfrm>
            <a:off x="160020" y="6393180"/>
            <a:ext cx="2743200" cy="328295"/>
          </a:xfrm>
          <a:prstGeom prst="rect">
            <a:avLst/>
          </a:prstGeom>
        </p:spPr>
        <p:txBody>
          <a:bodyPr vert="horz" lIns="91440" tIns="45720" rIns="91440" bIns="45720" rtlCol="0" anchor="ctr"/>
          <a:lstStyle>
            <a:lvl1pPr algn="l">
              <a:defRPr sz="1100">
                <a:solidFill>
                  <a:schemeClr val="tx1">
                    <a:tint val="75000"/>
                  </a:schemeClr>
                </a:solidFill>
                <a:latin typeface="Poppins" panose="00000500000000000000" pitchFamily="2" charset="0"/>
                <a:cs typeface="Poppins" panose="00000500000000000000" pitchFamily="2" charset="0"/>
              </a:defRPr>
            </a:lvl1pPr>
          </a:lstStyle>
          <a:p>
            <a:endParaRPr lang="en-US" dirty="0"/>
          </a:p>
        </p:txBody>
      </p:sp>
      <p:pic>
        <p:nvPicPr>
          <p:cNvPr id="8" name="Graphic 7">
            <a:extLst>
              <a:ext uri="{FF2B5EF4-FFF2-40B4-BE49-F238E27FC236}">
                <a16:creationId xmlns:a16="http://schemas.microsoft.com/office/drawing/2014/main" id="{A086C4AA-1607-4112-943A-14CA16ED9BB4}"/>
              </a:ext>
            </a:extLst>
          </p:cNvPr>
          <p:cNvPicPr>
            <a:picLocks noChangeAspect="1"/>
          </p:cNvPicPr>
          <p:nvPr userDrawn="1"/>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11483340" y="6000387"/>
            <a:ext cx="548640" cy="711926"/>
          </a:xfrm>
          <a:prstGeom prst="rect">
            <a:avLst/>
          </a:prstGeom>
        </p:spPr>
      </p:pic>
    </p:spTree>
    <p:extLst>
      <p:ext uri="{BB962C8B-B14F-4D97-AF65-F5344CB8AC3E}">
        <p14:creationId xmlns:p14="http://schemas.microsoft.com/office/powerpoint/2010/main" val="9712220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Lst>
  <p:hf hdr="0" ftr="0" dt="0"/>
  <p:txStyles>
    <p:titleStyle>
      <a:lvl1pPr algn="l" defTabSz="914400" rtl="0" eaLnBrk="1" latinLnBrk="0" hangingPunct="1">
        <a:lnSpc>
          <a:spcPct val="90000"/>
        </a:lnSpc>
        <a:spcBef>
          <a:spcPct val="0"/>
        </a:spcBef>
        <a:buNone/>
        <a:defRPr sz="4800" kern="1200">
          <a:solidFill>
            <a:srgbClr val="0F1012"/>
          </a:solidFill>
          <a:latin typeface="+mj-lt"/>
          <a:ea typeface="+mj-ea"/>
          <a:cs typeface="+mj-cs"/>
        </a:defRPr>
      </a:lvl1pPr>
    </p:titleStyle>
    <p:bodyStyle>
      <a:lvl1pPr marL="347472" indent="-347472" algn="l" defTabSz="914400" rtl="0" eaLnBrk="1" latinLnBrk="0" hangingPunct="1">
        <a:lnSpc>
          <a:spcPct val="90000"/>
        </a:lnSpc>
        <a:spcBef>
          <a:spcPts val="1200"/>
        </a:spcBef>
        <a:spcAft>
          <a:spcPts val="600"/>
        </a:spcAft>
        <a:buSzPct val="85000"/>
        <a:buFontTx/>
        <a:buBlip>
          <a:blip r:embed="rId21">
            <a:extLst>
              <a:ext uri="{96DAC541-7B7A-43D3-8B79-37D633B846F1}">
                <asvg:svgBlip xmlns:asvg="http://schemas.microsoft.com/office/drawing/2016/SVG/main" xmlns="" r:embed="rId22"/>
              </a:ext>
            </a:extLst>
          </a:blip>
        </a:buBlip>
        <a:defRPr sz="280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19.jpg"/><Relationship Id="rId4" Type="http://schemas.openxmlformats.org/officeDocument/2006/relationships/image" Target="../media/image18.wmf"/></Relationships>
</file>

<file path=ppt/slides/_rels/slide10.xml.rels><?xml version="1.0" encoding="UTF-8" standalone="yes"?>
<Relationships xmlns="http://schemas.openxmlformats.org/package/2006/relationships"><Relationship Id="rId3" Type="http://schemas.openxmlformats.org/officeDocument/2006/relationships/hyperlink" Target="http://www.caroadcharge/engage/contact-us/" TargetMode="External"/><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www.caroadcharge.com/" TargetMode="External"/><Relationship Id="rId2" Type="http://schemas.openxmlformats.org/officeDocument/2006/relationships/hyperlink" Target="mailto:lauren.prehoda@dot.ca.gov"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0.xml"/><Relationship Id="rId1" Type="http://schemas.openxmlformats.org/officeDocument/2006/relationships/vmlDrawing" Target="../drawings/vmlDrawing2.vml"/><Relationship Id="rId4" Type="http://schemas.openxmlformats.org/officeDocument/2006/relationships/image" Target="../media/image26.wmf"/></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782443-BA05-4779-8F73-F333A9445C8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52B3B5-F72C-44CB-8AF3-D08728424DF9}" type="slidenum">
              <a:rPr kumimoji="0" lang="en-US" sz="1100" b="0" i="0" u="none" strike="noStrike" kern="1200" cap="none" spc="0" normalizeH="0" baseline="0" noProof="0" smtClean="0">
                <a:ln>
                  <a:noFill/>
                </a:ln>
                <a:solidFill>
                  <a:srgbClr val="0F1012">
                    <a:tint val="75000"/>
                  </a:srgbClr>
                </a:solidFill>
                <a:effectLst/>
                <a:uLnTx/>
                <a:uFillTx/>
                <a:latin typeface="Poppins" panose="00000500000000000000" pitchFamily="2" charset="0"/>
                <a:ea typeface="+mn-ea"/>
                <a:cs typeface="Poppins" panose="000005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100" b="0" i="0" u="none" strike="noStrike" kern="1200" cap="none" spc="0" normalizeH="0" baseline="0" noProof="0" dirty="0">
              <a:ln>
                <a:noFill/>
              </a:ln>
              <a:solidFill>
                <a:srgbClr val="0F1012">
                  <a:tint val="75000"/>
                </a:srgbClr>
              </a:solidFill>
              <a:effectLst/>
              <a:uLnTx/>
              <a:uFillTx/>
              <a:latin typeface="Poppins" panose="00000500000000000000" pitchFamily="2" charset="0"/>
              <a:ea typeface="+mn-ea"/>
              <a:cs typeface="Poppins" panose="00000500000000000000" pitchFamily="2" charset="0"/>
            </a:endParaRPr>
          </a:p>
        </p:txBody>
      </p:sp>
      <p:graphicFrame>
        <p:nvGraphicFramePr>
          <p:cNvPr id="6" name="Object 5">
            <a:extLst>
              <a:ext uri="{FF2B5EF4-FFF2-40B4-BE49-F238E27FC236}">
                <a16:creationId xmlns:a16="http://schemas.microsoft.com/office/drawing/2014/main" id="{0D808A32-830C-41EC-870F-87A101C47ADF}"/>
              </a:ext>
            </a:extLst>
          </p:cNvPr>
          <p:cNvGraphicFramePr>
            <a:graphicFrameLocks noChangeAspect="1"/>
          </p:cNvGraphicFramePr>
          <p:nvPr/>
        </p:nvGraphicFramePr>
        <p:xfrm>
          <a:off x="0" y="3583052"/>
          <a:ext cx="12192000" cy="3274948"/>
        </p:xfrm>
        <a:graphic>
          <a:graphicData uri="http://schemas.openxmlformats.org/presentationml/2006/ole">
            <mc:AlternateContent xmlns:mc="http://schemas.openxmlformats.org/markup-compatibility/2006">
              <mc:Choice xmlns:v="urn:schemas-microsoft-com:vml" Requires="v">
                <p:oleObj spid="_x0000_s1032" r:id="rId3" imgW="13434840" imgH="3618720" progId="">
                  <p:embed/>
                </p:oleObj>
              </mc:Choice>
              <mc:Fallback>
                <p:oleObj r:id="rId3" imgW="13434840" imgH="3618720" progId="">
                  <p:embed/>
                  <p:pic>
                    <p:nvPicPr>
                      <p:cNvPr id="6" name="Object 5">
                        <a:extLst>
                          <a:ext uri="{FF2B5EF4-FFF2-40B4-BE49-F238E27FC236}">
                            <a16:creationId xmlns:a16="http://schemas.microsoft.com/office/drawing/2014/main" id="{0D808A32-830C-41EC-870F-87A101C47ADF}"/>
                          </a:ext>
                        </a:extLst>
                      </p:cNvPr>
                      <p:cNvPicPr/>
                      <p:nvPr/>
                    </p:nvPicPr>
                    <p:blipFill>
                      <a:blip r:embed="rId4"/>
                      <a:stretch>
                        <a:fillRect/>
                      </a:stretch>
                    </p:blipFill>
                    <p:spPr>
                      <a:xfrm>
                        <a:off x="0" y="3583052"/>
                        <a:ext cx="12192000" cy="327494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0C4AA054-9BE2-4AAE-BB58-DE306DDFCCFC}"/>
              </a:ext>
            </a:extLst>
          </p:cNvPr>
          <p:cNvSpPr/>
          <p:nvPr/>
        </p:nvSpPr>
        <p:spPr>
          <a:xfrm>
            <a:off x="0" y="1113023"/>
            <a:ext cx="12191998" cy="24700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Medium"/>
              <a:ea typeface="+mn-ea"/>
              <a:cs typeface="+mn-cs"/>
            </a:endParaRPr>
          </a:p>
        </p:txBody>
      </p:sp>
      <p:pic>
        <p:nvPicPr>
          <p:cNvPr id="8" name="Picture 7">
            <a:extLst>
              <a:ext uri="{FF2B5EF4-FFF2-40B4-BE49-F238E27FC236}">
                <a16:creationId xmlns:a16="http://schemas.microsoft.com/office/drawing/2014/main" id="{8853B849-C12F-4A21-A231-C96F43383B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502" y="1181286"/>
            <a:ext cx="7385540" cy="2333504"/>
          </a:xfrm>
          <a:prstGeom prst="rect">
            <a:avLst/>
          </a:prstGeom>
        </p:spPr>
      </p:pic>
    </p:spTree>
    <p:extLst>
      <p:ext uri="{BB962C8B-B14F-4D97-AF65-F5344CB8AC3E}">
        <p14:creationId xmlns:p14="http://schemas.microsoft.com/office/powerpoint/2010/main" val="2431115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E9FD4F-83D1-478C-9F82-7BCE2006CE08}"/>
              </a:ext>
            </a:extLst>
          </p:cNvPr>
          <p:cNvPicPr>
            <a:picLocks noChangeAspect="1"/>
          </p:cNvPicPr>
          <p:nvPr/>
        </p:nvPicPr>
        <p:blipFill rotWithShape="1">
          <a:blip r:embed="rId2"/>
          <a:srcRect t="9118" b="6295"/>
          <a:stretch/>
        </p:blipFill>
        <p:spPr>
          <a:xfrm>
            <a:off x="0" y="-11092"/>
            <a:ext cx="12192000" cy="6857990"/>
          </a:xfrm>
          <a:prstGeom prst="rect">
            <a:avLst/>
          </a:prstGeom>
        </p:spPr>
      </p:pic>
      <p:sp>
        <p:nvSpPr>
          <p:cNvPr id="26"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srgbClr val="0F1012"/>
              </a:buClr>
              <a:buSzPct val="100000"/>
              <a:buFont typeface="Arial"/>
              <a:buNone/>
              <a:tabLst/>
              <a:defRPr/>
            </a:pPr>
            <a:endParaRPr kumimoji="0" lang="en-US" sz="1600" b="0" i="0" u="none" strike="noStrike" kern="1200" cap="all" spc="0" normalizeH="0" baseline="0" noProof="0" dirty="0">
              <a:ln>
                <a:noFill/>
              </a:ln>
              <a:solidFill>
                <a:srgbClr val="0F1012"/>
              </a:solidFill>
              <a:effectLst/>
              <a:uLnTx/>
              <a:uFillTx/>
              <a:latin typeface="Poppins Medium"/>
              <a:ea typeface="+mn-ea"/>
              <a:cs typeface="+mn-cs"/>
            </a:endParaRPr>
          </a:p>
        </p:txBody>
      </p:sp>
      <p:sp>
        <p:nvSpPr>
          <p:cNvPr id="2" name="Title 1">
            <a:extLst>
              <a:ext uri="{FF2B5EF4-FFF2-40B4-BE49-F238E27FC236}">
                <a16:creationId xmlns:a16="http://schemas.microsoft.com/office/drawing/2014/main" id="{FEC76B37-6601-454B-BD1B-19DD27365B5A}"/>
              </a:ext>
            </a:extLst>
          </p:cNvPr>
          <p:cNvSpPr>
            <a:spLocks noGrp="1"/>
          </p:cNvSpPr>
          <p:nvPr>
            <p:ph type="title"/>
          </p:nvPr>
        </p:nvSpPr>
        <p:spPr>
          <a:xfrm>
            <a:off x="652692" y="1733303"/>
            <a:ext cx="4204137" cy="1342754"/>
          </a:xfrm>
        </p:spPr>
        <p:txBody>
          <a:bodyPr>
            <a:normAutofit/>
          </a:bodyPr>
          <a:lstStyle/>
          <a:p>
            <a:pPr algn="ctr"/>
            <a:r>
              <a:rPr lang="en-US" sz="3600" dirty="0"/>
              <a:t>Help us recruit!</a:t>
            </a:r>
          </a:p>
        </p:txBody>
      </p:sp>
      <p:cxnSp>
        <p:nvCxnSpPr>
          <p:cNvPr id="27" name="Straight Connector 18">
            <a:extLst>
              <a:ext uri="{FF2B5EF4-FFF2-40B4-BE49-F238E27FC236}">
                <a16:creationId xmlns:a16="http://schemas.microsoft.com/office/drawing/2014/main"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CD556C4-9D8B-4DC5-A2A8-D9EEF8F92CF7}"/>
              </a:ext>
            </a:extLst>
          </p:cNvPr>
          <p:cNvSpPr>
            <a:spLocks noGrp="1"/>
          </p:cNvSpPr>
          <p:nvPr>
            <p:ph idx="1"/>
          </p:nvPr>
        </p:nvSpPr>
        <p:spPr>
          <a:xfrm>
            <a:off x="51073" y="3076057"/>
            <a:ext cx="5915025" cy="3078476"/>
          </a:xfrm>
        </p:spPr>
        <p:txBody>
          <a:bodyPr anchor="ctr">
            <a:noAutofit/>
          </a:bodyPr>
          <a:lstStyle/>
          <a:p>
            <a:r>
              <a:rPr lang="en-US" sz="2400" dirty="0"/>
              <a:t>Spread the word about participating in our upcoming pilot and earning up to </a:t>
            </a:r>
            <a:r>
              <a:rPr lang="en-US" sz="2400" dirty="0">
                <a:solidFill>
                  <a:schemeClr val="accent1"/>
                </a:solidFill>
              </a:rPr>
              <a:t>$250</a:t>
            </a:r>
          </a:p>
          <a:p>
            <a:r>
              <a:rPr lang="en-US" sz="2400" dirty="0"/>
              <a:t>Community Group Meetings</a:t>
            </a:r>
          </a:p>
        </p:txBody>
      </p:sp>
      <p:sp>
        <p:nvSpPr>
          <p:cNvPr id="4" name="TextBox 3">
            <a:extLst>
              <a:ext uri="{FF2B5EF4-FFF2-40B4-BE49-F238E27FC236}">
                <a16:creationId xmlns:a16="http://schemas.microsoft.com/office/drawing/2014/main" id="{34388B46-CF9C-4CD2-8CF8-C5B650594A7D}"/>
              </a:ext>
            </a:extLst>
          </p:cNvPr>
          <p:cNvSpPr txBox="1"/>
          <p:nvPr/>
        </p:nvSpPr>
        <p:spPr>
          <a:xfrm>
            <a:off x="6772276" y="1981200"/>
            <a:ext cx="5200650" cy="1569660"/>
          </a:xfrm>
          <a:prstGeom prst="rect">
            <a:avLst/>
          </a:prstGeom>
          <a:noFill/>
        </p:spPr>
        <p:txBody>
          <a:bodyPr wrap="square" rtlCol="0">
            <a:spAutoFit/>
          </a:bodyPr>
          <a:lstStyle/>
          <a:p>
            <a:r>
              <a:rPr lang="en-US" sz="3200" b="1" dirty="0">
                <a:solidFill>
                  <a:schemeClr val="accent1"/>
                </a:solidFill>
              </a:rPr>
              <a:t>Sign up to participate at </a:t>
            </a:r>
            <a:r>
              <a:rPr lang="en-US" sz="3200" b="1" dirty="0">
                <a:solidFill>
                  <a:schemeClr val="accent1"/>
                </a:solidFill>
                <a:hlinkClick r:id="rId3">
                  <a:extLst>
                    <a:ext uri="{A12FA001-AC4F-418D-AE19-62706E023703}">
                      <ahyp:hlinkClr xmlns:ahyp="http://schemas.microsoft.com/office/drawing/2018/hyperlinkcolor" xmlns="" val="tx"/>
                    </a:ext>
                  </a:extLst>
                </a:hlinkClick>
              </a:rPr>
              <a:t>www.caroadcharge/engage/contact-us/</a:t>
            </a:r>
            <a:r>
              <a:rPr lang="en-US" sz="3200" b="1" dirty="0">
                <a:solidFill>
                  <a:schemeClr val="accent1"/>
                </a:solidFill>
              </a:rPr>
              <a:t> </a:t>
            </a:r>
          </a:p>
        </p:txBody>
      </p:sp>
    </p:spTree>
    <p:extLst>
      <p:ext uri="{BB962C8B-B14F-4D97-AF65-F5344CB8AC3E}">
        <p14:creationId xmlns:p14="http://schemas.microsoft.com/office/powerpoint/2010/main" val="310673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88BDFF-6701-4162-92AC-8055AF419E6A}"/>
              </a:ext>
            </a:extLst>
          </p:cNvPr>
          <p:cNvSpPr>
            <a:spLocks noGrp="1"/>
          </p:cNvSpPr>
          <p:nvPr>
            <p:ph idx="1"/>
          </p:nvPr>
        </p:nvSpPr>
        <p:spPr>
          <a:xfrm>
            <a:off x="1268730" y="3246782"/>
            <a:ext cx="9654540" cy="2292957"/>
          </a:xfrm>
        </p:spPr>
        <p:txBody>
          <a:bodyPr>
            <a:normAutofit/>
          </a:bodyPr>
          <a:lstStyle/>
          <a:p>
            <a:r>
              <a:rPr lang="en-US" sz="4800" dirty="0"/>
              <a:t>Questions?</a:t>
            </a:r>
          </a:p>
        </p:txBody>
      </p:sp>
      <p:sp>
        <p:nvSpPr>
          <p:cNvPr id="3" name="Slide Number Placeholder 2">
            <a:extLst>
              <a:ext uri="{FF2B5EF4-FFF2-40B4-BE49-F238E27FC236}">
                <a16:creationId xmlns:a16="http://schemas.microsoft.com/office/drawing/2014/main" id="{EB8D20E9-A3B8-4A12-A0B8-1788411A4B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52B3B5-F72C-44CB-8AF3-D08728424DF9}" type="slidenum">
              <a:rPr kumimoji="0" lang="en-US" sz="1100" b="0" i="0" u="none" strike="noStrike" kern="1200" cap="none" spc="0" normalizeH="0" baseline="0" noProof="0" smtClean="0">
                <a:ln>
                  <a:noFill/>
                </a:ln>
                <a:solidFill>
                  <a:srgbClr val="0F1012">
                    <a:tint val="75000"/>
                  </a:srgbClr>
                </a:solidFill>
                <a:effectLst/>
                <a:uLnTx/>
                <a:uFillTx/>
                <a:latin typeface="Poppins" panose="00000500000000000000" pitchFamily="2" charset="0"/>
                <a:ea typeface="+mn-ea"/>
                <a:cs typeface="Poppins" panose="000005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100" b="0" i="0" u="none" strike="noStrike" kern="1200" cap="none" spc="0" normalizeH="0" baseline="0" noProof="0" dirty="0">
              <a:ln>
                <a:noFill/>
              </a:ln>
              <a:solidFill>
                <a:srgbClr val="0F1012">
                  <a:tint val="75000"/>
                </a:srgbClr>
              </a:solidFill>
              <a:effectLst/>
              <a:uLnTx/>
              <a:uFillTx/>
              <a:latin typeface="Poppins" panose="00000500000000000000" pitchFamily="2" charset="0"/>
              <a:ea typeface="+mn-ea"/>
              <a:cs typeface="Poppins" panose="00000500000000000000" pitchFamily="2" charset="0"/>
            </a:endParaRPr>
          </a:p>
        </p:txBody>
      </p:sp>
      <p:sp>
        <p:nvSpPr>
          <p:cNvPr id="4" name="TextBox 3">
            <a:extLst>
              <a:ext uri="{FF2B5EF4-FFF2-40B4-BE49-F238E27FC236}">
                <a16:creationId xmlns:a16="http://schemas.microsoft.com/office/drawing/2014/main" id="{9ABAE123-E5FB-4226-8411-CBAF3EFC6BFD}"/>
              </a:ext>
            </a:extLst>
          </p:cNvPr>
          <p:cNvSpPr txBox="1"/>
          <p:nvPr/>
        </p:nvSpPr>
        <p:spPr>
          <a:xfrm>
            <a:off x="67740" y="5539739"/>
            <a:ext cx="498243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1012"/>
                </a:solidFill>
                <a:effectLst/>
                <a:uLnTx/>
                <a:uFillTx/>
                <a:latin typeface="Poppins Medium"/>
                <a:ea typeface="+mn-ea"/>
                <a:cs typeface="+mn-cs"/>
              </a:rPr>
              <a:t>Lauren Prehoda</a:t>
            </a:r>
            <a:br>
              <a:rPr kumimoji="0" lang="en-US" sz="1800" b="0" i="0" u="none" strike="noStrike" kern="1200" cap="none" spc="0" normalizeH="0" baseline="0" noProof="0" dirty="0">
                <a:ln>
                  <a:noFill/>
                </a:ln>
                <a:solidFill>
                  <a:srgbClr val="0F1012"/>
                </a:solidFill>
                <a:effectLst/>
                <a:uLnTx/>
                <a:uFillTx/>
                <a:latin typeface="Poppins Medium"/>
                <a:ea typeface="+mn-ea"/>
                <a:cs typeface="+mn-cs"/>
              </a:rPr>
            </a:br>
            <a:r>
              <a:rPr kumimoji="0" lang="en-US" sz="1800" b="0" i="0" u="none" strike="noStrike" kern="1200" cap="none" spc="0" normalizeH="0" baseline="0" noProof="0" dirty="0">
                <a:ln>
                  <a:noFill/>
                </a:ln>
                <a:solidFill>
                  <a:srgbClr val="0F1012"/>
                </a:solidFill>
                <a:effectLst/>
                <a:uLnTx/>
                <a:uFillTx/>
                <a:latin typeface="Poppins Medium"/>
                <a:ea typeface="+mn-ea"/>
                <a:cs typeface="+mn-cs"/>
              </a:rPr>
              <a:t>Road Charge Program Manager, Caltrans</a:t>
            </a:r>
            <a:br>
              <a:rPr kumimoji="0" lang="en-US" sz="1800" b="0" i="0" u="none" strike="noStrike" kern="1200" cap="none" spc="0" normalizeH="0" baseline="0" noProof="0" dirty="0">
                <a:ln>
                  <a:noFill/>
                </a:ln>
                <a:solidFill>
                  <a:srgbClr val="0F1012"/>
                </a:solidFill>
                <a:effectLst/>
                <a:uLnTx/>
                <a:uFillTx/>
                <a:latin typeface="Poppins Medium"/>
                <a:ea typeface="+mn-ea"/>
                <a:cs typeface="+mn-cs"/>
              </a:rPr>
            </a:br>
            <a:r>
              <a:rPr kumimoji="0" lang="en-US" sz="1800" b="0" i="0" u="none" strike="noStrike" kern="1200" cap="none" spc="0" normalizeH="0" baseline="0" noProof="0" dirty="0">
                <a:ln>
                  <a:noFill/>
                </a:ln>
                <a:solidFill>
                  <a:srgbClr val="0F1012"/>
                </a:solidFill>
                <a:effectLst/>
                <a:uLnTx/>
                <a:uFillTx/>
                <a:latin typeface="Poppins Medium"/>
                <a:ea typeface="+mn-ea"/>
                <a:cs typeface="+mn-cs"/>
                <a:hlinkClick r:id="rId2"/>
              </a:rPr>
              <a:t>lauren.prehoda@dot.ca.gov</a:t>
            </a:r>
            <a:r>
              <a:rPr kumimoji="0" lang="en-US" sz="1800" b="0" i="0" u="none" strike="noStrike" kern="1200" cap="none" spc="0" normalizeH="0" baseline="0" noProof="0" dirty="0">
                <a:ln>
                  <a:noFill/>
                </a:ln>
                <a:solidFill>
                  <a:srgbClr val="0F1012"/>
                </a:solidFill>
                <a:effectLst/>
                <a:uLnTx/>
                <a:uFillTx/>
                <a:latin typeface="Poppins Medium"/>
                <a:ea typeface="+mn-ea"/>
                <a:cs typeface="+mn-cs"/>
              </a:rPr>
              <a:t/>
            </a:r>
            <a:br>
              <a:rPr kumimoji="0" lang="en-US" sz="1800" b="0" i="0" u="none" strike="noStrike" kern="1200" cap="none" spc="0" normalizeH="0" baseline="0" noProof="0" dirty="0">
                <a:ln>
                  <a:noFill/>
                </a:ln>
                <a:solidFill>
                  <a:srgbClr val="0F1012"/>
                </a:solidFill>
                <a:effectLst/>
                <a:uLnTx/>
                <a:uFillTx/>
                <a:latin typeface="Poppins Medium"/>
                <a:ea typeface="+mn-ea"/>
                <a:cs typeface="+mn-cs"/>
              </a:rPr>
            </a:br>
            <a:r>
              <a:rPr kumimoji="0" lang="en-US" sz="1800" b="0" i="0" u="none" strike="noStrike" kern="1200" cap="none" spc="0" normalizeH="0" baseline="0" noProof="0" dirty="0">
                <a:ln>
                  <a:noFill/>
                </a:ln>
                <a:solidFill>
                  <a:srgbClr val="0F1012"/>
                </a:solidFill>
                <a:effectLst/>
                <a:uLnTx/>
                <a:uFillTx/>
                <a:latin typeface="Poppins Medium"/>
                <a:ea typeface="+mn-ea"/>
                <a:cs typeface="+mn-cs"/>
              </a:rPr>
              <a:t>916-654-4227</a:t>
            </a:r>
          </a:p>
        </p:txBody>
      </p:sp>
      <p:sp>
        <p:nvSpPr>
          <p:cNvPr id="5" name="TextBox 4">
            <a:extLst>
              <a:ext uri="{FF2B5EF4-FFF2-40B4-BE49-F238E27FC236}">
                <a16:creationId xmlns:a16="http://schemas.microsoft.com/office/drawing/2014/main" id="{4CF98F8C-74FC-4DB9-8C81-DC578AA635F0}"/>
              </a:ext>
            </a:extLst>
          </p:cNvPr>
          <p:cNvSpPr txBox="1"/>
          <p:nvPr/>
        </p:nvSpPr>
        <p:spPr>
          <a:xfrm>
            <a:off x="8095376" y="5964572"/>
            <a:ext cx="399532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F1012"/>
                </a:solidFill>
                <a:effectLst/>
                <a:uLnTx/>
                <a:uFillTx/>
                <a:latin typeface="Poppins Medium"/>
                <a:ea typeface="+mn-ea"/>
                <a:cs typeface="+mn-cs"/>
                <a:hlinkClick r:id="rId3"/>
              </a:rPr>
              <a:t>www.caroadcharge.com</a:t>
            </a:r>
            <a:endParaRPr kumimoji="0" lang="en-US" sz="2400" b="0" i="0" u="none" strike="noStrike" kern="1200" cap="none" spc="0" normalizeH="0" baseline="0" noProof="0" dirty="0">
              <a:ln>
                <a:noFill/>
              </a:ln>
              <a:solidFill>
                <a:srgbClr val="0F1012"/>
              </a:solidFill>
              <a:effectLst/>
              <a:uLnTx/>
              <a:uFillTx/>
              <a:latin typeface="Poppins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F1012"/>
              </a:solidFill>
              <a:effectLst/>
              <a:uLnTx/>
              <a:uFillTx/>
              <a:latin typeface="Poppins Medium"/>
              <a:ea typeface="+mn-ea"/>
              <a:cs typeface="+mn-cs"/>
            </a:endParaRPr>
          </a:p>
        </p:txBody>
      </p:sp>
    </p:spTree>
    <p:extLst>
      <p:ext uri="{BB962C8B-B14F-4D97-AF65-F5344CB8AC3E}">
        <p14:creationId xmlns:p14="http://schemas.microsoft.com/office/powerpoint/2010/main" val="228970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25F54-4F63-47E3-AABA-15DCBAA141F2}"/>
              </a:ext>
            </a:extLst>
          </p:cNvPr>
          <p:cNvSpPr>
            <a:spLocks noGrp="1"/>
          </p:cNvSpPr>
          <p:nvPr>
            <p:ph type="title"/>
          </p:nvPr>
        </p:nvSpPr>
        <p:spPr>
          <a:xfrm>
            <a:off x="620785" y="358935"/>
            <a:ext cx="10515600" cy="1059180"/>
          </a:xfrm>
        </p:spPr>
        <p:txBody>
          <a:bodyPr>
            <a:normAutofit/>
          </a:bodyPr>
          <a:lstStyle/>
          <a:p>
            <a:pPr>
              <a:tabLst>
                <a:tab pos="2112963" algn="l"/>
              </a:tabLst>
            </a:pPr>
            <a:r>
              <a:rPr lang="en-US" dirty="0"/>
              <a:t>4 Issues with the Gas Tax</a:t>
            </a:r>
          </a:p>
        </p:txBody>
      </p:sp>
      <p:sp>
        <p:nvSpPr>
          <p:cNvPr id="3" name="Content Placeholder 2">
            <a:extLst>
              <a:ext uri="{FF2B5EF4-FFF2-40B4-BE49-F238E27FC236}">
                <a16:creationId xmlns:a16="http://schemas.microsoft.com/office/drawing/2014/main" id="{79E2E289-505C-4CB1-9214-09F2F5F0F071}"/>
              </a:ext>
            </a:extLst>
          </p:cNvPr>
          <p:cNvSpPr>
            <a:spLocks noGrp="1"/>
          </p:cNvSpPr>
          <p:nvPr>
            <p:ph idx="1"/>
          </p:nvPr>
        </p:nvSpPr>
        <p:spPr>
          <a:xfrm>
            <a:off x="620784" y="2155971"/>
            <a:ext cx="10779855" cy="4237100"/>
          </a:xfrm>
        </p:spPr>
        <p:txBody>
          <a:bodyPr>
            <a:normAutofit fontScale="92500" lnSpcReduction="20000"/>
          </a:bodyPr>
          <a:lstStyle/>
          <a:p>
            <a:r>
              <a:rPr lang="en-US" dirty="0"/>
              <a:t>1. FUEL EFFICIENCY GAINS</a:t>
            </a:r>
            <a:br>
              <a:rPr lang="en-US" dirty="0"/>
            </a:br>
            <a:r>
              <a:rPr lang="en-US" sz="2400" dirty="0">
                <a:solidFill>
                  <a:schemeClr val="tx2"/>
                </a:solidFill>
              </a:rPr>
              <a:t>Gas-powered vehicles are becoming more fuel efficient, so owners are buying less gas and government receives less fuel tax.</a:t>
            </a:r>
          </a:p>
          <a:p>
            <a:r>
              <a:rPr lang="en-US" dirty="0"/>
              <a:t>2. INCREASE IN ZERO EMISSION VEHICLES</a:t>
            </a:r>
            <a:br>
              <a:rPr lang="en-US" dirty="0"/>
            </a:br>
            <a:r>
              <a:rPr lang="en-US" sz="2300" dirty="0">
                <a:solidFill>
                  <a:schemeClr val="tx2"/>
                </a:solidFill>
              </a:rPr>
              <a:t>Vehicles that do not use gas, such as electric vehicles, do not pay any fuel taxes.</a:t>
            </a:r>
          </a:p>
          <a:p>
            <a:r>
              <a:rPr lang="en-US" dirty="0"/>
              <a:t>3. INFLATION AND LOSS OF PURCHASE POWER</a:t>
            </a:r>
            <a:br>
              <a:rPr lang="en-US" dirty="0"/>
            </a:br>
            <a:r>
              <a:rPr lang="en-US" sz="2400" dirty="0">
                <a:solidFill>
                  <a:schemeClr val="tx2"/>
                </a:solidFill>
              </a:rPr>
              <a:t>Ongoing inflation reduces how much a static gas tax can purchase. In addition, highway construction costs typically increase faster than overall inflation.</a:t>
            </a:r>
          </a:p>
          <a:p>
            <a:r>
              <a:rPr lang="en-US" dirty="0"/>
              <a:t>4. UNEVEN FUEL TAX BURDEN</a:t>
            </a:r>
            <a:br>
              <a:rPr lang="en-US" dirty="0"/>
            </a:br>
            <a:r>
              <a:rPr lang="en-US" sz="2400" dirty="0">
                <a:solidFill>
                  <a:schemeClr val="tx2"/>
                </a:solidFill>
              </a:rPr>
              <a:t>Newer and more expensive vehicles tend to be more fuel efficient. Owners of older, less fuel-efficient vehicles pay more to use the road. The fuel tax burden is uneven and inequitable.</a:t>
            </a:r>
          </a:p>
        </p:txBody>
      </p:sp>
      <p:sp>
        <p:nvSpPr>
          <p:cNvPr id="4" name="Slide Number Placeholder 3">
            <a:extLst>
              <a:ext uri="{FF2B5EF4-FFF2-40B4-BE49-F238E27FC236}">
                <a16:creationId xmlns:a16="http://schemas.microsoft.com/office/drawing/2014/main" id="{502E1235-9821-4FC1-ABF3-683F13002EF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52B3B5-F72C-44CB-8AF3-D08728424DF9}" type="slidenum">
              <a:rPr kumimoji="0" lang="en-US" sz="1100" b="0" i="0" u="none" strike="noStrike" kern="1200" cap="none" spc="0" normalizeH="0" baseline="0" noProof="0" smtClean="0">
                <a:ln>
                  <a:noFill/>
                </a:ln>
                <a:solidFill>
                  <a:srgbClr val="0F1012">
                    <a:tint val="75000"/>
                  </a:srgbClr>
                </a:solidFill>
                <a:effectLst/>
                <a:uLnTx/>
                <a:uFillTx/>
                <a:latin typeface="Poppins" panose="00000500000000000000" pitchFamily="2" charset="0"/>
                <a:ea typeface="+mn-ea"/>
                <a:cs typeface="Poppins" panose="000005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100" b="0" i="0" u="none" strike="noStrike" kern="1200" cap="none" spc="0" normalizeH="0" baseline="0" noProof="0" dirty="0">
              <a:ln>
                <a:noFill/>
              </a:ln>
              <a:solidFill>
                <a:srgbClr val="0F1012">
                  <a:tint val="75000"/>
                </a:srgbClr>
              </a:solidFill>
              <a:effectLst/>
              <a:uLnTx/>
              <a:uFillTx/>
              <a:latin typeface="Poppins" panose="00000500000000000000" pitchFamily="2" charset="0"/>
              <a:ea typeface="+mn-ea"/>
              <a:cs typeface="Poppins" panose="00000500000000000000" pitchFamily="2" charset="0"/>
            </a:endParaRPr>
          </a:p>
        </p:txBody>
      </p:sp>
      <p:pic>
        <p:nvPicPr>
          <p:cNvPr id="34" name="Picture 33">
            <a:extLst>
              <a:ext uri="{FF2B5EF4-FFF2-40B4-BE49-F238E27FC236}">
                <a16:creationId xmlns:a16="http://schemas.microsoft.com/office/drawing/2014/main" id="{AD8E5F9A-3715-417C-AAA5-9CE0488F8917}"/>
              </a:ext>
            </a:extLst>
          </p:cNvPr>
          <p:cNvPicPr>
            <a:picLocks noChangeAspect="1"/>
          </p:cNvPicPr>
          <p:nvPr/>
        </p:nvPicPr>
        <p:blipFill>
          <a:blip r:embed="rId2"/>
          <a:stretch>
            <a:fillRect/>
          </a:stretch>
        </p:blipFill>
        <p:spPr>
          <a:xfrm>
            <a:off x="9289132" y="142827"/>
            <a:ext cx="2445668" cy="1912986"/>
          </a:xfrm>
          <a:prstGeom prst="rect">
            <a:avLst/>
          </a:prstGeom>
        </p:spPr>
      </p:pic>
    </p:spTree>
    <p:extLst>
      <p:ext uri="{BB962C8B-B14F-4D97-AF65-F5344CB8AC3E}">
        <p14:creationId xmlns:p14="http://schemas.microsoft.com/office/powerpoint/2010/main" val="2148245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25F54-4F63-47E3-AABA-15DCBAA141F2}"/>
              </a:ext>
            </a:extLst>
          </p:cNvPr>
          <p:cNvSpPr>
            <a:spLocks noGrp="1"/>
          </p:cNvSpPr>
          <p:nvPr>
            <p:ph type="title"/>
          </p:nvPr>
        </p:nvSpPr>
        <p:spPr/>
        <p:txBody>
          <a:bodyPr/>
          <a:lstStyle/>
          <a:p>
            <a:r>
              <a:rPr lang="en-US" dirty="0"/>
              <a:t>What is a Road Charge?</a:t>
            </a:r>
          </a:p>
        </p:txBody>
      </p:sp>
      <p:sp>
        <p:nvSpPr>
          <p:cNvPr id="3" name="Content Placeholder 2">
            <a:extLst>
              <a:ext uri="{FF2B5EF4-FFF2-40B4-BE49-F238E27FC236}">
                <a16:creationId xmlns:a16="http://schemas.microsoft.com/office/drawing/2014/main" id="{79E2E289-505C-4CB1-9214-09F2F5F0F071}"/>
              </a:ext>
            </a:extLst>
          </p:cNvPr>
          <p:cNvSpPr>
            <a:spLocks noGrp="1"/>
          </p:cNvSpPr>
          <p:nvPr>
            <p:ph sz="quarter" idx="4"/>
          </p:nvPr>
        </p:nvSpPr>
        <p:spPr>
          <a:xfrm>
            <a:off x="6728462" y="3303682"/>
            <a:ext cx="4965032" cy="2818751"/>
          </a:xfrm>
        </p:spPr>
        <p:txBody>
          <a:bodyPr>
            <a:normAutofit fontScale="85000" lnSpcReduction="10000"/>
          </a:bodyPr>
          <a:lstStyle/>
          <a:p>
            <a:pPr marL="0" indent="0">
              <a:buNone/>
            </a:pPr>
            <a:r>
              <a:rPr lang="en-US" sz="1800" dirty="0"/>
              <a:t>California is studying Road Charge as:</a:t>
            </a:r>
          </a:p>
          <a:p>
            <a:r>
              <a:rPr lang="en-US" sz="1800" dirty="0"/>
              <a:t>A </a:t>
            </a:r>
            <a:r>
              <a:rPr lang="en-US" sz="1800" u="sng" dirty="0"/>
              <a:t>replacement</a:t>
            </a:r>
            <a:r>
              <a:rPr lang="en-US" sz="1800" dirty="0"/>
              <a:t> for the gas tax</a:t>
            </a:r>
          </a:p>
          <a:p>
            <a:r>
              <a:rPr lang="en-US" sz="1800" dirty="0"/>
              <a:t>One per mile rate for all passenger vehicles</a:t>
            </a:r>
          </a:p>
          <a:p>
            <a:r>
              <a:rPr lang="en-US" sz="1800" dirty="0"/>
              <a:t>Revenue neutral, not a tax increase</a:t>
            </a:r>
          </a:p>
          <a:p>
            <a:r>
              <a:rPr lang="en-US" sz="1800" dirty="0"/>
              <a:t>Aims to stabilize funding, not change behavior</a:t>
            </a:r>
          </a:p>
          <a:p>
            <a:r>
              <a:rPr lang="en-US" sz="1800" dirty="0"/>
              <a:t>No change in how funding is spent: existing formulas and programs remain</a:t>
            </a:r>
          </a:p>
        </p:txBody>
      </p:sp>
      <p:sp>
        <p:nvSpPr>
          <p:cNvPr id="4" name="Slide Number Placeholder 3">
            <a:extLst>
              <a:ext uri="{FF2B5EF4-FFF2-40B4-BE49-F238E27FC236}">
                <a16:creationId xmlns:a16="http://schemas.microsoft.com/office/drawing/2014/main" id="{502E1235-9821-4FC1-ABF3-683F13002EF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52B3B5-F72C-44CB-8AF3-D08728424DF9}" type="slidenum">
              <a:rPr kumimoji="0" lang="en-US" sz="1100" b="0" i="0" u="none" strike="noStrike" kern="1200" cap="none" spc="0" normalizeH="0" baseline="0" noProof="0" smtClean="0">
                <a:ln>
                  <a:noFill/>
                </a:ln>
                <a:solidFill>
                  <a:srgbClr val="0F1012">
                    <a:tint val="75000"/>
                  </a:srgbClr>
                </a:solidFill>
                <a:effectLst/>
                <a:uLnTx/>
                <a:uFillTx/>
                <a:latin typeface="Poppins" panose="00000500000000000000" pitchFamily="2" charset="0"/>
                <a:ea typeface="+mn-ea"/>
                <a:cs typeface="Poppins" panose="000005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100" b="0" i="0" u="none" strike="noStrike" kern="1200" cap="none" spc="0" normalizeH="0" baseline="0" noProof="0" dirty="0">
              <a:ln>
                <a:noFill/>
              </a:ln>
              <a:solidFill>
                <a:srgbClr val="0F1012">
                  <a:tint val="75000"/>
                </a:srgbClr>
              </a:solidFill>
              <a:effectLst/>
              <a:uLnTx/>
              <a:uFillTx/>
              <a:latin typeface="Poppins" panose="00000500000000000000" pitchFamily="2" charset="0"/>
              <a:ea typeface="+mn-ea"/>
              <a:cs typeface="Poppins" panose="00000500000000000000" pitchFamily="2" charset="0"/>
            </a:endParaRPr>
          </a:p>
        </p:txBody>
      </p:sp>
      <p:sp>
        <p:nvSpPr>
          <p:cNvPr id="5" name="TextBox 4">
            <a:extLst>
              <a:ext uri="{FF2B5EF4-FFF2-40B4-BE49-F238E27FC236}">
                <a16:creationId xmlns:a16="http://schemas.microsoft.com/office/drawing/2014/main" id="{81C2F05A-7CDA-43BE-9097-45A06157C815}"/>
              </a:ext>
            </a:extLst>
          </p:cNvPr>
          <p:cNvSpPr txBox="1"/>
          <p:nvPr/>
        </p:nvSpPr>
        <p:spPr>
          <a:xfrm>
            <a:off x="498506" y="3623417"/>
            <a:ext cx="5221480" cy="12305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F1012"/>
              </a:solidFill>
              <a:effectLst/>
              <a:uLnTx/>
              <a:uFillTx/>
              <a:latin typeface="Poppins Medium"/>
              <a:ea typeface="+mn-ea"/>
              <a:cs typeface="+mn-cs"/>
            </a:endParaRPr>
          </a:p>
        </p:txBody>
      </p:sp>
      <p:sp>
        <p:nvSpPr>
          <p:cNvPr id="6" name="TextBox 5">
            <a:extLst>
              <a:ext uri="{FF2B5EF4-FFF2-40B4-BE49-F238E27FC236}">
                <a16:creationId xmlns:a16="http://schemas.microsoft.com/office/drawing/2014/main" id="{BF16464A-DC3F-474A-8254-82CBB1332009}"/>
              </a:ext>
            </a:extLst>
          </p:cNvPr>
          <p:cNvSpPr txBox="1"/>
          <p:nvPr/>
        </p:nvSpPr>
        <p:spPr>
          <a:xfrm>
            <a:off x="6024786" y="510539"/>
            <a:ext cx="605896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F1012"/>
                </a:solidFill>
                <a:effectLst/>
                <a:uLnTx/>
                <a:uFillTx/>
                <a:latin typeface="Poppins SemiBold"/>
                <a:ea typeface="+mn-ea"/>
                <a:cs typeface="+mn-cs"/>
              </a:rPr>
              <a:t>Road Charge is an innovative funding mechanism intended to replace the current gas tax, and more accurately ensures that all drivers are paying their fair share to use the road.  Road Charge allows drivers to support local road and highway maintenance based on how many miles they drive, instead of how many gallons of gas they use.</a:t>
            </a:r>
            <a:endParaRPr kumimoji="0" lang="en-US" sz="2000" b="0" i="0" u="none" strike="noStrike" kern="1200" cap="none" spc="0" normalizeH="0" baseline="0" noProof="0" dirty="0">
              <a:ln>
                <a:noFill/>
              </a:ln>
              <a:solidFill>
                <a:srgbClr val="0F1012"/>
              </a:solidFill>
              <a:effectLst/>
              <a:uLnTx/>
              <a:uFillTx/>
              <a:latin typeface="Poppins Medium"/>
              <a:ea typeface="+mn-ea"/>
              <a:cs typeface="+mn-cs"/>
            </a:endParaRPr>
          </a:p>
        </p:txBody>
      </p:sp>
    </p:spTree>
    <p:extLst>
      <p:ext uri="{BB962C8B-B14F-4D97-AF65-F5344CB8AC3E}">
        <p14:creationId xmlns:p14="http://schemas.microsoft.com/office/powerpoint/2010/main" val="896031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aterfall chart&#10;&#10;Description automatically generated with low confidence">
            <a:extLst>
              <a:ext uri="{FF2B5EF4-FFF2-40B4-BE49-F238E27FC236}">
                <a16:creationId xmlns:a16="http://schemas.microsoft.com/office/drawing/2014/main" id="{DC80DB75-905B-4A70-B789-27D8CF8A69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00" y="304800"/>
            <a:ext cx="11798300" cy="6553200"/>
          </a:xfrm>
          <a:prstGeom prst="rect">
            <a:avLst/>
          </a:prstGeom>
        </p:spPr>
      </p:pic>
      <p:sp>
        <p:nvSpPr>
          <p:cNvPr id="2" name="Slide Number Placeholder 1">
            <a:extLst>
              <a:ext uri="{FF2B5EF4-FFF2-40B4-BE49-F238E27FC236}">
                <a16:creationId xmlns:a16="http://schemas.microsoft.com/office/drawing/2014/main" id="{A8A115C1-E45A-4A38-80E6-2B0833AB13C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52B3B5-F72C-44CB-8AF3-D08728424DF9}" type="slidenum">
              <a:rPr kumimoji="0" lang="en-US" sz="1100" b="0" i="0" u="none" strike="noStrike" kern="1200" cap="none" spc="0" normalizeH="0" baseline="0" noProof="0" smtClean="0">
                <a:ln>
                  <a:noFill/>
                </a:ln>
                <a:solidFill>
                  <a:srgbClr val="0F1012">
                    <a:tint val="75000"/>
                  </a:srgbClr>
                </a:solidFill>
                <a:effectLst/>
                <a:uLnTx/>
                <a:uFillTx/>
                <a:latin typeface="Poppins" panose="00000500000000000000" pitchFamily="2" charset="0"/>
                <a:ea typeface="+mn-ea"/>
                <a:cs typeface="Poppins" panose="000005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100" b="0" i="0" u="none" strike="noStrike" kern="1200" cap="none" spc="0" normalizeH="0" baseline="0" noProof="0" dirty="0">
              <a:ln>
                <a:noFill/>
              </a:ln>
              <a:solidFill>
                <a:srgbClr val="0F1012">
                  <a:tint val="75000"/>
                </a:srgbClr>
              </a:solidFill>
              <a:effectLst/>
              <a:uLnTx/>
              <a:uFillTx/>
              <a:latin typeface="Poppins" panose="00000500000000000000" pitchFamily="2" charset="0"/>
              <a:ea typeface="+mn-ea"/>
              <a:cs typeface="Poppins" panose="00000500000000000000" pitchFamily="2" charset="0"/>
            </a:endParaRPr>
          </a:p>
        </p:txBody>
      </p:sp>
      <p:sp>
        <p:nvSpPr>
          <p:cNvPr id="5" name="TextBox 4">
            <a:extLst>
              <a:ext uri="{FF2B5EF4-FFF2-40B4-BE49-F238E27FC236}">
                <a16:creationId xmlns:a16="http://schemas.microsoft.com/office/drawing/2014/main" id="{7B01E7F0-1FF5-447A-8B0E-2323BF4AADFD}"/>
              </a:ext>
            </a:extLst>
          </p:cNvPr>
          <p:cNvSpPr txBox="1"/>
          <p:nvPr/>
        </p:nvSpPr>
        <p:spPr>
          <a:xfrm>
            <a:off x="502920" y="738824"/>
            <a:ext cx="9865873" cy="1446550"/>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46B99"/>
                </a:solidFill>
                <a:effectLst/>
                <a:uLnTx/>
                <a:uFillTx/>
                <a:latin typeface="Poppins Medium"/>
                <a:ea typeface="+mn-ea"/>
                <a:cs typeface="+mn-cs"/>
              </a:rPr>
              <a:t>What drivers pay under the </a:t>
            </a:r>
            <a:br>
              <a:rPr kumimoji="0" lang="en-US" sz="4400" b="1" i="0" u="none" strike="noStrike" kern="1200" cap="none" spc="0" normalizeH="0" baseline="0" noProof="0" dirty="0">
                <a:ln>
                  <a:noFill/>
                </a:ln>
                <a:solidFill>
                  <a:srgbClr val="046B99"/>
                </a:solidFill>
                <a:effectLst/>
                <a:uLnTx/>
                <a:uFillTx/>
                <a:latin typeface="Poppins Medium"/>
                <a:ea typeface="+mn-ea"/>
                <a:cs typeface="+mn-cs"/>
              </a:rPr>
            </a:br>
            <a:r>
              <a:rPr kumimoji="0" lang="en-US" sz="4400" b="1" i="0" u="none" strike="noStrike" kern="1200" cap="none" spc="0" normalizeH="0" baseline="0" noProof="0" dirty="0">
                <a:ln>
                  <a:noFill/>
                </a:ln>
                <a:solidFill>
                  <a:srgbClr val="046B99"/>
                </a:solidFill>
                <a:effectLst/>
                <a:uLnTx/>
                <a:uFillTx/>
                <a:latin typeface="Poppins Medium"/>
                <a:ea typeface="+mn-ea"/>
                <a:cs typeface="+mn-cs"/>
              </a:rPr>
              <a:t>Gas Tax</a:t>
            </a:r>
          </a:p>
        </p:txBody>
      </p:sp>
    </p:spTree>
    <p:extLst>
      <p:ext uri="{BB962C8B-B14F-4D97-AF65-F5344CB8AC3E}">
        <p14:creationId xmlns:p14="http://schemas.microsoft.com/office/powerpoint/2010/main" val="3489169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97C67D-FE2C-4548-9351-6302496A105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52B3B5-F72C-44CB-8AF3-D08728424DF9}" type="slidenum">
              <a:rPr kumimoji="0" lang="en-US" sz="1100" b="0" i="0" u="none" strike="noStrike" kern="1200" cap="none" spc="0" normalizeH="0" baseline="0" noProof="0" smtClean="0">
                <a:ln>
                  <a:noFill/>
                </a:ln>
                <a:solidFill>
                  <a:srgbClr val="0F1012">
                    <a:tint val="75000"/>
                  </a:srgbClr>
                </a:solidFill>
                <a:effectLst/>
                <a:uLnTx/>
                <a:uFillTx/>
                <a:latin typeface="Poppins" panose="00000500000000000000" pitchFamily="2" charset="0"/>
                <a:ea typeface="+mn-ea"/>
                <a:cs typeface="Poppins" panose="000005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100" b="0" i="0" u="none" strike="noStrike" kern="1200" cap="none" spc="0" normalizeH="0" baseline="0" noProof="0" dirty="0">
              <a:ln>
                <a:noFill/>
              </a:ln>
              <a:solidFill>
                <a:srgbClr val="0F1012">
                  <a:tint val="75000"/>
                </a:srgbClr>
              </a:solidFill>
              <a:effectLst/>
              <a:uLnTx/>
              <a:uFillTx/>
              <a:latin typeface="Poppins" panose="00000500000000000000" pitchFamily="2" charset="0"/>
              <a:ea typeface="+mn-ea"/>
              <a:cs typeface="Poppins" panose="00000500000000000000" pitchFamily="2" charset="0"/>
            </a:endParaRPr>
          </a:p>
        </p:txBody>
      </p:sp>
      <p:sp>
        <p:nvSpPr>
          <p:cNvPr id="5" name="TextBox 4">
            <a:extLst>
              <a:ext uri="{FF2B5EF4-FFF2-40B4-BE49-F238E27FC236}">
                <a16:creationId xmlns:a16="http://schemas.microsoft.com/office/drawing/2014/main" id="{5FBFC07C-A321-4C55-9F6F-7C608D80986C}"/>
              </a:ext>
            </a:extLst>
          </p:cNvPr>
          <p:cNvSpPr txBox="1"/>
          <p:nvPr/>
        </p:nvSpPr>
        <p:spPr>
          <a:xfrm>
            <a:off x="415684" y="689816"/>
            <a:ext cx="10981189" cy="769441"/>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46B99"/>
                </a:solidFill>
                <a:effectLst/>
                <a:uLnTx/>
                <a:uFillTx/>
                <a:latin typeface="Poppins Medium"/>
                <a:ea typeface="+mn-ea"/>
                <a:cs typeface="+mn-cs"/>
              </a:rPr>
              <a:t>What drivers pay under Road Charge</a:t>
            </a:r>
          </a:p>
        </p:txBody>
      </p:sp>
      <p:pic>
        <p:nvPicPr>
          <p:cNvPr id="4" name="Picture 3" descr="A picture containing diagram&#10;&#10;Description automatically generated">
            <a:extLst>
              <a:ext uri="{FF2B5EF4-FFF2-40B4-BE49-F238E27FC236}">
                <a16:creationId xmlns:a16="http://schemas.microsoft.com/office/drawing/2014/main" id="{FC82A607-9A32-462A-91C6-3C377CB9D5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684" y="1603811"/>
            <a:ext cx="11776316" cy="5254189"/>
          </a:xfrm>
          <a:prstGeom prst="rect">
            <a:avLst/>
          </a:prstGeom>
        </p:spPr>
      </p:pic>
    </p:spTree>
    <p:extLst>
      <p:ext uri="{BB962C8B-B14F-4D97-AF65-F5344CB8AC3E}">
        <p14:creationId xmlns:p14="http://schemas.microsoft.com/office/powerpoint/2010/main" val="4032628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2BDF8D-B06D-4AA9-8451-0C0B06E3DA9B}"/>
              </a:ext>
            </a:extLst>
          </p:cNvPr>
          <p:cNvPicPr>
            <a:picLocks noChangeAspect="1"/>
          </p:cNvPicPr>
          <p:nvPr/>
        </p:nvPicPr>
        <p:blipFill>
          <a:blip r:embed="rId2"/>
          <a:stretch>
            <a:fillRect/>
          </a:stretch>
        </p:blipFill>
        <p:spPr>
          <a:xfrm>
            <a:off x="525909" y="1112380"/>
            <a:ext cx="11473118" cy="5577840"/>
          </a:xfrm>
          <a:prstGeom prst="rect">
            <a:avLst/>
          </a:prstGeom>
        </p:spPr>
      </p:pic>
      <p:sp>
        <p:nvSpPr>
          <p:cNvPr id="2" name="TextBox 1">
            <a:extLst>
              <a:ext uri="{FF2B5EF4-FFF2-40B4-BE49-F238E27FC236}">
                <a16:creationId xmlns:a16="http://schemas.microsoft.com/office/drawing/2014/main" id="{7E8F0F0D-AC43-4796-A5CD-358F4D97B9AC}"/>
              </a:ext>
            </a:extLst>
          </p:cNvPr>
          <p:cNvSpPr txBox="1"/>
          <p:nvPr/>
        </p:nvSpPr>
        <p:spPr>
          <a:xfrm>
            <a:off x="5486400" y="167780"/>
            <a:ext cx="662730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46B99"/>
                </a:solidFill>
                <a:effectLst/>
                <a:uLnTx/>
                <a:uFillTx/>
                <a:latin typeface="Poppins Medium"/>
                <a:ea typeface="+mn-ea"/>
                <a:cs typeface="+mn-cs"/>
              </a:rPr>
              <a:t>Road Charge System Structure</a:t>
            </a:r>
          </a:p>
        </p:txBody>
      </p:sp>
    </p:spTree>
    <p:extLst>
      <p:ext uri="{BB962C8B-B14F-4D97-AF65-F5344CB8AC3E}">
        <p14:creationId xmlns:p14="http://schemas.microsoft.com/office/powerpoint/2010/main" val="3026394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724EC53-5528-41F8-9156-3E4BC2DCADB7}"/>
              </a:ext>
            </a:extLst>
          </p:cNvPr>
          <p:cNvSpPr>
            <a:spLocks noGrp="1"/>
          </p:cNvSpPr>
          <p:nvPr>
            <p:ph type="title"/>
          </p:nvPr>
        </p:nvSpPr>
        <p:spPr/>
        <p:txBody>
          <a:bodyPr/>
          <a:lstStyle/>
          <a:p>
            <a:r>
              <a:rPr lang="en-US" dirty="0">
                <a:effectLst/>
                <a:latin typeface="Arial" panose="020B0604020202020204" pitchFamily="34" charset="0"/>
              </a:rPr>
              <a:t>Mileage Reporting Methods</a:t>
            </a:r>
            <a:endParaRPr lang="en-US" dirty="0"/>
          </a:p>
        </p:txBody>
      </p:sp>
      <p:sp>
        <p:nvSpPr>
          <p:cNvPr id="4" name="Slide Number Placeholder 3">
            <a:extLst>
              <a:ext uri="{FF2B5EF4-FFF2-40B4-BE49-F238E27FC236}">
                <a16:creationId xmlns:a16="http://schemas.microsoft.com/office/drawing/2014/main" id="{5E3745B8-52E0-42BA-8E65-120B21D6CDD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52B3B5-F72C-44CB-8AF3-D08728424DF9}" type="slidenum">
              <a:rPr kumimoji="0" lang="en-US" sz="1100" b="0" i="0" u="none" strike="noStrike" kern="1200" cap="none" spc="0" normalizeH="0" baseline="0" noProof="0" smtClean="0">
                <a:ln>
                  <a:noFill/>
                </a:ln>
                <a:solidFill>
                  <a:srgbClr val="0F1012">
                    <a:tint val="75000"/>
                  </a:srgbClr>
                </a:solidFill>
                <a:effectLst/>
                <a:uLnTx/>
                <a:uFillTx/>
                <a:latin typeface="Poppins" panose="00000500000000000000" pitchFamily="2" charset="0"/>
                <a:ea typeface="+mn-ea"/>
                <a:cs typeface="Poppins" panose="000005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100" b="0" i="0" u="none" strike="noStrike" kern="1200" cap="none" spc="0" normalizeH="0" baseline="0" noProof="0" dirty="0">
              <a:ln>
                <a:noFill/>
              </a:ln>
              <a:solidFill>
                <a:srgbClr val="0F1012">
                  <a:tint val="75000"/>
                </a:srgbClr>
              </a:solidFill>
              <a:effectLst/>
              <a:uLnTx/>
              <a:uFillTx/>
              <a:latin typeface="Poppins" panose="00000500000000000000" pitchFamily="2" charset="0"/>
              <a:ea typeface="+mn-ea"/>
              <a:cs typeface="Poppins" panose="00000500000000000000" pitchFamily="2" charset="0"/>
            </a:endParaRPr>
          </a:p>
        </p:txBody>
      </p:sp>
      <p:pic>
        <p:nvPicPr>
          <p:cNvPr id="8" name="Picture 7">
            <a:extLst>
              <a:ext uri="{FF2B5EF4-FFF2-40B4-BE49-F238E27FC236}">
                <a16:creationId xmlns:a16="http://schemas.microsoft.com/office/drawing/2014/main" id="{592BD7E3-956E-4F61-B70C-45CA3EDD16CE}"/>
              </a:ext>
            </a:extLst>
          </p:cNvPr>
          <p:cNvPicPr>
            <a:picLocks noChangeAspect="1"/>
          </p:cNvPicPr>
          <p:nvPr/>
        </p:nvPicPr>
        <p:blipFill>
          <a:blip r:embed="rId2"/>
          <a:stretch>
            <a:fillRect/>
          </a:stretch>
        </p:blipFill>
        <p:spPr>
          <a:xfrm>
            <a:off x="838200" y="2082516"/>
            <a:ext cx="10496663" cy="4310664"/>
          </a:xfrm>
          <a:prstGeom prst="rect">
            <a:avLst/>
          </a:prstGeom>
        </p:spPr>
      </p:pic>
      <p:pic>
        <p:nvPicPr>
          <p:cNvPr id="12" name="Picture 11">
            <a:extLst>
              <a:ext uri="{FF2B5EF4-FFF2-40B4-BE49-F238E27FC236}">
                <a16:creationId xmlns:a16="http://schemas.microsoft.com/office/drawing/2014/main" id="{6917B259-9CD7-409F-A814-86A2C0237673}"/>
              </a:ext>
            </a:extLst>
          </p:cNvPr>
          <p:cNvPicPr>
            <a:picLocks noChangeAspect="1"/>
          </p:cNvPicPr>
          <p:nvPr/>
        </p:nvPicPr>
        <p:blipFill>
          <a:blip r:embed="rId3"/>
          <a:stretch>
            <a:fillRect/>
          </a:stretch>
        </p:blipFill>
        <p:spPr>
          <a:xfrm>
            <a:off x="8247486" y="662940"/>
            <a:ext cx="3489545" cy="678180"/>
          </a:xfrm>
          <a:prstGeom prst="rect">
            <a:avLst/>
          </a:prstGeom>
        </p:spPr>
      </p:pic>
    </p:spTree>
    <p:extLst>
      <p:ext uri="{BB962C8B-B14F-4D97-AF65-F5344CB8AC3E}">
        <p14:creationId xmlns:p14="http://schemas.microsoft.com/office/powerpoint/2010/main" val="387674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9EC657-B483-457C-99C3-75C0C0A08B4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52B3B5-F72C-44CB-8AF3-D08728424DF9}" type="slidenum">
              <a:rPr kumimoji="0" lang="en-US" sz="1100" b="0" i="0" u="none" strike="noStrike" kern="1200" cap="none" spc="0" normalizeH="0" baseline="0" noProof="0" smtClean="0">
                <a:ln>
                  <a:noFill/>
                </a:ln>
                <a:solidFill>
                  <a:srgbClr val="0F1012">
                    <a:tint val="75000"/>
                  </a:srgbClr>
                </a:solidFill>
                <a:effectLst/>
                <a:uLnTx/>
                <a:uFillTx/>
                <a:latin typeface="Poppins" panose="00000500000000000000" pitchFamily="2" charset="0"/>
                <a:ea typeface="+mn-ea"/>
                <a:cs typeface="Poppins" panose="000005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100" b="0" i="0" u="none" strike="noStrike" kern="1200" cap="none" spc="0" normalizeH="0" baseline="0" noProof="0" dirty="0">
              <a:ln>
                <a:noFill/>
              </a:ln>
              <a:solidFill>
                <a:srgbClr val="0F1012">
                  <a:tint val="75000"/>
                </a:srgbClr>
              </a:solidFill>
              <a:effectLst/>
              <a:uLnTx/>
              <a:uFillTx/>
              <a:latin typeface="Poppins" panose="00000500000000000000" pitchFamily="2" charset="0"/>
              <a:ea typeface="+mn-ea"/>
              <a:cs typeface="Poppins" panose="00000500000000000000" pitchFamily="2" charset="0"/>
            </a:endParaRPr>
          </a:p>
        </p:txBody>
      </p:sp>
      <p:sp>
        <p:nvSpPr>
          <p:cNvPr id="5" name="TextBox 4">
            <a:extLst>
              <a:ext uri="{FF2B5EF4-FFF2-40B4-BE49-F238E27FC236}">
                <a16:creationId xmlns:a16="http://schemas.microsoft.com/office/drawing/2014/main" id="{7E90C972-AA43-41CE-8972-78A349045D2B}"/>
              </a:ext>
            </a:extLst>
          </p:cNvPr>
          <p:cNvSpPr txBox="1"/>
          <p:nvPr/>
        </p:nvSpPr>
        <p:spPr>
          <a:xfrm>
            <a:off x="288651" y="283945"/>
            <a:ext cx="81553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AAF41"/>
                </a:solidFill>
                <a:effectLst/>
                <a:uLnTx/>
                <a:uFillTx/>
                <a:latin typeface="Poppins Medium"/>
                <a:ea typeface="+mn-ea"/>
                <a:cs typeface="+mn-cs"/>
              </a:rPr>
              <a:t>The National Picture</a:t>
            </a:r>
          </a:p>
        </p:txBody>
      </p:sp>
      <p:graphicFrame>
        <p:nvGraphicFramePr>
          <p:cNvPr id="3" name="Object 2">
            <a:extLst>
              <a:ext uri="{FF2B5EF4-FFF2-40B4-BE49-F238E27FC236}">
                <a16:creationId xmlns:a16="http://schemas.microsoft.com/office/drawing/2014/main" id="{2499CC93-DC5E-4EB2-AB8B-51B6ED213D61}"/>
              </a:ext>
            </a:extLst>
          </p:cNvPr>
          <p:cNvGraphicFramePr>
            <a:graphicFrameLocks noChangeAspect="1"/>
          </p:cNvGraphicFramePr>
          <p:nvPr/>
        </p:nvGraphicFramePr>
        <p:xfrm>
          <a:off x="1835675" y="845963"/>
          <a:ext cx="7666486" cy="5940732"/>
        </p:xfrm>
        <a:graphic>
          <a:graphicData uri="http://schemas.openxmlformats.org/presentationml/2006/ole">
            <mc:AlternateContent xmlns:mc="http://schemas.openxmlformats.org/markup-compatibility/2006">
              <mc:Choice xmlns:v="urn:schemas-microsoft-com:vml" Requires="v">
                <p:oleObj spid="_x0000_s2056" r:id="rId3" imgW="12202920" imgH="9472680" progId="">
                  <p:embed/>
                </p:oleObj>
              </mc:Choice>
              <mc:Fallback>
                <p:oleObj r:id="rId3" imgW="12202920" imgH="9472680" progId="">
                  <p:embed/>
                  <p:pic>
                    <p:nvPicPr>
                      <p:cNvPr id="3" name="Object 2">
                        <a:extLst>
                          <a:ext uri="{FF2B5EF4-FFF2-40B4-BE49-F238E27FC236}">
                            <a16:creationId xmlns:a16="http://schemas.microsoft.com/office/drawing/2014/main" id="{2499CC93-DC5E-4EB2-AB8B-51B6ED213D61}"/>
                          </a:ext>
                        </a:extLst>
                      </p:cNvPr>
                      <p:cNvPicPr/>
                      <p:nvPr/>
                    </p:nvPicPr>
                    <p:blipFill>
                      <a:blip r:embed="rId4"/>
                      <a:stretch>
                        <a:fillRect/>
                      </a:stretch>
                    </p:blipFill>
                    <p:spPr>
                      <a:xfrm>
                        <a:off x="1835675" y="845963"/>
                        <a:ext cx="7666486" cy="5940732"/>
                      </a:xfrm>
                      <a:prstGeom prst="rect">
                        <a:avLst/>
                      </a:prstGeom>
                    </p:spPr>
                  </p:pic>
                </p:oleObj>
              </mc:Fallback>
            </mc:AlternateContent>
          </a:graphicData>
        </a:graphic>
      </p:graphicFrame>
    </p:spTree>
    <p:extLst>
      <p:ext uri="{BB962C8B-B14F-4D97-AF65-F5344CB8AC3E}">
        <p14:creationId xmlns:p14="http://schemas.microsoft.com/office/powerpoint/2010/main" val="2116731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3F088-2900-447B-81DC-B5166A239623}"/>
              </a:ext>
            </a:extLst>
          </p:cNvPr>
          <p:cNvSpPr>
            <a:spLocks noGrp="1"/>
          </p:cNvSpPr>
          <p:nvPr>
            <p:ph type="title"/>
          </p:nvPr>
        </p:nvSpPr>
        <p:spPr/>
        <p:txBody>
          <a:bodyPr/>
          <a:lstStyle/>
          <a:p>
            <a:r>
              <a:rPr lang="en-US" dirty="0"/>
              <a:t>Public/Private Roads Project</a:t>
            </a:r>
          </a:p>
        </p:txBody>
      </p:sp>
      <p:sp>
        <p:nvSpPr>
          <p:cNvPr id="3" name="Content Placeholder 2">
            <a:extLst>
              <a:ext uri="{FF2B5EF4-FFF2-40B4-BE49-F238E27FC236}">
                <a16:creationId xmlns:a16="http://schemas.microsoft.com/office/drawing/2014/main" id="{20F3533B-AF76-4522-901F-F7D01E0E0567}"/>
              </a:ext>
            </a:extLst>
          </p:cNvPr>
          <p:cNvSpPr>
            <a:spLocks noGrp="1"/>
          </p:cNvSpPr>
          <p:nvPr>
            <p:ph idx="1"/>
          </p:nvPr>
        </p:nvSpPr>
        <p:spPr/>
        <p:txBody>
          <a:bodyPr>
            <a:normAutofit/>
          </a:bodyPr>
          <a:lstStyle/>
          <a:p>
            <a:r>
              <a:rPr lang="en-US" dirty="0"/>
              <a:t>This project will explore the ability of current GPS technology to differentiate between public and private roads in a road charge system.</a:t>
            </a:r>
          </a:p>
          <a:p>
            <a:r>
              <a:rPr lang="en-US" dirty="0"/>
              <a:t>Live in March 2023.</a:t>
            </a:r>
          </a:p>
        </p:txBody>
      </p:sp>
      <p:sp>
        <p:nvSpPr>
          <p:cNvPr id="5" name="Slide Number Placeholder 4">
            <a:extLst>
              <a:ext uri="{FF2B5EF4-FFF2-40B4-BE49-F238E27FC236}">
                <a16:creationId xmlns:a16="http://schemas.microsoft.com/office/drawing/2014/main" id="{9DAA1897-CA93-4C08-8FCA-8E932813470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52B3B5-F72C-44CB-8AF3-D08728424DF9}" type="slidenum">
              <a:rPr kumimoji="0" lang="en-US" sz="1100" b="0" i="0" u="none" strike="noStrike" kern="1200" cap="none" spc="0" normalizeH="0" baseline="0" noProof="0" smtClean="0">
                <a:ln>
                  <a:noFill/>
                </a:ln>
                <a:solidFill>
                  <a:srgbClr val="0F1012">
                    <a:tint val="75000"/>
                  </a:srgbClr>
                </a:solidFill>
                <a:effectLst/>
                <a:uLnTx/>
                <a:uFillTx/>
                <a:latin typeface="Poppins" panose="00000500000000000000" pitchFamily="2" charset="0"/>
                <a:ea typeface="+mn-ea"/>
                <a:cs typeface="Poppins" panose="000005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100" b="0" i="0" u="none" strike="noStrike" kern="1200" cap="none" spc="0" normalizeH="0" baseline="0" noProof="0" dirty="0">
              <a:ln>
                <a:noFill/>
              </a:ln>
              <a:solidFill>
                <a:srgbClr val="0F1012">
                  <a:tint val="75000"/>
                </a:srgbClr>
              </a:solidFill>
              <a:effectLst/>
              <a:uLnTx/>
              <a:uFillTx/>
              <a:latin typeface="Poppins" panose="00000500000000000000" pitchFamily="2" charset="0"/>
              <a:ea typeface="+mn-ea"/>
              <a:cs typeface="Poppins" panose="00000500000000000000" pitchFamily="2" charset="0"/>
            </a:endParaRPr>
          </a:p>
        </p:txBody>
      </p:sp>
      <p:pic>
        <p:nvPicPr>
          <p:cNvPr id="7" name="Picture Placeholder 6">
            <a:extLst>
              <a:ext uri="{FF2B5EF4-FFF2-40B4-BE49-F238E27FC236}">
                <a16:creationId xmlns:a16="http://schemas.microsoft.com/office/drawing/2014/main" id="{C9097469-EF03-4162-8E4C-4CAF8F145B64}"/>
              </a:ext>
            </a:extLst>
          </p:cNvPr>
          <p:cNvPicPr>
            <a:picLocks noGrp="1" noChangeAspect="1"/>
          </p:cNvPicPr>
          <p:nvPr>
            <p:ph type="pic" sz="quarter" idx="13"/>
          </p:nvPr>
        </p:nvPicPr>
        <p:blipFill>
          <a:blip r:embed="rId2"/>
          <a:srcRect l="28470" r="28470"/>
          <a:stretch>
            <a:fillRect/>
          </a:stretch>
        </p:blipFill>
        <p:spPr>
          <a:prstGeom prst="rect">
            <a:avLst/>
          </a:prstGeom>
        </p:spPr>
      </p:pic>
      <p:sp>
        <p:nvSpPr>
          <p:cNvPr id="4" name="Content Placeholder 3">
            <a:extLst>
              <a:ext uri="{FF2B5EF4-FFF2-40B4-BE49-F238E27FC236}">
                <a16:creationId xmlns:a16="http://schemas.microsoft.com/office/drawing/2014/main" id="{160EDE40-1779-4328-A258-846EF642C78C}"/>
              </a:ext>
            </a:extLst>
          </p:cNvPr>
          <p:cNvSpPr>
            <a:spLocks noGrp="1"/>
          </p:cNvSpPr>
          <p:nvPr>
            <p:ph sz="half" idx="4294967295"/>
          </p:nvPr>
        </p:nvSpPr>
        <p:spPr>
          <a:xfrm>
            <a:off x="7954963" y="2506978"/>
            <a:ext cx="3875087" cy="4351022"/>
          </a:xfrm>
        </p:spPr>
        <p:txBody>
          <a:bodyPr/>
          <a:lstStyle/>
          <a:p>
            <a:pPr marL="0" indent="0">
              <a:buNone/>
            </a:pPr>
            <a:r>
              <a:rPr lang="en-US" sz="2800" b="1" i="1" dirty="0">
                <a:solidFill>
                  <a:schemeClr val="bg1"/>
                </a:solidFill>
              </a:rPr>
              <a:t>The project is the first in the nation specifically focused on engaging rural and tribal communities to understand their concerns and priorities for a road charge system.</a:t>
            </a:r>
          </a:p>
          <a:p>
            <a:endParaRPr lang="en-US" dirty="0"/>
          </a:p>
        </p:txBody>
      </p:sp>
    </p:spTree>
    <p:extLst>
      <p:ext uri="{BB962C8B-B14F-4D97-AF65-F5344CB8AC3E}">
        <p14:creationId xmlns:p14="http://schemas.microsoft.com/office/powerpoint/2010/main" val="2713756146"/>
      </p:ext>
    </p:extLst>
  </p:cSld>
  <p:clrMapOvr>
    <a:masterClrMapping/>
  </p:clrMapOvr>
</p:sld>
</file>

<file path=ppt/theme/theme1.xml><?xml version="1.0" encoding="utf-8"?>
<a:theme xmlns:a="http://schemas.openxmlformats.org/drawingml/2006/main" name="1_Office Theme">
  <a:themeElements>
    <a:clrScheme name="CARC">
      <a:dk1>
        <a:srgbClr val="0F1012"/>
      </a:dk1>
      <a:lt1>
        <a:sysClr val="window" lastClr="FFFFFF"/>
      </a:lt1>
      <a:dk2>
        <a:srgbClr val="046B99"/>
      </a:dk2>
      <a:lt2>
        <a:srgbClr val="E6E6E6"/>
      </a:lt2>
      <a:accent1>
        <a:srgbClr val="FAAF41"/>
      </a:accent1>
      <a:accent2>
        <a:srgbClr val="1A7041"/>
      </a:accent2>
      <a:accent3>
        <a:srgbClr val="333435"/>
      </a:accent3>
      <a:accent4>
        <a:srgbClr val="FFFFFF"/>
      </a:accent4>
      <a:accent5>
        <a:srgbClr val="FFFFFF"/>
      </a:accent5>
      <a:accent6>
        <a:srgbClr val="FFFFFF"/>
      </a:accent6>
      <a:hlink>
        <a:srgbClr val="046B99"/>
      </a:hlink>
      <a:folHlink>
        <a:srgbClr val="046B99"/>
      </a:folHlink>
    </a:clrScheme>
    <a:fontScheme name="CARC">
      <a:majorFont>
        <a:latin typeface="Poppins SemiBold"/>
        <a:ea typeface=""/>
        <a:cs typeface=""/>
      </a:majorFont>
      <a:minorFont>
        <a:latin typeface="Poppins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ARC">
      <a:dk1>
        <a:srgbClr val="0F1012"/>
      </a:dk1>
      <a:lt1>
        <a:sysClr val="window" lastClr="FFFFFF"/>
      </a:lt1>
      <a:dk2>
        <a:srgbClr val="046B99"/>
      </a:dk2>
      <a:lt2>
        <a:srgbClr val="E6E6E6"/>
      </a:lt2>
      <a:accent1>
        <a:srgbClr val="FAAF41"/>
      </a:accent1>
      <a:accent2>
        <a:srgbClr val="046B99"/>
      </a:accent2>
      <a:accent3>
        <a:srgbClr val="333435"/>
      </a:accent3>
      <a:accent4>
        <a:srgbClr val="1A7041"/>
      </a:accent4>
      <a:accent5>
        <a:srgbClr val="ACADAF"/>
      </a:accent5>
      <a:accent6>
        <a:srgbClr val="E76413"/>
      </a:accent6>
      <a:hlink>
        <a:srgbClr val="046B99"/>
      </a:hlink>
      <a:folHlink>
        <a:srgbClr val="046B99"/>
      </a:folHlink>
    </a:clrScheme>
    <a:fontScheme name="CARC">
      <a:majorFont>
        <a:latin typeface="Poppins SemiBold"/>
        <a:ea typeface=""/>
        <a:cs typeface=""/>
      </a:majorFont>
      <a:minorFont>
        <a:latin typeface="Poppins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13798</TotalTime>
  <Words>389</Words>
  <Application>Microsoft Office PowerPoint</Application>
  <PresentationFormat>Widescreen</PresentationFormat>
  <Paragraphs>38</Paragraphs>
  <Slides>11</Slides>
  <Notes>0</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0</vt:i4>
      </vt:variant>
      <vt:variant>
        <vt:lpstr>Slide Titles</vt:lpstr>
      </vt:variant>
      <vt:variant>
        <vt:i4>11</vt:i4>
      </vt:variant>
    </vt:vector>
  </HeadingPairs>
  <TitlesOfParts>
    <vt:vector size="17" baseType="lpstr">
      <vt:lpstr>Arial</vt:lpstr>
      <vt:lpstr>Poppins</vt:lpstr>
      <vt:lpstr>Poppins Medium</vt:lpstr>
      <vt:lpstr>Poppins SemiBold</vt:lpstr>
      <vt:lpstr>1_Office Theme</vt:lpstr>
      <vt:lpstr>2_Office Theme</vt:lpstr>
      <vt:lpstr>PowerPoint Presentation</vt:lpstr>
      <vt:lpstr>4 Issues with the Gas Tax</vt:lpstr>
      <vt:lpstr>What is a Road Charge?</vt:lpstr>
      <vt:lpstr>PowerPoint Presentation</vt:lpstr>
      <vt:lpstr>PowerPoint Presentation</vt:lpstr>
      <vt:lpstr>PowerPoint Presentation</vt:lpstr>
      <vt:lpstr>Mileage Reporting Methods</vt:lpstr>
      <vt:lpstr>PowerPoint Presentation</vt:lpstr>
      <vt:lpstr>Public/Private Roads Project</vt:lpstr>
      <vt:lpstr>Help us recruit!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Prehoda, Lauren@DOT</dc:creator>
  <cp:lastModifiedBy>Elizabeth Nielsen</cp:lastModifiedBy>
  <cp:revision>7</cp:revision>
  <dcterms:created xsi:type="dcterms:W3CDTF">2023-01-09T03:14:38Z</dcterms:created>
  <dcterms:modified xsi:type="dcterms:W3CDTF">2023-02-14T17:10:32Z</dcterms:modified>
</cp:coreProperties>
</file>