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sldIdLst>
    <p:sldId id="256" r:id="rId2"/>
    <p:sldId id="257" r:id="rId3"/>
    <p:sldId id="267" r:id="rId4"/>
    <p:sldId id="258" r:id="rId5"/>
    <p:sldId id="262" r:id="rId6"/>
    <p:sldId id="261" r:id="rId7"/>
    <p:sldId id="263" r:id="rId8"/>
    <p:sldId id="264" r:id="rId9"/>
    <p:sldId id="271" r:id="rId10"/>
    <p:sldId id="259" r:id="rId11"/>
    <p:sldId id="266" r:id="rId12"/>
    <p:sldId id="270" r:id="rId13"/>
    <p:sldId id="269" r:id="rId14"/>
    <p:sldId id="26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765E"/>
    <a:srgbClr val="9B97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ata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28169B-F722-4877-960D-985B5DAB5B7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7640754-110C-48F3-BE54-88573D12A939}">
      <dgm:prSet/>
      <dgm:spPr/>
      <dgm:t>
        <a:bodyPr/>
        <a:lstStyle/>
        <a:p>
          <a:r>
            <a:rPr lang="en-US" dirty="0"/>
            <a:t>Voluntary program, minimum term is 10 years</a:t>
          </a:r>
        </a:p>
      </dgm:t>
    </dgm:pt>
    <dgm:pt modelId="{ACC1D676-F84B-4174-AD1F-6123B0681C55}" type="parTrans" cxnId="{338E7A24-5FDC-46FE-8A83-0AE1F262A87E}">
      <dgm:prSet/>
      <dgm:spPr/>
      <dgm:t>
        <a:bodyPr/>
        <a:lstStyle/>
        <a:p>
          <a:endParaRPr lang="en-US"/>
        </a:p>
      </dgm:t>
    </dgm:pt>
    <dgm:pt modelId="{5764DC3A-0DD8-483C-8E0D-8490C80D2DAE}" type="sibTrans" cxnId="{338E7A24-5FDC-46FE-8A83-0AE1F262A87E}">
      <dgm:prSet/>
      <dgm:spPr/>
      <dgm:t>
        <a:bodyPr/>
        <a:lstStyle/>
        <a:p>
          <a:endParaRPr lang="en-US"/>
        </a:p>
      </dgm:t>
    </dgm:pt>
    <dgm:pt modelId="{A7DBB069-BF6E-4184-9F6C-39A653FC5EC3}">
      <dgm:prSet/>
      <dgm:spPr/>
      <dgm:t>
        <a:bodyPr/>
        <a:lstStyle/>
        <a:p>
          <a:r>
            <a:rPr lang="en-US" dirty="0"/>
            <a:t>Preserves agricultural and open space land</a:t>
          </a:r>
        </a:p>
      </dgm:t>
    </dgm:pt>
    <dgm:pt modelId="{8B68BC32-E1EC-4A73-ABAF-2BE8F6754810}" type="parTrans" cxnId="{5B49BD02-90CF-4574-86E5-92B8FD4F2B71}">
      <dgm:prSet/>
      <dgm:spPr/>
      <dgm:t>
        <a:bodyPr/>
        <a:lstStyle/>
        <a:p>
          <a:endParaRPr lang="en-US"/>
        </a:p>
      </dgm:t>
    </dgm:pt>
    <dgm:pt modelId="{7B374D25-8179-4633-A708-38152E884A34}" type="sibTrans" cxnId="{5B49BD02-90CF-4574-86E5-92B8FD4F2B71}">
      <dgm:prSet/>
      <dgm:spPr/>
      <dgm:t>
        <a:bodyPr/>
        <a:lstStyle/>
        <a:p>
          <a:endParaRPr lang="en-US"/>
        </a:p>
      </dgm:t>
    </dgm:pt>
    <dgm:pt modelId="{4F1CC10A-F21B-4229-8C14-F81E60AC0389}">
      <dgm:prSet/>
      <dgm:spPr/>
      <dgm:t>
        <a:bodyPr/>
        <a:lstStyle/>
        <a:p>
          <a:r>
            <a:rPr lang="en-US"/>
            <a:t>Approximately 10% of private land in Siskiyou County is under Williamson Act</a:t>
          </a:r>
        </a:p>
      </dgm:t>
    </dgm:pt>
    <dgm:pt modelId="{6F90CDAB-4A00-4785-ABA9-D102E57DB1AC}" type="parTrans" cxnId="{59515687-1A2A-4300-8DF5-CBFDC120DD13}">
      <dgm:prSet/>
      <dgm:spPr/>
      <dgm:t>
        <a:bodyPr/>
        <a:lstStyle/>
        <a:p>
          <a:endParaRPr lang="en-US"/>
        </a:p>
      </dgm:t>
    </dgm:pt>
    <dgm:pt modelId="{436D03E6-875E-46E6-A173-40DFCC3F59BF}" type="sibTrans" cxnId="{59515687-1A2A-4300-8DF5-CBFDC120DD13}">
      <dgm:prSet/>
      <dgm:spPr/>
      <dgm:t>
        <a:bodyPr/>
        <a:lstStyle/>
        <a:p>
          <a:endParaRPr lang="en-US"/>
        </a:p>
      </dgm:t>
    </dgm:pt>
    <dgm:pt modelId="{1BEBE002-CE7D-4A8E-916A-4D206785DF1D}">
      <dgm:prSet/>
      <dgm:spPr/>
      <dgm:t>
        <a:bodyPr/>
        <a:lstStyle/>
        <a:p>
          <a:r>
            <a:rPr lang="en-US" dirty="0"/>
            <a:t>Agricultural Preserve must consist of no less than 100 acres (must contain at least 40 acres of Class 1 or 2 soils)</a:t>
          </a:r>
        </a:p>
      </dgm:t>
    </dgm:pt>
    <dgm:pt modelId="{224E7750-1FB1-427A-A76C-31AB08F58494}" type="parTrans" cxnId="{12A07800-D581-4B5F-A24D-5130569BE741}">
      <dgm:prSet/>
      <dgm:spPr/>
      <dgm:t>
        <a:bodyPr/>
        <a:lstStyle/>
        <a:p>
          <a:endParaRPr lang="en-US"/>
        </a:p>
      </dgm:t>
    </dgm:pt>
    <dgm:pt modelId="{BE446EC6-354C-43E5-BA55-C53EAD7DFC5A}" type="sibTrans" cxnId="{12A07800-D581-4B5F-A24D-5130569BE741}">
      <dgm:prSet/>
      <dgm:spPr/>
      <dgm:t>
        <a:bodyPr/>
        <a:lstStyle/>
        <a:p>
          <a:endParaRPr lang="en-US"/>
        </a:p>
      </dgm:t>
    </dgm:pt>
    <dgm:pt modelId="{CE565458-2744-4A14-A278-005BA1D3F192}">
      <dgm:prSet/>
      <dgm:spPr/>
      <dgm:t>
        <a:bodyPr/>
        <a:lstStyle/>
        <a:p>
          <a:r>
            <a:rPr lang="en-US" dirty="0"/>
            <a:t>Williamson Act Contract is a legal document that obligates the property owner, and any successors of interest, to the contract’s enforceable restrictions</a:t>
          </a:r>
        </a:p>
      </dgm:t>
    </dgm:pt>
    <dgm:pt modelId="{D3CC9F9C-2D7A-4CCD-B582-09AD8D61D38D}" type="parTrans" cxnId="{703BA8C6-BC0C-4CF6-87CA-C27E1C0A1123}">
      <dgm:prSet/>
      <dgm:spPr/>
      <dgm:t>
        <a:bodyPr/>
        <a:lstStyle/>
        <a:p>
          <a:endParaRPr lang="en-US"/>
        </a:p>
      </dgm:t>
    </dgm:pt>
    <dgm:pt modelId="{CF936A88-B4B0-487D-986B-6BEF6206297A}" type="sibTrans" cxnId="{703BA8C6-BC0C-4CF6-87CA-C27E1C0A1123}">
      <dgm:prSet/>
      <dgm:spPr/>
      <dgm:t>
        <a:bodyPr/>
        <a:lstStyle/>
        <a:p>
          <a:endParaRPr lang="en-US"/>
        </a:p>
      </dgm:t>
    </dgm:pt>
    <dgm:pt modelId="{42476725-D85A-4830-8B1E-60D86BEE7E52}" type="pres">
      <dgm:prSet presAssocID="{8628169B-F722-4877-960D-985B5DAB5B7F}" presName="root" presStyleCnt="0">
        <dgm:presLayoutVars>
          <dgm:dir/>
          <dgm:resizeHandles val="exact"/>
        </dgm:presLayoutVars>
      </dgm:prSet>
      <dgm:spPr/>
    </dgm:pt>
    <dgm:pt modelId="{B225DE74-B4C4-4029-8827-617A23F66843}" type="pres">
      <dgm:prSet presAssocID="{47640754-110C-48F3-BE54-88573D12A939}" presName="compNode" presStyleCnt="0"/>
      <dgm:spPr/>
    </dgm:pt>
    <dgm:pt modelId="{AA5051AC-0778-4E78-A551-066805E19775}" type="pres">
      <dgm:prSet presAssocID="{47640754-110C-48F3-BE54-88573D12A939}" presName="bgRect" presStyleLbl="bgShp" presStyleIdx="0" presStyleCnt="5"/>
      <dgm:spPr/>
    </dgm:pt>
    <dgm:pt modelId="{2459F95E-E830-4EB9-85CD-AE8A18696EA8}" type="pres">
      <dgm:prSet presAssocID="{47640754-110C-48F3-BE54-88573D12A93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68DB988B-E461-4E92-ACC3-5C5A4084050D}" type="pres">
      <dgm:prSet presAssocID="{47640754-110C-48F3-BE54-88573D12A939}" presName="spaceRect" presStyleCnt="0"/>
      <dgm:spPr/>
    </dgm:pt>
    <dgm:pt modelId="{884CF0CA-007F-4E41-9CA9-77A76E6E138C}" type="pres">
      <dgm:prSet presAssocID="{47640754-110C-48F3-BE54-88573D12A939}" presName="parTx" presStyleLbl="revTx" presStyleIdx="0" presStyleCnt="5">
        <dgm:presLayoutVars>
          <dgm:chMax val="0"/>
          <dgm:chPref val="0"/>
        </dgm:presLayoutVars>
      </dgm:prSet>
      <dgm:spPr/>
    </dgm:pt>
    <dgm:pt modelId="{6ACF7B86-F2D1-4E6B-A187-C36AD9156871}" type="pres">
      <dgm:prSet presAssocID="{5764DC3A-0DD8-483C-8E0D-8490C80D2DAE}" presName="sibTrans" presStyleCnt="0"/>
      <dgm:spPr/>
    </dgm:pt>
    <dgm:pt modelId="{5B9F8CB0-FA6A-4C4D-9B02-B5073403832D}" type="pres">
      <dgm:prSet presAssocID="{A7DBB069-BF6E-4184-9F6C-39A653FC5EC3}" presName="compNode" presStyleCnt="0"/>
      <dgm:spPr/>
    </dgm:pt>
    <dgm:pt modelId="{5CC61B43-C857-465A-9BF4-4A6F10B0A981}" type="pres">
      <dgm:prSet presAssocID="{A7DBB069-BF6E-4184-9F6C-39A653FC5EC3}" presName="bgRect" presStyleLbl="bgShp" presStyleIdx="1" presStyleCnt="5"/>
      <dgm:spPr/>
    </dgm:pt>
    <dgm:pt modelId="{14C7D057-9507-4939-95AF-27091C5517FD}" type="pres">
      <dgm:prSet presAssocID="{A7DBB069-BF6E-4184-9F6C-39A653FC5EC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lant"/>
        </a:ext>
      </dgm:extLst>
    </dgm:pt>
    <dgm:pt modelId="{AB1A7600-C153-42C3-BC5B-E70D6C3D3755}" type="pres">
      <dgm:prSet presAssocID="{A7DBB069-BF6E-4184-9F6C-39A653FC5EC3}" presName="spaceRect" presStyleCnt="0"/>
      <dgm:spPr/>
    </dgm:pt>
    <dgm:pt modelId="{C6F4BF66-7972-4984-BE5F-30246C084C3A}" type="pres">
      <dgm:prSet presAssocID="{A7DBB069-BF6E-4184-9F6C-39A653FC5EC3}" presName="parTx" presStyleLbl="revTx" presStyleIdx="1" presStyleCnt="5">
        <dgm:presLayoutVars>
          <dgm:chMax val="0"/>
          <dgm:chPref val="0"/>
        </dgm:presLayoutVars>
      </dgm:prSet>
      <dgm:spPr/>
    </dgm:pt>
    <dgm:pt modelId="{3FB3C26E-4D66-464F-A21F-F5A7DF468613}" type="pres">
      <dgm:prSet presAssocID="{7B374D25-8179-4633-A708-38152E884A34}" presName="sibTrans" presStyleCnt="0"/>
      <dgm:spPr/>
    </dgm:pt>
    <dgm:pt modelId="{D4C31525-42A2-4EC6-8766-E940F65268D2}" type="pres">
      <dgm:prSet presAssocID="{4F1CC10A-F21B-4229-8C14-F81E60AC0389}" presName="compNode" presStyleCnt="0"/>
      <dgm:spPr/>
    </dgm:pt>
    <dgm:pt modelId="{1A7EA2A4-68DC-4F34-B0C5-739BFBF164DF}" type="pres">
      <dgm:prSet presAssocID="{4F1CC10A-F21B-4229-8C14-F81E60AC0389}" presName="bgRect" presStyleLbl="bgShp" presStyleIdx="2" presStyleCnt="5"/>
      <dgm:spPr/>
    </dgm:pt>
    <dgm:pt modelId="{BC8DBF9A-0EB8-4AF2-924B-F492CAD38681}" type="pres">
      <dgm:prSet presAssocID="{4F1CC10A-F21B-4229-8C14-F81E60AC038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CAE5EC52-EE7B-4E7C-AA6A-12F7B1C51697}" type="pres">
      <dgm:prSet presAssocID="{4F1CC10A-F21B-4229-8C14-F81E60AC0389}" presName="spaceRect" presStyleCnt="0"/>
      <dgm:spPr/>
    </dgm:pt>
    <dgm:pt modelId="{08EC7A4B-3189-40D9-B7B9-898F15DF4B47}" type="pres">
      <dgm:prSet presAssocID="{4F1CC10A-F21B-4229-8C14-F81E60AC0389}" presName="parTx" presStyleLbl="revTx" presStyleIdx="2" presStyleCnt="5">
        <dgm:presLayoutVars>
          <dgm:chMax val="0"/>
          <dgm:chPref val="0"/>
        </dgm:presLayoutVars>
      </dgm:prSet>
      <dgm:spPr/>
    </dgm:pt>
    <dgm:pt modelId="{CBC0E0C2-1E09-420E-8E2F-5E67108DDD7A}" type="pres">
      <dgm:prSet presAssocID="{436D03E6-875E-46E6-A173-40DFCC3F59BF}" presName="sibTrans" presStyleCnt="0"/>
      <dgm:spPr/>
    </dgm:pt>
    <dgm:pt modelId="{E96B5206-59C8-4350-9BB1-69B9F00A084D}" type="pres">
      <dgm:prSet presAssocID="{1BEBE002-CE7D-4A8E-916A-4D206785DF1D}" presName="compNode" presStyleCnt="0"/>
      <dgm:spPr/>
    </dgm:pt>
    <dgm:pt modelId="{0BCB76E6-DDE1-4EA4-B6E3-457EBBC7894B}" type="pres">
      <dgm:prSet presAssocID="{1BEBE002-CE7D-4A8E-916A-4D206785DF1D}" presName="bgRect" presStyleLbl="bgShp" presStyleIdx="3" presStyleCnt="5"/>
      <dgm:spPr/>
    </dgm:pt>
    <dgm:pt modelId="{0AFA451F-459D-4EB8-9D38-266D7DFDD954}" type="pres">
      <dgm:prSet presAssocID="{1BEBE002-CE7D-4A8E-916A-4D206785DF1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arm scene"/>
        </a:ext>
      </dgm:extLst>
    </dgm:pt>
    <dgm:pt modelId="{AD81B995-AFEA-4856-B271-81DB369F9548}" type="pres">
      <dgm:prSet presAssocID="{1BEBE002-CE7D-4A8E-916A-4D206785DF1D}" presName="spaceRect" presStyleCnt="0"/>
      <dgm:spPr/>
    </dgm:pt>
    <dgm:pt modelId="{1BEE9F1D-30AA-465E-82FD-EB68B9EE4550}" type="pres">
      <dgm:prSet presAssocID="{1BEBE002-CE7D-4A8E-916A-4D206785DF1D}" presName="parTx" presStyleLbl="revTx" presStyleIdx="3" presStyleCnt="5">
        <dgm:presLayoutVars>
          <dgm:chMax val="0"/>
          <dgm:chPref val="0"/>
        </dgm:presLayoutVars>
      </dgm:prSet>
      <dgm:spPr/>
    </dgm:pt>
    <dgm:pt modelId="{77967CA2-E6E4-47B4-98F3-899E5C80D5C3}" type="pres">
      <dgm:prSet presAssocID="{BE446EC6-354C-43E5-BA55-C53EAD7DFC5A}" presName="sibTrans" presStyleCnt="0"/>
      <dgm:spPr/>
    </dgm:pt>
    <dgm:pt modelId="{7D4F81B8-AA6F-48B0-9770-3BC699B2AD0C}" type="pres">
      <dgm:prSet presAssocID="{CE565458-2744-4A14-A278-005BA1D3F192}" presName="compNode" presStyleCnt="0"/>
      <dgm:spPr/>
    </dgm:pt>
    <dgm:pt modelId="{28A7F32E-04A7-48BC-A46F-B87690E29800}" type="pres">
      <dgm:prSet presAssocID="{CE565458-2744-4A14-A278-005BA1D3F192}" presName="bgRect" presStyleLbl="bgShp" presStyleIdx="4" presStyleCnt="5"/>
      <dgm:spPr/>
    </dgm:pt>
    <dgm:pt modelId="{CA2DE731-C84E-4695-ABC1-95B8816CF1E4}" type="pres">
      <dgm:prSet presAssocID="{CE565458-2744-4A14-A278-005BA1D3F19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ntract"/>
        </a:ext>
      </dgm:extLst>
    </dgm:pt>
    <dgm:pt modelId="{70A02D76-2880-4028-9C9E-7FCB3BAAFFCB}" type="pres">
      <dgm:prSet presAssocID="{CE565458-2744-4A14-A278-005BA1D3F192}" presName="spaceRect" presStyleCnt="0"/>
      <dgm:spPr/>
    </dgm:pt>
    <dgm:pt modelId="{0C42EB97-43B2-423C-A97A-20F78D7DB832}" type="pres">
      <dgm:prSet presAssocID="{CE565458-2744-4A14-A278-005BA1D3F192}" presName="parTx" presStyleLbl="revTx" presStyleIdx="4" presStyleCnt="5">
        <dgm:presLayoutVars>
          <dgm:chMax val="0"/>
          <dgm:chPref val="0"/>
        </dgm:presLayoutVars>
      </dgm:prSet>
      <dgm:spPr/>
    </dgm:pt>
  </dgm:ptLst>
  <dgm:cxnLst>
    <dgm:cxn modelId="{12A07800-D581-4B5F-A24D-5130569BE741}" srcId="{8628169B-F722-4877-960D-985B5DAB5B7F}" destId="{1BEBE002-CE7D-4A8E-916A-4D206785DF1D}" srcOrd="3" destOrd="0" parTransId="{224E7750-1FB1-427A-A76C-31AB08F58494}" sibTransId="{BE446EC6-354C-43E5-BA55-C53EAD7DFC5A}"/>
    <dgm:cxn modelId="{5B49BD02-90CF-4574-86E5-92B8FD4F2B71}" srcId="{8628169B-F722-4877-960D-985B5DAB5B7F}" destId="{A7DBB069-BF6E-4184-9F6C-39A653FC5EC3}" srcOrd="1" destOrd="0" parTransId="{8B68BC32-E1EC-4A73-ABAF-2BE8F6754810}" sibTransId="{7B374D25-8179-4633-A708-38152E884A34}"/>
    <dgm:cxn modelId="{E38CA61B-9B26-4602-9615-370844233B94}" type="presOf" srcId="{47640754-110C-48F3-BE54-88573D12A939}" destId="{884CF0CA-007F-4E41-9CA9-77A76E6E138C}" srcOrd="0" destOrd="0" presId="urn:microsoft.com/office/officeart/2018/2/layout/IconVerticalSolidList"/>
    <dgm:cxn modelId="{338E7A24-5FDC-46FE-8A83-0AE1F262A87E}" srcId="{8628169B-F722-4877-960D-985B5DAB5B7F}" destId="{47640754-110C-48F3-BE54-88573D12A939}" srcOrd="0" destOrd="0" parTransId="{ACC1D676-F84B-4174-AD1F-6123B0681C55}" sibTransId="{5764DC3A-0DD8-483C-8E0D-8490C80D2DAE}"/>
    <dgm:cxn modelId="{B7837727-1CE7-421C-8827-ADE613FB116E}" type="presOf" srcId="{A7DBB069-BF6E-4184-9F6C-39A653FC5EC3}" destId="{C6F4BF66-7972-4984-BE5F-30246C084C3A}" srcOrd="0" destOrd="0" presId="urn:microsoft.com/office/officeart/2018/2/layout/IconVerticalSolidList"/>
    <dgm:cxn modelId="{7756B42B-209C-4901-910B-B7B75783AFCE}" type="presOf" srcId="{1BEBE002-CE7D-4A8E-916A-4D206785DF1D}" destId="{1BEE9F1D-30AA-465E-82FD-EB68B9EE4550}" srcOrd="0" destOrd="0" presId="urn:microsoft.com/office/officeart/2018/2/layout/IconVerticalSolidList"/>
    <dgm:cxn modelId="{560A1A71-DFF4-43EF-8F71-6CB71A4B8660}" type="presOf" srcId="{8628169B-F722-4877-960D-985B5DAB5B7F}" destId="{42476725-D85A-4830-8B1E-60D86BEE7E52}" srcOrd="0" destOrd="0" presId="urn:microsoft.com/office/officeart/2018/2/layout/IconVerticalSolidList"/>
    <dgm:cxn modelId="{1CC09056-A3AE-466A-9BDE-E66890220DC5}" type="presOf" srcId="{4F1CC10A-F21B-4229-8C14-F81E60AC0389}" destId="{08EC7A4B-3189-40D9-B7B9-898F15DF4B47}" srcOrd="0" destOrd="0" presId="urn:microsoft.com/office/officeart/2018/2/layout/IconVerticalSolidList"/>
    <dgm:cxn modelId="{59515687-1A2A-4300-8DF5-CBFDC120DD13}" srcId="{8628169B-F722-4877-960D-985B5DAB5B7F}" destId="{4F1CC10A-F21B-4229-8C14-F81E60AC0389}" srcOrd="2" destOrd="0" parTransId="{6F90CDAB-4A00-4785-ABA9-D102E57DB1AC}" sibTransId="{436D03E6-875E-46E6-A173-40DFCC3F59BF}"/>
    <dgm:cxn modelId="{703BA8C6-BC0C-4CF6-87CA-C27E1C0A1123}" srcId="{8628169B-F722-4877-960D-985B5DAB5B7F}" destId="{CE565458-2744-4A14-A278-005BA1D3F192}" srcOrd="4" destOrd="0" parTransId="{D3CC9F9C-2D7A-4CCD-B582-09AD8D61D38D}" sibTransId="{CF936A88-B4B0-487D-986B-6BEF6206297A}"/>
    <dgm:cxn modelId="{FE64CCD5-D30D-46FD-9C69-CC70F3E3A506}" type="presOf" srcId="{CE565458-2744-4A14-A278-005BA1D3F192}" destId="{0C42EB97-43B2-423C-A97A-20F78D7DB832}" srcOrd="0" destOrd="0" presId="urn:microsoft.com/office/officeart/2018/2/layout/IconVerticalSolidList"/>
    <dgm:cxn modelId="{65BDB6DD-8EEF-4288-BE7A-5645AB8F3E26}" type="presParOf" srcId="{42476725-D85A-4830-8B1E-60D86BEE7E52}" destId="{B225DE74-B4C4-4029-8827-617A23F66843}" srcOrd="0" destOrd="0" presId="urn:microsoft.com/office/officeart/2018/2/layout/IconVerticalSolidList"/>
    <dgm:cxn modelId="{AE3C7ECB-AAC0-4A23-9D3F-7BB34570C439}" type="presParOf" srcId="{B225DE74-B4C4-4029-8827-617A23F66843}" destId="{AA5051AC-0778-4E78-A551-066805E19775}" srcOrd="0" destOrd="0" presId="urn:microsoft.com/office/officeart/2018/2/layout/IconVerticalSolidList"/>
    <dgm:cxn modelId="{9594F2B4-0330-4995-BEAC-D989612B55F9}" type="presParOf" srcId="{B225DE74-B4C4-4029-8827-617A23F66843}" destId="{2459F95E-E830-4EB9-85CD-AE8A18696EA8}" srcOrd="1" destOrd="0" presId="urn:microsoft.com/office/officeart/2018/2/layout/IconVerticalSolidList"/>
    <dgm:cxn modelId="{525183C9-9407-42AB-90A2-79E317941661}" type="presParOf" srcId="{B225DE74-B4C4-4029-8827-617A23F66843}" destId="{68DB988B-E461-4E92-ACC3-5C5A4084050D}" srcOrd="2" destOrd="0" presId="urn:microsoft.com/office/officeart/2018/2/layout/IconVerticalSolidList"/>
    <dgm:cxn modelId="{D1BE0EA8-8165-4F60-8526-708D16F6A1A3}" type="presParOf" srcId="{B225DE74-B4C4-4029-8827-617A23F66843}" destId="{884CF0CA-007F-4E41-9CA9-77A76E6E138C}" srcOrd="3" destOrd="0" presId="urn:microsoft.com/office/officeart/2018/2/layout/IconVerticalSolidList"/>
    <dgm:cxn modelId="{F33FF8B2-F789-47AF-804E-FC2623FBB1A7}" type="presParOf" srcId="{42476725-D85A-4830-8B1E-60D86BEE7E52}" destId="{6ACF7B86-F2D1-4E6B-A187-C36AD9156871}" srcOrd="1" destOrd="0" presId="urn:microsoft.com/office/officeart/2018/2/layout/IconVerticalSolidList"/>
    <dgm:cxn modelId="{795C0534-8CF0-42E5-8C8A-93CA8E4C26AA}" type="presParOf" srcId="{42476725-D85A-4830-8B1E-60D86BEE7E52}" destId="{5B9F8CB0-FA6A-4C4D-9B02-B5073403832D}" srcOrd="2" destOrd="0" presId="urn:microsoft.com/office/officeart/2018/2/layout/IconVerticalSolidList"/>
    <dgm:cxn modelId="{7ABE2402-0860-4773-A0F4-2F2287F50A99}" type="presParOf" srcId="{5B9F8CB0-FA6A-4C4D-9B02-B5073403832D}" destId="{5CC61B43-C857-465A-9BF4-4A6F10B0A981}" srcOrd="0" destOrd="0" presId="urn:microsoft.com/office/officeart/2018/2/layout/IconVerticalSolidList"/>
    <dgm:cxn modelId="{654F1938-D5AA-4115-BAB5-1B65FB3FD552}" type="presParOf" srcId="{5B9F8CB0-FA6A-4C4D-9B02-B5073403832D}" destId="{14C7D057-9507-4939-95AF-27091C5517FD}" srcOrd="1" destOrd="0" presId="urn:microsoft.com/office/officeart/2018/2/layout/IconVerticalSolidList"/>
    <dgm:cxn modelId="{44C09485-E1E8-4EB2-9D7F-E138DC297390}" type="presParOf" srcId="{5B9F8CB0-FA6A-4C4D-9B02-B5073403832D}" destId="{AB1A7600-C153-42C3-BC5B-E70D6C3D3755}" srcOrd="2" destOrd="0" presId="urn:microsoft.com/office/officeart/2018/2/layout/IconVerticalSolidList"/>
    <dgm:cxn modelId="{E661EB50-11F2-4B6F-A5EC-65D256341AE8}" type="presParOf" srcId="{5B9F8CB0-FA6A-4C4D-9B02-B5073403832D}" destId="{C6F4BF66-7972-4984-BE5F-30246C084C3A}" srcOrd="3" destOrd="0" presId="urn:microsoft.com/office/officeart/2018/2/layout/IconVerticalSolidList"/>
    <dgm:cxn modelId="{01121743-64CA-4820-974D-8C8A7613EC60}" type="presParOf" srcId="{42476725-D85A-4830-8B1E-60D86BEE7E52}" destId="{3FB3C26E-4D66-464F-A21F-F5A7DF468613}" srcOrd="3" destOrd="0" presId="urn:microsoft.com/office/officeart/2018/2/layout/IconVerticalSolidList"/>
    <dgm:cxn modelId="{D9EF2983-6D22-427F-9B62-A0A1E3D5C8F0}" type="presParOf" srcId="{42476725-D85A-4830-8B1E-60D86BEE7E52}" destId="{D4C31525-42A2-4EC6-8766-E940F65268D2}" srcOrd="4" destOrd="0" presId="urn:microsoft.com/office/officeart/2018/2/layout/IconVerticalSolidList"/>
    <dgm:cxn modelId="{0034AC3A-ED82-4D50-9AD6-8D449C9B080A}" type="presParOf" srcId="{D4C31525-42A2-4EC6-8766-E940F65268D2}" destId="{1A7EA2A4-68DC-4F34-B0C5-739BFBF164DF}" srcOrd="0" destOrd="0" presId="urn:microsoft.com/office/officeart/2018/2/layout/IconVerticalSolidList"/>
    <dgm:cxn modelId="{C1321A8A-561F-4C70-A4ED-ADFDC11F3BC4}" type="presParOf" srcId="{D4C31525-42A2-4EC6-8766-E940F65268D2}" destId="{BC8DBF9A-0EB8-4AF2-924B-F492CAD38681}" srcOrd="1" destOrd="0" presId="urn:microsoft.com/office/officeart/2018/2/layout/IconVerticalSolidList"/>
    <dgm:cxn modelId="{14D20319-5669-4509-9191-DFE9931B1E69}" type="presParOf" srcId="{D4C31525-42A2-4EC6-8766-E940F65268D2}" destId="{CAE5EC52-EE7B-4E7C-AA6A-12F7B1C51697}" srcOrd="2" destOrd="0" presId="urn:microsoft.com/office/officeart/2018/2/layout/IconVerticalSolidList"/>
    <dgm:cxn modelId="{1B15A681-884A-4A99-8044-F0DF9A58412A}" type="presParOf" srcId="{D4C31525-42A2-4EC6-8766-E940F65268D2}" destId="{08EC7A4B-3189-40D9-B7B9-898F15DF4B47}" srcOrd="3" destOrd="0" presId="urn:microsoft.com/office/officeart/2018/2/layout/IconVerticalSolidList"/>
    <dgm:cxn modelId="{ED43A51A-320D-4308-A8E3-3C1A8C581D26}" type="presParOf" srcId="{42476725-D85A-4830-8B1E-60D86BEE7E52}" destId="{CBC0E0C2-1E09-420E-8E2F-5E67108DDD7A}" srcOrd="5" destOrd="0" presId="urn:microsoft.com/office/officeart/2018/2/layout/IconVerticalSolidList"/>
    <dgm:cxn modelId="{2F0AE024-C2A9-4EF3-8792-BBE5C69CD729}" type="presParOf" srcId="{42476725-D85A-4830-8B1E-60D86BEE7E52}" destId="{E96B5206-59C8-4350-9BB1-69B9F00A084D}" srcOrd="6" destOrd="0" presId="urn:microsoft.com/office/officeart/2018/2/layout/IconVerticalSolidList"/>
    <dgm:cxn modelId="{6AE1354C-52A2-4EC1-8BBE-0FF3DB1EEFF4}" type="presParOf" srcId="{E96B5206-59C8-4350-9BB1-69B9F00A084D}" destId="{0BCB76E6-DDE1-4EA4-B6E3-457EBBC7894B}" srcOrd="0" destOrd="0" presId="urn:microsoft.com/office/officeart/2018/2/layout/IconVerticalSolidList"/>
    <dgm:cxn modelId="{C3E39BFE-4136-49E8-B806-787531B9C115}" type="presParOf" srcId="{E96B5206-59C8-4350-9BB1-69B9F00A084D}" destId="{0AFA451F-459D-4EB8-9D38-266D7DFDD954}" srcOrd="1" destOrd="0" presId="urn:microsoft.com/office/officeart/2018/2/layout/IconVerticalSolidList"/>
    <dgm:cxn modelId="{35260AD7-2F66-4837-9675-048A7CE2ECA6}" type="presParOf" srcId="{E96B5206-59C8-4350-9BB1-69B9F00A084D}" destId="{AD81B995-AFEA-4856-B271-81DB369F9548}" srcOrd="2" destOrd="0" presId="urn:microsoft.com/office/officeart/2018/2/layout/IconVerticalSolidList"/>
    <dgm:cxn modelId="{89723091-CC25-4E57-8815-F0AF2A713916}" type="presParOf" srcId="{E96B5206-59C8-4350-9BB1-69B9F00A084D}" destId="{1BEE9F1D-30AA-465E-82FD-EB68B9EE4550}" srcOrd="3" destOrd="0" presId="urn:microsoft.com/office/officeart/2018/2/layout/IconVerticalSolidList"/>
    <dgm:cxn modelId="{DA716F12-15C5-4779-B2D7-DC30CE968E24}" type="presParOf" srcId="{42476725-D85A-4830-8B1E-60D86BEE7E52}" destId="{77967CA2-E6E4-47B4-98F3-899E5C80D5C3}" srcOrd="7" destOrd="0" presId="urn:microsoft.com/office/officeart/2018/2/layout/IconVerticalSolidList"/>
    <dgm:cxn modelId="{AE44DA7E-269E-4587-AC47-C2A54610CF55}" type="presParOf" srcId="{42476725-D85A-4830-8B1E-60D86BEE7E52}" destId="{7D4F81B8-AA6F-48B0-9770-3BC699B2AD0C}" srcOrd="8" destOrd="0" presId="urn:microsoft.com/office/officeart/2018/2/layout/IconVerticalSolidList"/>
    <dgm:cxn modelId="{AD9C57B3-091F-48B1-904E-B9B2A361BD37}" type="presParOf" srcId="{7D4F81B8-AA6F-48B0-9770-3BC699B2AD0C}" destId="{28A7F32E-04A7-48BC-A46F-B87690E29800}" srcOrd="0" destOrd="0" presId="urn:microsoft.com/office/officeart/2018/2/layout/IconVerticalSolidList"/>
    <dgm:cxn modelId="{11FD6E70-8355-4D2A-82CF-5CDC09FECA79}" type="presParOf" srcId="{7D4F81B8-AA6F-48B0-9770-3BC699B2AD0C}" destId="{CA2DE731-C84E-4695-ABC1-95B8816CF1E4}" srcOrd="1" destOrd="0" presId="urn:microsoft.com/office/officeart/2018/2/layout/IconVerticalSolidList"/>
    <dgm:cxn modelId="{2D6C1C91-AD50-4F8D-A51A-A813B511D7BC}" type="presParOf" srcId="{7D4F81B8-AA6F-48B0-9770-3BC699B2AD0C}" destId="{70A02D76-2880-4028-9C9E-7FCB3BAAFFCB}" srcOrd="2" destOrd="0" presId="urn:microsoft.com/office/officeart/2018/2/layout/IconVerticalSolidList"/>
    <dgm:cxn modelId="{FCC4676F-71B9-4AB7-AD5C-A600B90C7B13}" type="presParOf" srcId="{7D4F81B8-AA6F-48B0-9770-3BC699B2AD0C}" destId="{0C42EB97-43B2-423C-A97A-20F78D7DB83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112C48-6AE7-47E4-8A08-D5FC1E46448A}" type="doc">
      <dgm:prSet loTypeId="urn:microsoft.com/office/officeart/2016/7/layout/RepeatingBendingProcessNew" loCatId="process" qsTypeId="urn:microsoft.com/office/officeart/2005/8/quickstyle/simple1" qsCatId="simple" csTypeId="urn:microsoft.com/office/officeart/2005/8/colors/accent2_2" csCatId="accent2" phldr="1"/>
      <dgm:spPr/>
      <dgm:t>
        <a:bodyPr/>
        <a:lstStyle/>
        <a:p>
          <a:endParaRPr lang="en-US"/>
        </a:p>
      </dgm:t>
    </dgm:pt>
    <dgm:pt modelId="{057F1CDD-45EC-4E29-88CA-957918B6F543}">
      <dgm:prSet/>
      <dgm:spPr/>
      <dgm:t>
        <a:bodyPr/>
        <a:lstStyle/>
        <a:p>
          <a:r>
            <a:rPr lang="en-US"/>
            <a:t>Submit and fill out application to establish a new preserve </a:t>
          </a:r>
        </a:p>
      </dgm:t>
    </dgm:pt>
    <dgm:pt modelId="{7486D9E2-2EFE-4803-BDE3-8EFA243F7EA9}" type="parTrans" cxnId="{59D4A1DB-8A45-4CBD-BA1E-68D68BA26035}">
      <dgm:prSet/>
      <dgm:spPr/>
      <dgm:t>
        <a:bodyPr/>
        <a:lstStyle/>
        <a:p>
          <a:endParaRPr lang="en-US"/>
        </a:p>
      </dgm:t>
    </dgm:pt>
    <dgm:pt modelId="{9B00144B-DA7A-4124-9462-4410C3A5AF2A}" type="sibTrans" cxnId="{59D4A1DB-8A45-4CBD-BA1E-68D68BA26035}">
      <dgm:prSet/>
      <dgm:spPr/>
      <dgm:t>
        <a:bodyPr/>
        <a:lstStyle/>
        <a:p>
          <a:endParaRPr lang="en-US"/>
        </a:p>
      </dgm:t>
    </dgm:pt>
    <dgm:pt modelId="{0AB4CFA8-789D-44A9-BAD9-44D7B8608C1E}">
      <dgm:prSet/>
      <dgm:spPr/>
      <dgm:t>
        <a:bodyPr/>
        <a:lstStyle/>
        <a:p>
          <a:r>
            <a:rPr lang="en-US"/>
            <a:t>Parcel size, zoning criteria, and land-use criteria must be met</a:t>
          </a:r>
        </a:p>
      </dgm:t>
    </dgm:pt>
    <dgm:pt modelId="{F4D06E16-9AA9-4D74-B8E4-93598FB2855A}" type="parTrans" cxnId="{3A06F0DE-26E8-440F-B10D-6BAA53D92E2F}">
      <dgm:prSet/>
      <dgm:spPr/>
      <dgm:t>
        <a:bodyPr/>
        <a:lstStyle/>
        <a:p>
          <a:endParaRPr lang="en-US"/>
        </a:p>
      </dgm:t>
    </dgm:pt>
    <dgm:pt modelId="{99C24466-FA51-4E87-AE91-4918422572C6}" type="sibTrans" cxnId="{3A06F0DE-26E8-440F-B10D-6BAA53D92E2F}">
      <dgm:prSet/>
      <dgm:spPr/>
      <dgm:t>
        <a:bodyPr/>
        <a:lstStyle/>
        <a:p>
          <a:endParaRPr lang="en-US"/>
        </a:p>
      </dgm:t>
    </dgm:pt>
    <dgm:pt modelId="{C17B2290-9E1A-4520-B25F-35019C4DE1D1}">
      <dgm:prSet/>
      <dgm:spPr/>
      <dgm:t>
        <a:bodyPr/>
        <a:lstStyle/>
        <a:p>
          <a:r>
            <a:rPr lang="en-US"/>
            <a:t>Must conduct uses defined in ‘Agricultural Production Uses’</a:t>
          </a:r>
        </a:p>
      </dgm:t>
    </dgm:pt>
    <dgm:pt modelId="{286945CF-5667-41E4-9BB3-11E61D018A65}" type="parTrans" cxnId="{8130E51D-66F2-40AA-96A3-0701922CB0B8}">
      <dgm:prSet/>
      <dgm:spPr/>
      <dgm:t>
        <a:bodyPr/>
        <a:lstStyle/>
        <a:p>
          <a:endParaRPr lang="en-US"/>
        </a:p>
      </dgm:t>
    </dgm:pt>
    <dgm:pt modelId="{D1C90A28-5D63-4E15-9664-56E52742A0DC}" type="sibTrans" cxnId="{8130E51D-66F2-40AA-96A3-0701922CB0B8}">
      <dgm:prSet/>
      <dgm:spPr/>
      <dgm:t>
        <a:bodyPr/>
        <a:lstStyle/>
        <a:p>
          <a:endParaRPr lang="en-US"/>
        </a:p>
      </dgm:t>
    </dgm:pt>
    <dgm:pt modelId="{F2253E60-7714-4041-9436-9D6093DEBD75}">
      <dgm:prSet/>
      <dgm:spPr/>
      <dgm:t>
        <a:bodyPr/>
        <a:lstStyle/>
        <a:p>
          <a:r>
            <a:rPr lang="en-US"/>
            <a:t>‘Compatible Uses’ allowed but are taxed at normal rate</a:t>
          </a:r>
        </a:p>
      </dgm:t>
    </dgm:pt>
    <dgm:pt modelId="{329315BA-2F48-447F-8AEC-90281FC48186}" type="parTrans" cxnId="{4C6B4833-7975-4D1B-AEEE-68FEA9B7F940}">
      <dgm:prSet/>
      <dgm:spPr/>
      <dgm:t>
        <a:bodyPr/>
        <a:lstStyle/>
        <a:p>
          <a:endParaRPr lang="en-US"/>
        </a:p>
      </dgm:t>
    </dgm:pt>
    <dgm:pt modelId="{D55EA275-0DF6-4353-899F-E10696D71854}" type="sibTrans" cxnId="{4C6B4833-7975-4D1B-AEEE-68FEA9B7F940}">
      <dgm:prSet/>
      <dgm:spPr/>
      <dgm:t>
        <a:bodyPr/>
        <a:lstStyle/>
        <a:p>
          <a:endParaRPr lang="en-US"/>
        </a:p>
      </dgm:t>
    </dgm:pt>
    <dgm:pt modelId="{DD75E694-FD43-4072-9063-9BC808F20D6A}">
      <dgm:prSet/>
      <dgm:spPr/>
      <dgm:t>
        <a:bodyPr/>
        <a:lstStyle/>
        <a:p>
          <a:r>
            <a:rPr lang="en-US"/>
            <a:t>‘Change in Use’ must be processed as a contact recission and reentry</a:t>
          </a:r>
        </a:p>
      </dgm:t>
    </dgm:pt>
    <dgm:pt modelId="{42B240A8-64C5-47A5-9F7C-4E6BE826AB8E}" type="parTrans" cxnId="{929EE780-1628-4B3D-89E0-A463D0705A5B}">
      <dgm:prSet/>
      <dgm:spPr/>
      <dgm:t>
        <a:bodyPr/>
        <a:lstStyle/>
        <a:p>
          <a:endParaRPr lang="en-US"/>
        </a:p>
      </dgm:t>
    </dgm:pt>
    <dgm:pt modelId="{BA4C6E2E-BDB8-4ECF-9B11-B0C660E52245}" type="sibTrans" cxnId="{929EE780-1628-4B3D-89E0-A463D0705A5B}">
      <dgm:prSet/>
      <dgm:spPr/>
      <dgm:t>
        <a:bodyPr/>
        <a:lstStyle/>
        <a:p>
          <a:endParaRPr lang="en-US"/>
        </a:p>
      </dgm:t>
    </dgm:pt>
    <dgm:pt modelId="{70D92064-C883-4D34-BAC4-57772FD00F45}">
      <dgm:prSet/>
      <dgm:spPr/>
      <dgm:t>
        <a:bodyPr/>
        <a:lstStyle/>
        <a:p>
          <a:r>
            <a:rPr lang="en-US"/>
            <a:t>If requirements are no longer being met, landowners have 60 days to remedy contract violation</a:t>
          </a:r>
        </a:p>
      </dgm:t>
    </dgm:pt>
    <dgm:pt modelId="{566A256D-4ADE-475E-B0C8-E033698873AD}" type="parTrans" cxnId="{66B76D72-FC84-4D27-9A71-85CCA459E6F2}">
      <dgm:prSet/>
      <dgm:spPr/>
      <dgm:t>
        <a:bodyPr/>
        <a:lstStyle/>
        <a:p>
          <a:endParaRPr lang="en-US"/>
        </a:p>
      </dgm:t>
    </dgm:pt>
    <dgm:pt modelId="{B782055D-C5A2-4EA9-942B-2185254068C2}" type="sibTrans" cxnId="{66B76D72-FC84-4D27-9A71-85CCA459E6F2}">
      <dgm:prSet/>
      <dgm:spPr/>
      <dgm:t>
        <a:bodyPr/>
        <a:lstStyle/>
        <a:p>
          <a:endParaRPr lang="en-US"/>
        </a:p>
      </dgm:t>
    </dgm:pt>
    <dgm:pt modelId="{B4F2D100-D5F1-4879-B698-AFE081B94FD1}">
      <dgm:prSet/>
      <dgm:spPr/>
      <dgm:t>
        <a:bodyPr/>
        <a:lstStyle/>
        <a:p>
          <a:r>
            <a:rPr lang="en-US"/>
            <a:t>Modification and/or division of land requires an application to rescind and reenter</a:t>
          </a:r>
        </a:p>
      </dgm:t>
    </dgm:pt>
    <dgm:pt modelId="{5207FD98-44D0-44F9-9B56-98B7F7A8356F}" type="parTrans" cxnId="{7E742C32-BD94-4B20-9C8B-9B077FC451B8}">
      <dgm:prSet/>
      <dgm:spPr/>
      <dgm:t>
        <a:bodyPr/>
        <a:lstStyle/>
        <a:p>
          <a:endParaRPr lang="en-US"/>
        </a:p>
      </dgm:t>
    </dgm:pt>
    <dgm:pt modelId="{8A62EE8F-0F5E-4641-9522-6207371EE189}" type="sibTrans" cxnId="{7E742C32-BD94-4B20-9C8B-9B077FC451B8}">
      <dgm:prSet/>
      <dgm:spPr/>
      <dgm:t>
        <a:bodyPr/>
        <a:lstStyle/>
        <a:p>
          <a:endParaRPr lang="en-US"/>
        </a:p>
      </dgm:t>
    </dgm:pt>
    <dgm:pt modelId="{9824897B-6A70-459C-B62D-D5F80F0E8B46}" type="pres">
      <dgm:prSet presAssocID="{FB112C48-6AE7-47E4-8A08-D5FC1E46448A}" presName="Name0" presStyleCnt="0">
        <dgm:presLayoutVars>
          <dgm:dir/>
          <dgm:resizeHandles val="exact"/>
        </dgm:presLayoutVars>
      </dgm:prSet>
      <dgm:spPr/>
    </dgm:pt>
    <dgm:pt modelId="{B444DC89-FEE8-4331-8DB1-2A6282393CAA}" type="pres">
      <dgm:prSet presAssocID="{057F1CDD-45EC-4E29-88CA-957918B6F543}" presName="node" presStyleLbl="node1" presStyleIdx="0" presStyleCnt="7">
        <dgm:presLayoutVars>
          <dgm:bulletEnabled val="1"/>
        </dgm:presLayoutVars>
      </dgm:prSet>
      <dgm:spPr/>
    </dgm:pt>
    <dgm:pt modelId="{894FE23F-2BF3-4E53-8546-681E36535694}" type="pres">
      <dgm:prSet presAssocID="{9B00144B-DA7A-4124-9462-4410C3A5AF2A}" presName="sibTrans" presStyleLbl="sibTrans1D1" presStyleIdx="0" presStyleCnt="6"/>
      <dgm:spPr/>
    </dgm:pt>
    <dgm:pt modelId="{57063589-4CB3-4F9A-85AE-D8961217A46F}" type="pres">
      <dgm:prSet presAssocID="{9B00144B-DA7A-4124-9462-4410C3A5AF2A}" presName="connectorText" presStyleLbl="sibTrans1D1" presStyleIdx="0" presStyleCnt="6"/>
      <dgm:spPr/>
    </dgm:pt>
    <dgm:pt modelId="{C1565D87-56A3-47DD-AAB5-1F90FFC6475D}" type="pres">
      <dgm:prSet presAssocID="{0AB4CFA8-789D-44A9-BAD9-44D7B8608C1E}" presName="node" presStyleLbl="node1" presStyleIdx="1" presStyleCnt="7">
        <dgm:presLayoutVars>
          <dgm:bulletEnabled val="1"/>
        </dgm:presLayoutVars>
      </dgm:prSet>
      <dgm:spPr/>
    </dgm:pt>
    <dgm:pt modelId="{F69A779D-FDD1-4374-B5C6-8B3D5145521C}" type="pres">
      <dgm:prSet presAssocID="{99C24466-FA51-4E87-AE91-4918422572C6}" presName="sibTrans" presStyleLbl="sibTrans1D1" presStyleIdx="1" presStyleCnt="6"/>
      <dgm:spPr/>
    </dgm:pt>
    <dgm:pt modelId="{B5C0E5DE-4F34-436A-BF02-3F897B7223D8}" type="pres">
      <dgm:prSet presAssocID="{99C24466-FA51-4E87-AE91-4918422572C6}" presName="connectorText" presStyleLbl="sibTrans1D1" presStyleIdx="1" presStyleCnt="6"/>
      <dgm:spPr/>
    </dgm:pt>
    <dgm:pt modelId="{7B38A24B-5B81-4A6C-A5A9-EB1DA582512F}" type="pres">
      <dgm:prSet presAssocID="{C17B2290-9E1A-4520-B25F-35019C4DE1D1}" presName="node" presStyleLbl="node1" presStyleIdx="2" presStyleCnt="7">
        <dgm:presLayoutVars>
          <dgm:bulletEnabled val="1"/>
        </dgm:presLayoutVars>
      </dgm:prSet>
      <dgm:spPr/>
    </dgm:pt>
    <dgm:pt modelId="{927B41CF-CC58-4F54-BBAB-9EF0681DDB23}" type="pres">
      <dgm:prSet presAssocID="{D1C90A28-5D63-4E15-9664-56E52742A0DC}" presName="sibTrans" presStyleLbl="sibTrans1D1" presStyleIdx="2" presStyleCnt="6"/>
      <dgm:spPr/>
    </dgm:pt>
    <dgm:pt modelId="{525BD855-DB6F-4071-BFCF-F17EC0ACF390}" type="pres">
      <dgm:prSet presAssocID="{D1C90A28-5D63-4E15-9664-56E52742A0DC}" presName="connectorText" presStyleLbl="sibTrans1D1" presStyleIdx="2" presStyleCnt="6"/>
      <dgm:spPr/>
    </dgm:pt>
    <dgm:pt modelId="{3C3C96E8-0E14-4687-BC4E-0A0E4CE2F578}" type="pres">
      <dgm:prSet presAssocID="{F2253E60-7714-4041-9436-9D6093DEBD75}" presName="node" presStyleLbl="node1" presStyleIdx="3" presStyleCnt="7">
        <dgm:presLayoutVars>
          <dgm:bulletEnabled val="1"/>
        </dgm:presLayoutVars>
      </dgm:prSet>
      <dgm:spPr/>
    </dgm:pt>
    <dgm:pt modelId="{7A32596E-18BF-48DC-B417-C859DD350DCF}" type="pres">
      <dgm:prSet presAssocID="{D55EA275-0DF6-4353-899F-E10696D71854}" presName="sibTrans" presStyleLbl="sibTrans1D1" presStyleIdx="3" presStyleCnt="6"/>
      <dgm:spPr/>
    </dgm:pt>
    <dgm:pt modelId="{E61A2DD4-E73C-46FD-BEBD-1CEE5BCC268F}" type="pres">
      <dgm:prSet presAssocID="{D55EA275-0DF6-4353-899F-E10696D71854}" presName="connectorText" presStyleLbl="sibTrans1D1" presStyleIdx="3" presStyleCnt="6"/>
      <dgm:spPr/>
    </dgm:pt>
    <dgm:pt modelId="{DDB37845-FEF7-488C-8799-10BC773E2950}" type="pres">
      <dgm:prSet presAssocID="{DD75E694-FD43-4072-9063-9BC808F20D6A}" presName="node" presStyleLbl="node1" presStyleIdx="4" presStyleCnt="7">
        <dgm:presLayoutVars>
          <dgm:bulletEnabled val="1"/>
        </dgm:presLayoutVars>
      </dgm:prSet>
      <dgm:spPr/>
    </dgm:pt>
    <dgm:pt modelId="{E00AD625-0123-4D43-96F3-0A068F3D58B3}" type="pres">
      <dgm:prSet presAssocID="{BA4C6E2E-BDB8-4ECF-9B11-B0C660E52245}" presName="sibTrans" presStyleLbl="sibTrans1D1" presStyleIdx="4" presStyleCnt="6"/>
      <dgm:spPr/>
    </dgm:pt>
    <dgm:pt modelId="{4FF8C75B-9777-4638-97B5-AE1B6B76FC2E}" type="pres">
      <dgm:prSet presAssocID="{BA4C6E2E-BDB8-4ECF-9B11-B0C660E52245}" presName="connectorText" presStyleLbl="sibTrans1D1" presStyleIdx="4" presStyleCnt="6"/>
      <dgm:spPr/>
    </dgm:pt>
    <dgm:pt modelId="{094B67B6-B08B-4A1C-9D39-761CFB6550FD}" type="pres">
      <dgm:prSet presAssocID="{70D92064-C883-4D34-BAC4-57772FD00F45}" presName="node" presStyleLbl="node1" presStyleIdx="5" presStyleCnt="7">
        <dgm:presLayoutVars>
          <dgm:bulletEnabled val="1"/>
        </dgm:presLayoutVars>
      </dgm:prSet>
      <dgm:spPr/>
    </dgm:pt>
    <dgm:pt modelId="{D4E6B692-F9F4-4042-9ECD-146A8DCAE109}" type="pres">
      <dgm:prSet presAssocID="{B782055D-C5A2-4EA9-942B-2185254068C2}" presName="sibTrans" presStyleLbl="sibTrans1D1" presStyleIdx="5" presStyleCnt="6"/>
      <dgm:spPr/>
    </dgm:pt>
    <dgm:pt modelId="{D7FDAE6E-5841-4203-B2F9-6657C48E555D}" type="pres">
      <dgm:prSet presAssocID="{B782055D-C5A2-4EA9-942B-2185254068C2}" presName="connectorText" presStyleLbl="sibTrans1D1" presStyleIdx="5" presStyleCnt="6"/>
      <dgm:spPr/>
    </dgm:pt>
    <dgm:pt modelId="{5F3ABA3D-C576-4C7C-BC7F-62F00E45CA90}" type="pres">
      <dgm:prSet presAssocID="{B4F2D100-D5F1-4879-B698-AFE081B94FD1}" presName="node" presStyleLbl="node1" presStyleIdx="6" presStyleCnt="7">
        <dgm:presLayoutVars>
          <dgm:bulletEnabled val="1"/>
        </dgm:presLayoutVars>
      </dgm:prSet>
      <dgm:spPr/>
    </dgm:pt>
  </dgm:ptLst>
  <dgm:cxnLst>
    <dgm:cxn modelId="{7ADB0113-C74D-4B9F-A02E-D5AE83A1223A}" type="presOf" srcId="{BA4C6E2E-BDB8-4ECF-9B11-B0C660E52245}" destId="{4FF8C75B-9777-4638-97B5-AE1B6B76FC2E}" srcOrd="1" destOrd="0" presId="urn:microsoft.com/office/officeart/2016/7/layout/RepeatingBendingProcessNew"/>
    <dgm:cxn modelId="{8130E51D-66F2-40AA-96A3-0701922CB0B8}" srcId="{FB112C48-6AE7-47E4-8A08-D5FC1E46448A}" destId="{C17B2290-9E1A-4520-B25F-35019C4DE1D1}" srcOrd="2" destOrd="0" parTransId="{286945CF-5667-41E4-9BB3-11E61D018A65}" sibTransId="{D1C90A28-5D63-4E15-9664-56E52742A0DC}"/>
    <dgm:cxn modelId="{7E742C32-BD94-4B20-9C8B-9B077FC451B8}" srcId="{FB112C48-6AE7-47E4-8A08-D5FC1E46448A}" destId="{B4F2D100-D5F1-4879-B698-AFE081B94FD1}" srcOrd="6" destOrd="0" parTransId="{5207FD98-44D0-44F9-9B56-98B7F7A8356F}" sibTransId="{8A62EE8F-0F5E-4641-9522-6207371EE189}"/>
    <dgm:cxn modelId="{4C6B4833-7975-4D1B-AEEE-68FEA9B7F940}" srcId="{FB112C48-6AE7-47E4-8A08-D5FC1E46448A}" destId="{F2253E60-7714-4041-9436-9D6093DEBD75}" srcOrd="3" destOrd="0" parTransId="{329315BA-2F48-447F-8AEC-90281FC48186}" sibTransId="{D55EA275-0DF6-4353-899F-E10696D71854}"/>
    <dgm:cxn modelId="{CB30F538-2B8B-4140-B124-EE4D66D63145}" type="presOf" srcId="{F2253E60-7714-4041-9436-9D6093DEBD75}" destId="{3C3C96E8-0E14-4687-BC4E-0A0E4CE2F578}" srcOrd="0" destOrd="0" presId="urn:microsoft.com/office/officeart/2016/7/layout/RepeatingBendingProcessNew"/>
    <dgm:cxn modelId="{72F04339-9B72-4778-81C4-F7286C077537}" type="presOf" srcId="{70D92064-C883-4D34-BAC4-57772FD00F45}" destId="{094B67B6-B08B-4A1C-9D39-761CFB6550FD}" srcOrd="0" destOrd="0" presId="urn:microsoft.com/office/officeart/2016/7/layout/RepeatingBendingProcessNew"/>
    <dgm:cxn modelId="{AADCED3B-2E2D-474B-B7CF-FFF6D63D1101}" type="presOf" srcId="{B782055D-C5A2-4EA9-942B-2185254068C2}" destId="{D4E6B692-F9F4-4042-9ECD-146A8DCAE109}" srcOrd="0" destOrd="0" presId="urn:microsoft.com/office/officeart/2016/7/layout/RepeatingBendingProcessNew"/>
    <dgm:cxn modelId="{0E200846-E2D5-4DFB-B4A0-347A0CF2117B}" type="presOf" srcId="{DD75E694-FD43-4072-9063-9BC808F20D6A}" destId="{DDB37845-FEF7-488C-8799-10BC773E2950}" srcOrd="0" destOrd="0" presId="urn:microsoft.com/office/officeart/2016/7/layout/RepeatingBendingProcessNew"/>
    <dgm:cxn modelId="{B37A8749-C5DC-4131-8653-45018F2DF7B2}" type="presOf" srcId="{D1C90A28-5D63-4E15-9664-56E52742A0DC}" destId="{927B41CF-CC58-4F54-BBAB-9EF0681DDB23}" srcOrd="0" destOrd="0" presId="urn:microsoft.com/office/officeart/2016/7/layout/RepeatingBendingProcessNew"/>
    <dgm:cxn modelId="{ED73C24A-621B-44E5-828C-6CF87990BAD1}" type="presOf" srcId="{FB112C48-6AE7-47E4-8A08-D5FC1E46448A}" destId="{9824897B-6A70-459C-B62D-D5F80F0E8B46}" srcOrd="0" destOrd="0" presId="urn:microsoft.com/office/officeart/2016/7/layout/RepeatingBendingProcessNew"/>
    <dgm:cxn modelId="{66B76D72-FC84-4D27-9A71-85CCA459E6F2}" srcId="{FB112C48-6AE7-47E4-8A08-D5FC1E46448A}" destId="{70D92064-C883-4D34-BAC4-57772FD00F45}" srcOrd="5" destOrd="0" parTransId="{566A256D-4ADE-475E-B0C8-E033698873AD}" sibTransId="{B782055D-C5A2-4EA9-942B-2185254068C2}"/>
    <dgm:cxn modelId="{C6C9B57E-F096-4F9C-B708-5F507819CFB0}" type="presOf" srcId="{D55EA275-0DF6-4353-899F-E10696D71854}" destId="{7A32596E-18BF-48DC-B417-C859DD350DCF}" srcOrd="0" destOrd="0" presId="urn:microsoft.com/office/officeart/2016/7/layout/RepeatingBendingProcessNew"/>
    <dgm:cxn modelId="{929EE780-1628-4B3D-89E0-A463D0705A5B}" srcId="{FB112C48-6AE7-47E4-8A08-D5FC1E46448A}" destId="{DD75E694-FD43-4072-9063-9BC808F20D6A}" srcOrd="4" destOrd="0" parTransId="{42B240A8-64C5-47A5-9F7C-4E6BE826AB8E}" sibTransId="{BA4C6E2E-BDB8-4ECF-9B11-B0C660E52245}"/>
    <dgm:cxn modelId="{7E933988-0D3E-487A-8E45-942CD809648B}" type="presOf" srcId="{99C24466-FA51-4E87-AE91-4918422572C6}" destId="{F69A779D-FDD1-4374-B5C6-8B3D5145521C}" srcOrd="0" destOrd="0" presId="urn:microsoft.com/office/officeart/2016/7/layout/RepeatingBendingProcessNew"/>
    <dgm:cxn modelId="{744B6F90-0459-436E-8F25-566E5FAB0C39}" type="presOf" srcId="{BA4C6E2E-BDB8-4ECF-9B11-B0C660E52245}" destId="{E00AD625-0123-4D43-96F3-0A068F3D58B3}" srcOrd="0" destOrd="0" presId="urn:microsoft.com/office/officeart/2016/7/layout/RepeatingBendingProcessNew"/>
    <dgm:cxn modelId="{22E13B92-3F42-4F05-9499-59A1AB732867}" type="presOf" srcId="{B782055D-C5A2-4EA9-942B-2185254068C2}" destId="{D7FDAE6E-5841-4203-B2F9-6657C48E555D}" srcOrd="1" destOrd="0" presId="urn:microsoft.com/office/officeart/2016/7/layout/RepeatingBendingProcessNew"/>
    <dgm:cxn modelId="{BAE6989D-35E6-403A-8FA4-CF11ADDEAF0C}" type="presOf" srcId="{99C24466-FA51-4E87-AE91-4918422572C6}" destId="{B5C0E5DE-4F34-436A-BF02-3F897B7223D8}" srcOrd="1" destOrd="0" presId="urn:microsoft.com/office/officeart/2016/7/layout/RepeatingBendingProcessNew"/>
    <dgm:cxn modelId="{29B8E89F-3AB7-48D9-9CB1-EA4E848A138F}" type="presOf" srcId="{9B00144B-DA7A-4124-9462-4410C3A5AF2A}" destId="{57063589-4CB3-4F9A-85AE-D8961217A46F}" srcOrd="1" destOrd="0" presId="urn:microsoft.com/office/officeart/2016/7/layout/RepeatingBendingProcessNew"/>
    <dgm:cxn modelId="{09E2C1AE-ACA9-4169-B258-354B4349B62E}" type="presOf" srcId="{C17B2290-9E1A-4520-B25F-35019C4DE1D1}" destId="{7B38A24B-5B81-4A6C-A5A9-EB1DA582512F}" srcOrd="0" destOrd="0" presId="urn:microsoft.com/office/officeart/2016/7/layout/RepeatingBendingProcessNew"/>
    <dgm:cxn modelId="{51B3EBC6-BF4D-4916-9288-CA4632B1311B}" type="presOf" srcId="{B4F2D100-D5F1-4879-B698-AFE081B94FD1}" destId="{5F3ABA3D-C576-4C7C-BC7F-62F00E45CA90}" srcOrd="0" destOrd="0" presId="urn:microsoft.com/office/officeart/2016/7/layout/RepeatingBendingProcessNew"/>
    <dgm:cxn modelId="{12875AC9-5AEE-41A1-B6FD-9018465AB81E}" type="presOf" srcId="{9B00144B-DA7A-4124-9462-4410C3A5AF2A}" destId="{894FE23F-2BF3-4E53-8546-681E36535694}" srcOrd="0" destOrd="0" presId="urn:microsoft.com/office/officeart/2016/7/layout/RepeatingBendingProcessNew"/>
    <dgm:cxn modelId="{59D4A1DB-8A45-4CBD-BA1E-68D68BA26035}" srcId="{FB112C48-6AE7-47E4-8A08-D5FC1E46448A}" destId="{057F1CDD-45EC-4E29-88CA-957918B6F543}" srcOrd="0" destOrd="0" parTransId="{7486D9E2-2EFE-4803-BDE3-8EFA243F7EA9}" sibTransId="{9B00144B-DA7A-4124-9462-4410C3A5AF2A}"/>
    <dgm:cxn modelId="{3A06F0DE-26E8-440F-B10D-6BAA53D92E2F}" srcId="{FB112C48-6AE7-47E4-8A08-D5FC1E46448A}" destId="{0AB4CFA8-789D-44A9-BAD9-44D7B8608C1E}" srcOrd="1" destOrd="0" parTransId="{F4D06E16-9AA9-4D74-B8E4-93598FB2855A}" sibTransId="{99C24466-FA51-4E87-AE91-4918422572C6}"/>
    <dgm:cxn modelId="{B9ED76E1-34A9-43E1-91DA-6276189EEC57}" type="presOf" srcId="{D1C90A28-5D63-4E15-9664-56E52742A0DC}" destId="{525BD855-DB6F-4071-BFCF-F17EC0ACF390}" srcOrd="1" destOrd="0" presId="urn:microsoft.com/office/officeart/2016/7/layout/RepeatingBendingProcessNew"/>
    <dgm:cxn modelId="{BC7D17EA-B155-41C9-B9B7-B8A2A428AB48}" type="presOf" srcId="{0AB4CFA8-789D-44A9-BAD9-44D7B8608C1E}" destId="{C1565D87-56A3-47DD-AAB5-1F90FFC6475D}" srcOrd="0" destOrd="0" presId="urn:microsoft.com/office/officeart/2016/7/layout/RepeatingBendingProcessNew"/>
    <dgm:cxn modelId="{477AE5F4-DAD8-43F0-B5DA-7AA5C2B7B3D1}" type="presOf" srcId="{D55EA275-0DF6-4353-899F-E10696D71854}" destId="{E61A2DD4-E73C-46FD-BEBD-1CEE5BCC268F}" srcOrd="1" destOrd="0" presId="urn:microsoft.com/office/officeart/2016/7/layout/RepeatingBendingProcessNew"/>
    <dgm:cxn modelId="{D7C36AFF-EEEF-4A7E-A351-766328B5EC99}" type="presOf" srcId="{057F1CDD-45EC-4E29-88CA-957918B6F543}" destId="{B444DC89-FEE8-4331-8DB1-2A6282393CAA}" srcOrd="0" destOrd="0" presId="urn:microsoft.com/office/officeart/2016/7/layout/RepeatingBendingProcessNew"/>
    <dgm:cxn modelId="{0F1E576F-C4CC-4BD1-B1D6-01EAD4D33899}" type="presParOf" srcId="{9824897B-6A70-459C-B62D-D5F80F0E8B46}" destId="{B444DC89-FEE8-4331-8DB1-2A6282393CAA}" srcOrd="0" destOrd="0" presId="urn:microsoft.com/office/officeart/2016/7/layout/RepeatingBendingProcessNew"/>
    <dgm:cxn modelId="{9DFFF68A-8724-4295-AAC0-1DA7B40703E2}" type="presParOf" srcId="{9824897B-6A70-459C-B62D-D5F80F0E8B46}" destId="{894FE23F-2BF3-4E53-8546-681E36535694}" srcOrd="1" destOrd="0" presId="urn:microsoft.com/office/officeart/2016/7/layout/RepeatingBendingProcessNew"/>
    <dgm:cxn modelId="{BDC611B0-5CEF-4651-9E1F-A573A8BDF9FA}" type="presParOf" srcId="{894FE23F-2BF3-4E53-8546-681E36535694}" destId="{57063589-4CB3-4F9A-85AE-D8961217A46F}" srcOrd="0" destOrd="0" presId="urn:microsoft.com/office/officeart/2016/7/layout/RepeatingBendingProcessNew"/>
    <dgm:cxn modelId="{39C45890-7844-4881-8878-E364CE90EEC3}" type="presParOf" srcId="{9824897B-6A70-459C-B62D-D5F80F0E8B46}" destId="{C1565D87-56A3-47DD-AAB5-1F90FFC6475D}" srcOrd="2" destOrd="0" presId="urn:microsoft.com/office/officeart/2016/7/layout/RepeatingBendingProcessNew"/>
    <dgm:cxn modelId="{57DF0385-C82B-4CAF-BE43-B66BB9E3B11C}" type="presParOf" srcId="{9824897B-6A70-459C-B62D-D5F80F0E8B46}" destId="{F69A779D-FDD1-4374-B5C6-8B3D5145521C}" srcOrd="3" destOrd="0" presId="urn:microsoft.com/office/officeart/2016/7/layout/RepeatingBendingProcessNew"/>
    <dgm:cxn modelId="{91145D24-D6C8-41D7-A366-77843D4B59DF}" type="presParOf" srcId="{F69A779D-FDD1-4374-B5C6-8B3D5145521C}" destId="{B5C0E5DE-4F34-436A-BF02-3F897B7223D8}" srcOrd="0" destOrd="0" presId="urn:microsoft.com/office/officeart/2016/7/layout/RepeatingBendingProcessNew"/>
    <dgm:cxn modelId="{39FB107E-3EAF-473B-BD72-081275E3D9B7}" type="presParOf" srcId="{9824897B-6A70-459C-B62D-D5F80F0E8B46}" destId="{7B38A24B-5B81-4A6C-A5A9-EB1DA582512F}" srcOrd="4" destOrd="0" presId="urn:microsoft.com/office/officeart/2016/7/layout/RepeatingBendingProcessNew"/>
    <dgm:cxn modelId="{A43E1ED5-326C-492B-A72A-37769605C43F}" type="presParOf" srcId="{9824897B-6A70-459C-B62D-D5F80F0E8B46}" destId="{927B41CF-CC58-4F54-BBAB-9EF0681DDB23}" srcOrd="5" destOrd="0" presId="urn:microsoft.com/office/officeart/2016/7/layout/RepeatingBendingProcessNew"/>
    <dgm:cxn modelId="{37B89E49-CCF8-4CD0-B3D3-22CE166D8527}" type="presParOf" srcId="{927B41CF-CC58-4F54-BBAB-9EF0681DDB23}" destId="{525BD855-DB6F-4071-BFCF-F17EC0ACF390}" srcOrd="0" destOrd="0" presId="urn:microsoft.com/office/officeart/2016/7/layout/RepeatingBendingProcessNew"/>
    <dgm:cxn modelId="{51BF25CB-F495-42B6-9406-3CBA3A236D56}" type="presParOf" srcId="{9824897B-6A70-459C-B62D-D5F80F0E8B46}" destId="{3C3C96E8-0E14-4687-BC4E-0A0E4CE2F578}" srcOrd="6" destOrd="0" presId="urn:microsoft.com/office/officeart/2016/7/layout/RepeatingBendingProcessNew"/>
    <dgm:cxn modelId="{B1FBBFD4-BEBE-47D2-95C3-90D1214E80D9}" type="presParOf" srcId="{9824897B-6A70-459C-B62D-D5F80F0E8B46}" destId="{7A32596E-18BF-48DC-B417-C859DD350DCF}" srcOrd="7" destOrd="0" presId="urn:microsoft.com/office/officeart/2016/7/layout/RepeatingBendingProcessNew"/>
    <dgm:cxn modelId="{D8353D65-231A-47FA-A564-22678438604D}" type="presParOf" srcId="{7A32596E-18BF-48DC-B417-C859DD350DCF}" destId="{E61A2DD4-E73C-46FD-BEBD-1CEE5BCC268F}" srcOrd="0" destOrd="0" presId="urn:microsoft.com/office/officeart/2016/7/layout/RepeatingBendingProcessNew"/>
    <dgm:cxn modelId="{AF9FAD6F-D375-4ACB-8E23-0142DB8C2765}" type="presParOf" srcId="{9824897B-6A70-459C-B62D-D5F80F0E8B46}" destId="{DDB37845-FEF7-488C-8799-10BC773E2950}" srcOrd="8" destOrd="0" presId="urn:microsoft.com/office/officeart/2016/7/layout/RepeatingBendingProcessNew"/>
    <dgm:cxn modelId="{F094586A-0031-4175-B7A2-8AEA7522AD58}" type="presParOf" srcId="{9824897B-6A70-459C-B62D-D5F80F0E8B46}" destId="{E00AD625-0123-4D43-96F3-0A068F3D58B3}" srcOrd="9" destOrd="0" presId="urn:microsoft.com/office/officeart/2016/7/layout/RepeatingBendingProcessNew"/>
    <dgm:cxn modelId="{D5AF7AB1-C1F4-4537-A2FD-528E5BE7C815}" type="presParOf" srcId="{E00AD625-0123-4D43-96F3-0A068F3D58B3}" destId="{4FF8C75B-9777-4638-97B5-AE1B6B76FC2E}" srcOrd="0" destOrd="0" presId="urn:microsoft.com/office/officeart/2016/7/layout/RepeatingBendingProcessNew"/>
    <dgm:cxn modelId="{A31EE65C-1D14-497E-9B10-FDAB1E834C0F}" type="presParOf" srcId="{9824897B-6A70-459C-B62D-D5F80F0E8B46}" destId="{094B67B6-B08B-4A1C-9D39-761CFB6550FD}" srcOrd="10" destOrd="0" presId="urn:microsoft.com/office/officeart/2016/7/layout/RepeatingBendingProcessNew"/>
    <dgm:cxn modelId="{F9564552-7481-4546-A1F9-D53F58BBC40A}" type="presParOf" srcId="{9824897B-6A70-459C-B62D-D5F80F0E8B46}" destId="{D4E6B692-F9F4-4042-9ECD-146A8DCAE109}" srcOrd="11" destOrd="0" presId="urn:microsoft.com/office/officeart/2016/7/layout/RepeatingBendingProcessNew"/>
    <dgm:cxn modelId="{AA89C313-53C3-42F9-AAC1-5E2EDB011046}" type="presParOf" srcId="{D4E6B692-F9F4-4042-9ECD-146A8DCAE109}" destId="{D7FDAE6E-5841-4203-B2F9-6657C48E555D}" srcOrd="0" destOrd="0" presId="urn:microsoft.com/office/officeart/2016/7/layout/RepeatingBendingProcessNew"/>
    <dgm:cxn modelId="{1B7C9CDF-5019-4A00-86B1-FABBCFF8CC3C}" type="presParOf" srcId="{9824897B-6A70-459C-B62D-D5F80F0E8B46}" destId="{5F3ABA3D-C576-4C7C-BC7F-62F00E45CA90}" srcOrd="1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ADD0A5-B9FA-4023-BC88-3040E4F47182}"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9D7CE75-13FC-48D4-BF1D-3F4D0129D4E9}">
      <dgm:prSet/>
      <dgm:spPr/>
      <dgm:t>
        <a:bodyPr/>
        <a:lstStyle/>
        <a:p>
          <a:pPr>
            <a:lnSpc>
              <a:spcPct val="100000"/>
            </a:lnSpc>
          </a:pPr>
          <a:r>
            <a:rPr lang="en-US"/>
            <a:t>Real Estate Transfer Disclosure Statement (Civil Code § 1102.6a)</a:t>
          </a:r>
        </a:p>
      </dgm:t>
    </dgm:pt>
    <dgm:pt modelId="{C961B49A-B3F0-4A5D-AD0E-58957D116E98}" type="parTrans" cxnId="{648BACAB-89AA-4768-8C87-A4199F94054E}">
      <dgm:prSet/>
      <dgm:spPr/>
      <dgm:t>
        <a:bodyPr/>
        <a:lstStyle/>
        <a:p>
          <a:endParaRPr lang="en-US"/>
        </a:p>
      </dgm:t>
    </dgm:pt>
    <dgm:pt modelId="{C677A34C-DF47-482D-933F-C473FEA09CF8}" type="sibTrans" cxnId="{648BACAB-89AA-4768-8C87-A4199F94054E}">
      <dgm:prSet/>
      <dgm:spPr/>
      <dgm:t>
        <a:bodyPr/>
        <a:lstStyle/>
        <a:p>
          <a:endParaRPr lang="en-US"/>
        </a:p>
      </dgm:t>
    </dgm:pt>
    <dgm:pt modelId="{173EB109-DE05-481E-8FCA-E2274AB3D412}">
      <dgm:prSet/>
      <dgm:spPr/>
      <dgm:t>
        <a:bodyPr/>
        <a:lstStyle/>
        <a:p>
          <a:pPr>
            <a:lnSpc>
              <a:spcPct val="100000"/>
            </a:lnSpc>
          </a:pPr>
          <a:r>
            <a:rPr lang="en-US"/>
            <a:t>New Contract Requirement</a:t>
          </a:r>
        </a:p>
      </dgm:t>
    </dgm:pt>
    <dgm:pt modelId="{FABF1DF3-D4E4-4DE7-BC2E-8DFB955FFB88}" type="parTrans" cxnId="{7E510DBD-3AF6-4B10-B9C8-CAFD24FBD0C7}">
      <dgm:prSet/>
      <dgm:spPr/>
      <dgm:t>
        <a:bodyPr/>
        <a:lstStyle/>
        <a:p>
          <a:endParaRPr lang="en-US"/>
        </a:p>
      </dgm:t>
    </dgm:pt>
    <dgm:pt modelId="{FD4269C7-4EBF-47B7-9069-852AD100227F}" type="sibTrans" cxnId="{7E510DBD-3AF6-4B10-B9C8-CAFD24FBD0C7}">
      <dgm:prSet/>
      <dgm:spPr/>
      <dgm:t>
        <a:bodyPr/>
        <a:lstStyle/>
        <a:p>
          <a:endParaRPr lang="en-US"/>
        </a:p>
      </dgm:t>
    </dgm:pt>
    <dgm:pt modelId="{30F0D6DE-8636-4D9A-85D9-438477BB6737}" type="pres">
      <dgm:prSet presAssocID="{09ADD0A5-B9FA-4023-BC88-3040E4F47182}" presName="root" presStyleCnt="0">
        <dgm:presLayoutVars>
          <dgm:dir/>
          <dgm:resizeHandles val="exact"/>
        </dgm:presLayoutVars>
      </dgm:prSet>
      <dgm:spPr/>
    </dgm:pt>
    <dgm:pt modelId="{46617736-48C1-4046-8141-291512137C9D}" type="pres">
      <dgm:prSet presAssocID="{59D7CE75-13FC-48D4-BF1D-3F4D0129D4E9}" presName="compNode" presStyleCnt="0"/>
      <dgm:spPr/>
    </dgm:pt>
    <dgm:pt modelId="{F79239CA-41E8-42E6-A1ED-BC394520CCCE}" type="pres">
      <dgm:prSet presAssocID="{59D7CE75-13FC-48D4-BF1D-3F4D0129D4E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92DDC465-3300-42E8-81AF-2ACC03F03BA9}" type="pres">
      <dgm:prSet presAssocID="{59D7CE75-13FC-48D4-BF1D-3F4D0129D4E9}" presName="spaceRect" presStyleCnt="0"/>
      <dgm:spPr/>
    </dgm:pt>
    <dgm:pt modelId="{A5AD5EEC-28DA-4818-A3FB-A8BA2C964C21}" type="pres">
      <dgm:prSet presAssocID="{59D7CE75-13FC-48D4-BF1D-3F4D0129D4E9}" presName="textRect" presStyleLbl="revTx" presStyleIdx="0" presStyleCnt="2">
        <dgm:presLayoutVars>
          <dgm:chMax val="1"/>
          <dgm:chPref val="1"/>
        </dgm:presLayoutVars>
      </dgm:prSet>
      <dgm:spPr/>
    </dgm:pt>
    <dgm:pt modelId="{D70A8B61-8C61-4592-AC63-817DFC233224}" type="pres">
      <dgm:prSet presAssocID="{C677A34C-DF47-482D-933F-C473FEA09CF8}" presName="sibTrans" presStyleCnt="0"/>
      <dgm:spPr/>
    </dgm:pt>
    <dgm:pt modelId="{F3C37D30-1112-4D74-9007-E9654070A1B8}" type="pres">
      <dgm:prSet presAssocID="{173EB109-DE05-481E-8FCA-E2274AB3D412}" presName="compNode" presStyleCnt="0"/>
      <dgm:spPr/>
    </dgm:pt>
    <dgm:pt modelId="{25A6E372-6092-46B3-9773-84969F8C5541}" type="pres">
      <dgm:prSet presAssocID="{173EB109-DE05-481E-8FCA-E2274AB3D41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tract"/>
        </a:ext>
      </dgm:extLst>
    </dgm:pt>
    <dgm:pt modelId="{72699FDD-FD89-4DC8-92D8-BB34E34AA5D5}" type="pres">
      <dgm:prSet presAssocID="{173EB109-DE05-481E-8FCA-E2274AB3D412}" presName="spaceRect" presStyleCnt="0"/>
      <dgm:spPr/>
    </dgm:pt>
    <dgm:pt modelId="{A8AE3604-57F4-416E-B305-C7884F6C2309}" type="pres">
      <dgm:prSet presAssocID="{173EB109-DE05-481E-8FCA-E2274AB3D412}" presName="textRect" presStyleLbl="revTx" presStyleIdx="1" presStyleCnt="2">
        <dgm:presLayoutVars>
          <dgm:chMax val="1"/>
          <dgm:chPref val="1"/>
        </dgm:presLayoutVars>
      </dgm:prSet>
      <dgm:spPr/>
    </dgm:pt>
  </dgm:ptLst>
  <dgm:cxnLst>
    <dgm:cxn modelId="{E825B831-3725-4803-A2C3-8FC92F6FFAFD}" type="presOf" srcId="{59D7CE75-13FC-48D4-BF1D-3F4D0129D4E9}" destId="{A5AD5EEC-28DA-4818-A3FB-A8BA2C964C21}" srcOrd="0" destOrd="0" presId="urn:microsoft.com/office/officeart/2018/2/layout/IconLabelList"/>
    <dgm:cxn modelId="{648BACAB-89AA-4768-8C87-A4199F94054E}" srcId="{09ADD0A5-B9FA-4023-BC88-3040E4F47182}" destId="{59D7CE75-13FC-48D4-BF1D-3F4D0129D4E9}" srcOrd="0" destOrd="0" parTransId="{C961B49A-B3F0-4A5D-AD0E-58957D116E98}" sibTransId="{C677A34C-DF47-482D-933F-C473FEA09CF8}"/>
    <dgm:cxn modelId="{B5D0C4AB-82DE-4A59-8CE2-DF3A683EFB6E}" type="presOf" srcId="{09ADD0A5-B9FA-4023-BC88-3040E4F47182}" destId="{30F0D6DE-8636-4D9A-85D9-438477BB6737}" srcOrd="0" destOrd="0" presId="urn:microsoft.com/office/officeart/2018/2/layout/IconLabelList"/>
    <dgm:cxn modelId="{347EA2B3-DA05-42B2-9D86-EF2CE2280568}" type="presOf" srcId="{173EB109-DE05-481E-8FCA-E2274AB3D412}" destId="{A8AE3604-57F4-416E-B305-C7884F6C2309}" srcOrd="0" destOrd="0" presId="urn:microsoft.com/office/officeart/2018/2/layout/IconLabelList"/>
    <dgm:cxn modelId="{7E510DBD-3AF6-4B10-B9C8-CAFD24FBD0C7}" srcId="{09ADD0A5-B9FA-4023-BC88-3040E4F47182}" destId="{173EB109-DE05-481E-8FCA-E2274AB3D412}" srcOrd="1" destOrd="0" parTransId="{FABF1DF3-D4E4-4DE7-BC2E-8DFB955FFB88}" sibTransId="{FD4269C7-4EBF-47B7-9069-852AD100227F}"/>
    <dgm:cxn modelId="{467C7D2E-B717-4BB0-B541-51D2FA0ADDA4}" type="presParOf" srcId="{30F0D6DE-8636-4D9A-85D9-438477BB6737}" destId="{46617736-48C1-4046-8141-291512137C9D}" srcOrd="0" destOrd="0" presId="urn:microsoft.com/office/officeart/2018/2/layout/IconLabelList"/>
    <dgm:cxn modelId="{F4953623-0C8D-4D91-A5C8-4880F800A23C}" type="presParOf" srcId="{46617736-48C1-4046-8141-291512137C9D}" destId="{F79239CA-41E8-42E6-A1ED-BC394520CCCE}" srcOrd="0" destOrd="0" presId="urn:microsoft.com/office/officeart/2018/2/layout/IconLabelList"/>
    <dgm:cxn modelId="{F5DDC96E-37BF-4C65-99BF-FC7F64A099B5}" type="presParOf" srcId="{46617736-48C1-4046-8141-291512137C9D}" destId="{92DDC465-3300-42E8-81AF-2ACC03F03BA9}" srcOrd="1" destOrd="0" presId="urn:microsoft.com/office/officeart/2018/2/layout/IconLabelList"/>
    <dgm:cxn modelId="{0AADCAED-4013-4810-A38B-44C899C82959}" type="presParOf" srcId="{46617736-48C1-4046-8141-291512137C9D}" destId="{A5AD5EEC-28DA-4818-A3FB-A8BA2C964C21}" srcOrd="2" destOrd="0" presId="urn:microsoft.com/office/officeart/2018/2/layout/IconLabelList"/>
    <dgm:cxn modelId="{683F1DD8-9F19-4CE0-A044-EC8E27D887B4}" type="presParOf" srcId="{30F0D6DE-8636-4D9A-85D9-438477BB6737}" destId="{D70A8B61-8C61-4592-AC63-817DFC233224}" srcOrd="1" destOrd="0" presId="urn:microsoft.com/office/officeart/2018/2/layout/IconLabelList"/>
    <dgm:cxn modelId="{6BF9666B-2821-40CC-AE02-48DD1E4418A1}" type="presParOf" srcId="{30F0D6DE-8636-4D9A-85D9-438477BB6737}" destId="{F3C37D30-1112-4D74-9007-E9654070A1B8}" srcOrd="2" destOrd="0" presId="urn:microsoft.com/office/officeart/2018/2/layout/IconLabelList"/>
    <dgm:cxn modelId="{75CEF816-C1CF-4ED9-BAC7-90FDA81E73E8}" type="presParOf" srcId="{F3C37D30-1112-4D74-9007-E9654070A1B8}" destId="{25A6E372-6092-46B3-9773-84969F8C5541}" srcOrd="0" destOrd="0" presId="urn:microsoft.com/office/officeart/2018/2/layout/IconLabelList"/>
    <dgm:cxn modelId="{B72C9083-9946-4342-BFB8-D3FE4EBE0421}" type="presParOf" srcId="{F3C37D30-1112-4D74-9007-E9654070A1B8}" destId="{72699FDD-FD89-4DC8-92D8-BB34E34AA5D5}" srcOrd="1" destOrd="0" presId="urn:microsoft.com/office/officeart/2018/2/layout/IconLabelList"/>
    <dgm:cxn modelId="{0B010697-C623-4B3C-98F6-55DA7C345E94}" type="presParOf" srcId="{F3C37D30-1112-4D74-9007-E9654070A1B8}" destId="{A8AE3604-57F4-416E-B305-C7884F6C230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1E0DD3-8099-42EA-AF53-1F09D390AEE4}" type="doc">
      <dgm:prSet loTypeId="urn:microsoft.com/office/officeart/2005/8/layout/cycle6" loCatId="cycle" qsTypeId="urn:microsoft.com/office/officeart/2005/8/quickstyle/simple1" qsCatId="simple" csTypeId="urn:microsoft.com/office/officeart/2005/8/colors/colorful1" csCatId="colorful"/>
      <dgm:spPr/>
      <dgm:t>
        <a:bodyPr/>
        <a:lstStyle/>
        <a:p>
          <a:endParaRPr lang="en-US"/>
        </a:p>
      </dgm:t>
    </dgm:pt>
    <dgm:pt modelId="{4E0ADC36-D32B-410A-8100-A2562D57CCA5}">
      <dgm:prSet/>
      <dgm:spPr/>
      <dgm:t>
        <a:bodyPr/>
        <a:lstStyle/>
        <a:p>
          <a:r>
            <a:rPr lang="en-US"/>
            <a:t>Non-Renewal</a:t>
          </a:r>
        </a:p>
      </dgm:t>
    </dgm:pt>
    <dgm:pt modelId="{C4025A51-429B-402C-9632-C47DE7F202AE}" type="parTrans" cxnId="{44DC5086-46A2-4BDE-A9DD-92CE14429C64}">
      <dgm:prSet/>
      <dgm:spPr/>
      <dgm:t>
        <a:bodyPr/>
        <a:lstStyle/>
        <a:p>
          <a:endParaRPr lang="en-US"/>
        </a:p>
      </dgm:t>
    </dgm:pt>
    <dgm:pt modelId="{9EE6AC03-2C3D-43B3-964C-2AB53ABA1993}" type="sibTrans" cxnId="{44DC5086-46A2-4BDE-A9DD-92CE14429C64}">
      <dgm:prSet/>
      <dgm:spPr/>
      <dgm:t>
        <a:bodyPr/>
        <a:lstStyle/>
        <a:p>
          <a:endParaRPr lang="en-US"/>
        </a:p>
      </dgm:t>
    </dgm:pt>
    <dgm:pt modelId="{952077E0-7198-4364-B47B-47EB8A933F81}">
      <dgm:prSet/>
      <dgm:spPr/>
      <dgm:t>
        <a:bodyPr/>
        <a:lstStyle/>
        <a:p>
          <a:r>
            <a:rPr lang="en-US"/>
            <a:t>Cancellation</a:t>
          </a:r>
        </a:p>
      </dgm:t>
    </dgm:pt>
    <dgm:pt modelId="{A7C59D55-A99E-40EC-8F1F-4A010A8AE19E}" type="parTrans" cxnId="{17308F52-2C80-4674-BB7E-26E79480FA84}">
      <dgm:prSet/>
      <dgm:spPr/>
      <dgm:t>
        <a:bodyPr/>
        <a:lstStyle/>
        <a:p>
          <a:endParaRPr lang="en-US"/>
        </a:p>
      </dgm:t>
    </dgm:pt>
    <dgm:pt modelId="{CA9C184C-9EF4-4030-80AB-F816B6E19E6D}" type="sibTrans" cxnId="{17308F52-2C80-4674-BB7E-26E79480FA84}">
      <dgm:prSet/>
      <dgm:spPr/>
      <dgm:t>
        <a:bodyPr/>
        <a:lstStyle/>
        <a:p>
          <a:endParaRPr lang="en-US"/>
        </a:p>
      </dgm:t>
    </dgm:pt>
    <dgm:pt modelId="{AF068D7D-2021-4306-8662-D55CCE099E92}" type="pres">
      <dgm:prSet presAssocID="{AB1E0DD3-8099-42EA-AF53-1F09D390AEE4}" presName="cycle" presStyleCnt="0">
        <dgm:presLayoutVars>
          <dgm:dir/>
          <dgm:resizeHandles val="exact"/>
        </dgm:presLayoutVars>
      </dgm:prSet>
      <dgm:spPr/>
    </dgm:pt>
    <dgm:pt modelId="{27DEF497-8D50-457A-A8D6-960873C9D801}" type="pres">
      <dgm:prSet presAssocID="{4E0ADC36-D32B-410A-8100-A2562D57CCA5}" presName="node" presStyleLbl="node1" presStyleIdx="0" presStyleCnt="2">
        <dgm:presLayoutVars>
          <dgm:bulletEnabled val="1"/>
        </dgm:presLayoutVars>
      </dgm:prSet>
      <dgm:spPr/>
    </dgm:pt>
    <dgm:pt modelId="{60C79474-5164-47B8-8357-E42AF44AC1BA}" type="pres">
      <dgm:prSet presAssocID="{4E0ADC36-D32B-410A-8100-A2562D57CCA5}" presName="spNode" presStyleCnt="0"/>
      <dgm:spPr/>
    </dgm:pt>
    <dgm:pt modelId="{20403BC2-E1F4-4DDD-8269-D37F4491163B}" type="pres">
      <dgm:prSet presAssocID="{9EE6AC03-2C3D-43B3-964C-2AB53ABA1993}" presName="sibTrans" presStyleLbl="sibTrans1D1" presStyleIdx="0" presStyleCnt="2"/>
      <dgm:spPr/>
    </dgm:pt>
    <dgm:pt modelId="{05A97BCD-9C71-4518-B1FE-4919EA7E161D}" type="pres">
      <dgm:prSet presAssocID="{952077E0-7198-4364-B47B-47EB8A933F81}" presName="node" presStyleLbl="node1" presStyleIdx="1" presStyleCnt="2">
        <dgm:presLayoutVars>
          <dgm:bulletEnabled val="1"/>
        </dgm:presLayoutVars>
      </dgm:prSet>
      <dgm:spPr/>
    </dgm:pt>
    <dgm:pt modelId="{76CE896C-0BB8-4BAF-B7D2-2E38C0D78D66}" type="pres">
      <dgm:prSet presAssocID="{952077E0-7198-4364-B47B-47EB8A933F81}" presName="spNode" presStyleCnt="0"/>
      <dgm:spPr/>
    </dgm:pt>
    <dgm:pt modelId="{36BDB4FC-0023-41E1-BE98-5AEB237FD799}" type="pres">
      <dgm:prSet presAssocID="{CA9C184C-9EF4-4030-80AB-F816B6E19E6D}" presName="sibTrans" presStyleLbl="sibTrans1D1" presStyleIdx="1" presStyleCnt="2"/>
      <dgm:spPr/>
    </dgm:pt>
  </dgm:ptLst>
  <dgm:cxnLst>
    <dgm:cxn modelId="{5B480A16-A8C5-4D18-A3FB-3072822BF384}" type="presOf" srcId="{4E0ADC36-D32B-410A-8100-A2562D57CCA5}" destId="{27DEF497-8D50-457A-A8D6-960873C9D801}" srcOrd="0" destOrd="0" presId="urn:microsoft.com/office/officeart/2005/8/layout/cycle6"/>
    <dgm:cxn modelId="{7781F11D-41C1-474A-AF01-54C6E3470318}" type="presOf" srcId="{9EE6AC03-2C3D-43B3-964C-2AB53ABA1993}" destId="{20403BC2-E1F4-4DDD-8269-D37F4491163B}" srcOrd="0" destOrd="0" presId="urn:microsoft.com/office/officeart/2005/8/layout/cycle6"/>
    <dgm:cxn modelId="{7B3A5964-13FE-4074-A034-E9897930E8CD}" type="presOf" srcId="{AB1E0DD3-8099-42EA-AF53-1F09D390AEE4}" destId="{AF068D7D-2021-4306-8662-D55CCE099E92}" srcOrd="0" destOrd="0" presId="urn:microsoft.com/office/officeart/2005/8/layout/cycle6"/>
    <dgm:cxn modelId="{17308F52-2C80-4674-BB7E-26E79480FA84}" srcId="{AB1E0DD3-8099-42EA-AF53-1F09D390AEE4}" destId="{952077E0-7198-4364-B47B-47EB8A933F81}" srcOrd="1" destOrd="0" parTransId="{A7C59D55-A99E-40EC-8F1F-4A010A8AE19E}" sibTransId="{CA9C184C-9EF4-4030-80AB-F816B6E19E6D}"/>
    <dgm:cxn modelId="{44DC5086-46A2-4BDE-A9DD-92CE14429C64}" srcId="{AB1E0DD3-8099-42EA-AF53-1F09D390AEE4}" destId="{4E0ADC36-D32B-410A-8100-A2562D57CCA5}" srcOrd="0" destOrd="0" parTransId="{C4025A51-429B-402C-9632-C47DE7F202AE}" sibTransId="{9EE6AC03-2C3D-43B3-964C-2AB53ABA1993}"/>
    <dgm:cxn modelId="{905B6D97-41FD-4F01-8381-4BBE86B047E2}" type="presOf" srcId="{CA9C184C-9EF4-4030-80AB-F816B6E19E6D}" destId="{36BDB4FC-0023-41E1-BE98-5AEB237FD799}" srcOrd="0" destOrd="0" presId="urn:microsoft.com/office/officeart/2005/8/layout/cycle6"/>
    <dgm:cxn modelId="{A253BFC9-8C1C-4E55-A7D0-2281A7209828}" type="presOf" srcId="{952077E0-7198-4364-B47B-47EB8A933F81}" destId="{05A97BCD-9C71-4518-B1FE-4919EA7E161D}" srcOrd="0" destOrd="0" presId="urn:microsoft.com/office/officeart/2005/8/layout/cycle6"/>
    <dgm:cxn modelId="{0032245D-FB7B-40CA-82A1-0CF4187B775F}" type="presParOf" srcId="{AF068D7D-2021-4306-8662-D55CCE099E92}" destId="{27DEF497-8D50-457A-A8D6-960873C9D801}" srcOrd="0" destOrd="0" presId="urn:microsoft.com/office/officeart/2005/8/layout/cycle6"/>
    <dgm:cxn modelId="{78963ECF-4127-46FC-8624-50DF1D15D281}" type="presParOf" srcId="{AF068D7D-2021-4306-8662-D55CCE099E92}" destId="{60C79474-5164-47B8-8357-E42AF44AC1BA}" srcOrd="1" destOrd="0" presId="urn:microsoft.com/office/officeart/2005/8/layout/cycle6"/>
    <dgm:cxn modelId="{A7136BD5-6D85-49E7-9CBC-70E5C6A8652E}" type="presParOf" srcId="{AF068D7D-2021-4306-8662-D55CCE099E92}" destId="{20403BC2-E1F4-4DDD-8269-D37F4491163B}" srcOrd="2" destOrd="0" presId="urn:microsoft.com/office/officeart/2005/8/layout/cycle6"/>
    <dgm:cxn modelId="{DFC4E673-6A30-42AF-8A91-08789E578E80}" type="presParOf" srcId="{AF068D7D-2021-4306-8662-D55CCE099E92}" destId="{05A97BCD-9C71-4518-B1FE-4919EA7E161D}" srcOrd="3" destOrd="0" presId="urn:microsoft.com/office/officeart/2005/8/layout/cycle6"/>
    <dgm:cxn modelId="{07374D16-3671-4B28-BBDC-332F7B524F63}" type="presParOf" srcId="{AF068D7D-2021-4306-8662-D55CCE099E92}" destId="{76CE896C-0BB8-4BAF-B7D2-2E38C0D78D66}" srcOrd="4" destOrd="0" presId="urn:microsoft.com/office/officeart/2005/8/layout/cycle6"/>
    <dgm:cxn modelId="{4F957D00-4CFA-4EBB-A781-51E1C10FC06A}" type="presParOf" srcId="{AF068D7D-2021-4306-8662-D55CCE099E92}" destId="{36BDB4FC-0023-41E1-BE98-5AEB237FD799}" srcOrd="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B7D23D-8441-4659-A312-AF3C3E683382}"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2CBDA6E0-984D-4767-9107-1ADFBB08DF09}">
      <dgm:prSet/>
      <dgm:spPr/>
      <dgm:t>
        <a:bodyPr/>
        <a:lstStyle/>
        <a:p>
          <a:r>
            <a:rPr lang="en-US"/>
            <a:t>Code Enforcement Case</a:t>
          </a:r>
        </a:p>
      </dgm:t>
    </dgm:pt>
    <dgm:pt modelId="{0366D575-5F5A-4B11-9221-DF80822DD938}" type="parTrans" cxnId="{79775B7C-34F8-40E7-87F2-10B92E491CE0}">
      <dgm:prSet/>
      <dgm:spPr/>
      <dgm:t>
        <a:bodyPr/>
        <a:lstStyle/>
        <a:p>
          <a:endParaRPr lang="en-US"/>
        </a:p>
      </dgm:t>
    </dgm:pt>
    <dgm:pt modelId="{19D1B028-26D3-4612-B82F-EEC39CCD746B}" type="sibTrans" cxnId="{79775B7C-34F8-40E7-87F2-10B92E491CE0}">
      <dgm:prSet/>
      <dgm:spPr/>
      <dgm:t>
        <a:bodyPr/>
        <a:lstStyle/>
        <a:p>
          <a:endParaRPr lang="en-US"/>
        </a:p>
      </dgm:t>
    </dgm:pt>
    <dgm:pt modelId="{79644BF6-EDC4-4C43-9AD3-BD127356763B}">
      <dgm:prSet/>
      <dgm:spPr/>
      <dgm:t>
        <a:bodyPr/>
        <a:lstStyle/>
        <a:p>
          <a:r>
            <a:rPr lang="en-US"/>
            <a:t>Discussion with property owners on options</a:t>
          </a:r>
        </a:p>
      </dgm:t>
    </dgm:pt>
    <dgm:pt modelId="{7EA4D86B-2457-445F-B6DA-C4FBC8CF3B71}" type="parTrans" cxnId="{F8DBC9C7-36AE-4F03-B2D4-F5189FF651C0}">
      <dgm:prSet/>
      <dgm:spPr/>
      <dgm:t>
        <a:bodyPr/>
        <a:lstStyle/>
        <a:p>
          <a:endParaRPr lang="en-US"/>
        </a:p>
      </dgm:t>
    </dgm:pt>
    <dgm:pt modelId="{B9C691EF-6F93-4A3C-805B-4037B83E36E3}" type="sibTrans" cxnId="{F8DBC9C7-36AE-4F03-B2D4-F5189FF651C0}">
      <dgm:prSet/>
      <dgm:spPr/>
      <dgm:t>
        <a:bodyPr/>
        <a:lstStyle/>
        <a:p>
          <a:endParaRPr lang="en-US"/>
        </a:p>
      </dgm:t>
    </dgm:pt>
    <dgm:pt modelId="{8444A22F-99E5-49FC-B560-8E2D14AA6857}">
      <dgm:prSet/>
      <dgm:spPr/>
      <dgm:t>
        <a:bodyPr/>
        <a:lstStyle/>
        <a:p>
          <a:r>
            <a:rPr lang="en-US" dirty="0"/>
            <a:t>BOS meeting June 14</a:t>
          </a:r>
          <a:r>
            <a:rPr lang="en-US" baseline="30000" dirty="0"/>
            <a:t>th</a:t>
          </a:r>
          <a:r>
            <a:rPr lang="en-US" dirty="0"/>
            <a:t> for contract amendment, Continued for further discussion</a:t>
          </a:r>
        </a:p>
      </dgm:t>
    </dgm:pt>
    <dgm:pt modelId="{C7540F66-E38D-44B9-AE26-0E21A99BB2F9}" type="parTrans" cxnId="{11031206-7678-4696-A4AE-55B77B23C6E8}">
      <dgm:prSet/>
      <dgm:spPr/>
      <dgm:t>
        <a:bodyPr/>
        <a:lstStyle/>
        <a:p>
          <a:endParaRPr lang="en-US"/>
        </a:p>
      </dgm:t>
    </dgm:pt>
    <dgm:pt modelId="{C7F2BDB0-F188-4411-8592-F4A81248406B}" type="sibTrans" cxnId="{11031206-7678-4696-A4AE-55B77B23C6E8}">
      <dgm:prSet/>
      <dgm:spPr/>
      <dgm:t>
        <a:bodyPr/>
        <a:lstStyle/>
        <a:p>
          <a:endParaRPr lang="en-US"/>
        </a:p>
      </dgm:t>
    </dgm:pt>
    <dgm:pt modelId="{ECDFDE90-C81F-4BC1-BED1-1F20BE63C0BA}" type="pres">
      <dgm:prSet presAssocID="{8FB7D23D-8441-4659-A312-AF3C3E683382}" presName="Name0" presStyleCnt="0">
        <dgm:presLayoutVars>
          <dgm:dir/>
          <dgm:animLvl val="lvl"/>
          <dgm:resizeHandles val="exact"/>
        </dgm:presLayoutVars>
      </dgm:prSet>
      <dgm:spPr/>
    </dgm:pt>
    <dgm:pt modelId="{8D5CA20F-B50E-472C-93E4-BC7D3B7E3DD5}" type="pres">
      <dgm:prSet presAssocID="{8444A22F-99E5-49FC-B560-8E2D14AA6857}" presName="boxAndChildren" presStyleCnt="0"/>
      <dgm:spPr/>
    </dgm:pt>
    <dgm:pt modelId="{EA070DEE-9351-4454-B2D9-1E554366B62C}" type="pres">
      <dgm:prSet presAssocID="{8444A22F-99E5-49FC-B560-8E2D14AA6857}" presName="parentTextBox" presStyleLbl="node1" presStyleIdx="0" presStyleCnt="3"/>
      <dgm:spPr/>
    </dgm:pt>
    <dgm:pt modelId="{77FD96CD-0C64-482B-AC45-45B63953DAD6}" type="pres">
      <dgm:prSet presAssocID="{B9C691EF-6F93-4A3C-805B-4037B83E36E3}" presName="sp" presStyleCnt="0"/>
      <dgm:spPr/>
    </dgm:pt>
    <dgm:pt modelId="{00810C95-F49B-448F-B005-A3817B560C4D}" type="pres">
      <dgm:prSet presAssocID="{79644BF6-EDC4-4C43-9AD3-BD127356763B}" presName="arrowAndChildren" presStyleCnt="0"/>
      <dgm:spPr/>
    </dgm:pt>
    <dgm:pt modelId="{CBD4FEB0-78F8-4CE6-96DF-2C4E07B17E89}" type="pres">
      <dgm:prSet presAssocID="{79644BF6-EDC4-4C43-9AD3-BD127356763B}" presName="parentTextArrow" presStyleLbl="node1" presStyleIdx="1" presStyleCnt="3"/>
      <dgm:spPr/>
    </dgm:pt>
    <dgm:pt modelId="{8E07FD86-5F22-4E1B-B15E-0F25AD0BCD49}" type="pres">
      <dgm:prSet presAssocID="{19D1B028-26D3-4612-B82F-EEC39CCD746B}" presName="sp" presStyleCnt="0"/>
      <dgm:spPr/>
    </dgm:pt>
    <dgm:pt modelId="{75840DE9-A668-4308-B375-CF58155C985D}" type="pres">
      <dgm:prSet presAssocID="{2CBDA6E0-984D-4767-9107-1ADFBB08DF09}" presName="arrowAndChildren" presStyleCnt="0"/>
      <dgm:spPr/>
    </dgm:pt>
    <dgm:pt modelId="{0DF81826-7AC2-46BE-A690-A4DD39A9E767}" type="pres">
      <dgm:prSet presAssocID="{2CBDA6E0-984D-4767-9107-1ADFBB08DF09}" presName="parentTextArrow" presStyleLbl="node1" presStyleIdx="2" presStyleCnt="3"/>
      <dgm:spPr/>
    </dgm:pt>
  </dgm:ptLst>
  <dgm:cxnLst>
    <dgm:cxn modelId="{D7831604-A31A-4B5F-B3A3-21C1565FA746}" type="presOf" srcId="{2CBDA6E0-984D-4767-9107-1ADFBB08DF09}" destId="{0DF81826-7AC2-46BE-A690-A4DD39A9E767}" srcOrd="0" destOrd="0" presId="urn:microsoft.com/office/officeart/2005/8/layout/process4"/>
    <dgm:cxn modelId="{11031206-7678-4696-A4AE-55B77B23C6E8}" srcId="{8FB7D23D-8441-4659-A312-AF3C3E683382}" destId="{8444A22F-99E5-49FC-B560-8E2D14AA6857}" srcOrd="2" destOrd="0" parTransId="{C7540F66-E38D-44B9-AE26-0E21A99BB2F9}" sibTransId="{C7F2BDB0-F188-4411-8592-F4A81248406B}"/>
    <dgm:cxn modelId="{79775B7C-34F8-40E7-87F2-10B92E491CE0}" srcId="{8FB7D23D-8441-4659-A312-AF3C3E683382}" destId="{2CBDA6E0-984D-4767-9107-1ADFBB08DF09}" srcOrd="0" destOrd="0" parTransId="{0366D575-5F5A-4B11-9221-DF80822DD938}" sibTransId="{19D1B028-26D3-4612-B82F-EEC39CCD746B}"/>
    <dgm:cxn modelId="{8258D69D-BBFD-46DA-B41F-A44F3DCD0139}" type="presOf" srcId="{8FB7D23D-8441-4659-A312-AF3C3E683382}" destId="{ECDFDE90-C81F-4BC1-BED1-1F20BE63C0BA}" srcOrd="0" destOrd="0" presId="urn:microsoft.com/office/officeart/2005/8/layout/process4"/>
    <dgm:cxn modelId="{F8DBC9C7-36AE-4F03-B2D4-F5189FF651C0}" srcId="{8FB7D23D-8441-4659-A312-AF3C3E683382}" destId="{79644BF6-EDC4-4C43-9AD3-BD127356763B}" srcOrd="1" destOrd="0" parTransId="{7EA4D86B-2457-445F-B6DA-C4FBC8CF3B71}" sibTransId="{B9C691EF-6F93-4A3C-805B-4037B83E36E3}"/>
    <dgm:cxn modelId="{2E9542DB-9CD9-4C94-AE94-5E61CF24CC18}" type="presOf" srcId="{79644BF6-EDC4-4C43-9AD3-BD127356763B}" destId="{CBD4FEB0-78F8-4CE6-96DF-2C4E07B17E89}" srcOrd="0" destOrd="0" presId="urn:microsoft.com/office/officeart/2005/8/layout/process4"/>
    <dgm:cxn modelId="{737235E1-C37C-49F1-910A-65693E150DEB}" type="presOf" srcId="{8444A22F-99E5-49FC-B560-8E2D14AA6857}" destId="{EA070DEE-9351-4454-B2D9-1E554366B62C}" srcOrd="0" destOrd="0" presId="urn:microsoft.com/office/officeart/2005/8/layout/process4"/>
    <dgm:cxn modelId="{76B5552C-2D8B-4ED3-8678-5ED6C0820C0B}" type="presParOf" srcId="{ECDFDE90-C81F-4BC1-BED1-1F20BE63C0BA}" destId="{8D5CA20F-B50E-472C-93E4-BC7D3B7E3DD5}" srcOrd="0" destOrd="0" presId="urn:microsoft.com/office/officeart/2005/8/layout/process4"/>
    <dgm:cxn modelId="{40238BF3-D9E9-4082-9D96-BCD61BC0CAA8}" type="presParOf" srcId="{8D5CA20F-B50E-472C-93E4-BC7D3B7E3DD5}" destId="{EA070DEE-9351-4454-B2D9-1E554366B62C}" srcOrd="0" destOrd="0" presId="urn:microsoft.com/office/officeart/2005/8/layout/process4"/>
    <dgm:cxn modelId="{B4F2C661-3B44-4FD0-8927-660741748ADF}" type="presParOf" srcId="{ECDFDE90-C81F-4BC1-BED1-1F20BE63C0BA}" destId="{77FD96CD-0C64-482B-AC45-45B63953DAD6}" srcOrd="1" destOrd="0" presId="urn:microsoft.com/office/officeart/2005/8/layout/process4"/>
    <dgm:cxn modelId="{65D02FE8-7A2F-4DA5-BFB9-16690158DCF2}" type="presParOf" srcId="{ECDFDE90-C81F-4BC1-BED1-1F20BE63C0BA}" destId="{00810C95-F49B-448F-B005-A3817B560C4D}" srcOrd="2" destOrd="0" presId="urn:microsoft.com/office/officeart/2005/8/layout/process4"/>
    <dgm:cxn modelId="{BAE4C7CA-3A74-417F-87B4-741D7B814349}" type="presParOf" srcId="{00810C95-F49B-448F-B005-A3817B560C4D}" destId="{CBD4FEB0-78F8-4CE6-96DF-2C4E07B17E89}" srcOrd="0" destOrd="0" presId="urn:microsoft.com/office/officeart/2005/8/layout/process4"/>
    <dgm:cxn modelId="{B85C408C-1E78-430A-960A-67D74448C987}" type="presParOf" srcId="{ECDFDE90-C81F-4BC1-BED1-1F20BE63C0BA}" destId="{8E07FD86-5F22-4E1B-B15E-0F25AD0BCD49}" srcOrd="3" destOrd="0" presId="urn:microsoft.com/office/officeart/2005/8/layout/process4"/>
    <dgm:cxn modelId="{76785435-2A15-4AAA-96A1-0956AA6E102D}" type="presParOf" srcId="{ECDFDE90-C81F-4BC1-BED1-1F20BE63C0BA}" destId="{75840DE9-A668-4308-B375-CF58155C985D}" srcOrd="4" destOrd="0" presId="urn:microsoft.com/office/officeart/2005/8/layout/process4"/>
    <dgm:cxn modelId="{456850A2-87E2-4CD3-8488-95C33D3F79D8}" type="presParOf" srcId="{75840DE9-A668-4308-B375-CF58155C985D}" destId="{0DF81826-7AC2-46BE-A690-A4DD39A9E76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9301AF-140B-40AE-B8BC-E1E5E0513A9A}"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C8C6D3B0-8A81-4A19-9948-2B0E1D500E6F}">
      <dgm:prSet/>
      <dgm:spPr/>
      <dgm:t>
        <a:bodyPr/>
        <a:lstStyle/>
        <a:p>
          <a:r>
            <a:rPr lang="en-US"/>
            <a:t>Option #1</a:t>
          </a:r>
        </a:p>
      </dgm:t>
    </dgm:pt>
    <dgm:pt modelId="{D849F6C2-D7DE-41ED-A0A6-CB3FF25FED48}" type="parTrans" cxnId="{7B52153E-23F3-4C50-9033-AA73307F0A88}">
      <dgm:prSet/>
      <dgm:spPr/>
      <dgm:t>
        <a:bodyPr/>
        <a:lstStyle/>
        <a:p>
          <a:endParaRPr lang="en-US"/>
        </a:p>
      </dgm:t>
    </dgm:pt>
    <dgm:pt modelId="{ADF1CB9B-F65A-4690-BD45-F5757B76845D}" type="sibTrans" cxnId="{7B52153E-23F3-4C50-9033-AA73307F0A88}">
      <dgm:prSet/>
      <dgm:spPr/>
      <dgm:t>
        <a:bodyPr/>
        <a:lstStyle/>
        <a:p>
          <a:endParaRPr lang="en-US"/>
        </a:p>
      </dgm:t>
    </dgm:pt>
    <dgm:pt modelId="{DAFD595C-E5D1-43E5-A581-B51FD58B85D8}">
      <dgm:prSet/>
      <dgm:spPr/>
      <dgm:t>
        <a:bodyPr/>
        <a:lstStyle/>
        <a:p>
          <a:r>
            <a:rPr lang="en-US" dirty="0"/>
            <a:t>Rezone a portion of property (approximately 5 acres) where the processing site is from AG-1 to AG-2.</a:t>
          </a:r>
        </a:p>
      </dgm:t>
    </dgm:pt>
    <dgm:pt modelId="{F76ED527-DB62-432D-AC1D-853C79B53FCF}" type="parTrans" cxnId="{7D950E64-DBD8-4000-9704-B2CE86F74343}">
      <dgm:prSet/>
      <dgm:spPr/>
      <dgm:t>
        <a:bodyPr/>
        <a:lstStyle/>
        <a:p>
          <a:endParaRPr lang="en-US"/>
        </a:p>
      </dgm:t>
    </dgm:pt>
    <dgm:pt modelId="{14F8422B-A6B6-41E4-B30D-D8C1EB3F0F39}" type="sibTrans" cxnId="{7D950E64-DBD8-4000-9704-B2CE86F74343}">
      <dgm:prSet/>
      <dgm:spPr/>
      <dgm:t>
        <a:bodyPr/>
        <a:lstStyle/>
        <a:p>
          <a:endParaRPr lang="en-US"/>
        </a:p>
      </dgm:t>
    </dgm:pt>
    <dgm:pt modelId="{C6B668AC-A9E6-4F80-A3C4-2981A902FD65}">
      <dgm:prSet/>
      <dgm:spPr/>
      <dgm:t>
        <a:bodyPr/>
        <a:lstStyle/>
        <a:p>
          <a:r>
            <a:rPr lang="en-US"/>
            <a:t>Option #2</a:t>
          </a:r>
        </a:p>
      </dgm:t>
    </dgm:pt>
    <dgm:pt modelId="{0D969D5B-B4A6-4BEC-B168-24D226D077AF}" type="parTrans" cxnId="{E9F897BB-9406-4995-BECD-E079105BB865}">
      <dgm:prSet/>
      <dgm:spPr/>
      <dgm:t>
        <a:bodyPr/>
        <a:lstStyle/>
        <a:p>
          <a:endParaRPr lang="en-US"/>
        </a:p>
      </dgm:t>
    </dgm:pt>
    <dgm:pt modelId="{6C081DAB-E611-4AC3-BFA4-3B89DAA011B4}" type="sibTrans" cxnId="{E9F897BB-9406-4995-BECD-E079105BB865}">
      <dgm:prSet/>
      <dgm:spPr/>
      <dgm:t>
        <a:bodyPr/>
        <a:lstStyle/>
        <a:p>
          <a:endParaRPr lang="en-US"/>
        </a:p>
      </dgm:t>
    </dgm:pt>
    <dgm:pt modelId="{0E8C24BB-54DD-407B-BD1B-966A8F973A68}">
      <dgm:prSet/>
      <dgm:spPr/>
      <dgm:t>
        <a:bodyPr/>
        <a:lstStyle/>
        <a:p>
          <a:r>
            <a:rPr lang="en-US" dirty="0"/>
            <a:t>Relocate the business to an area on their property which is zoned AG-2.</a:t>
          </a:r>
        </a:p>
      </dgm:t>
    </dgm:pt>
    <dgm:pt modelId="{7347CF5A-FE3F-4CB4-B0A9-06822EF05266}" type="parTrans" cxnId="{F7F0A725-2685-4E8C-A50A-3E77B2FE88D8}">
      <dgm:prSet/>
      <dgm:spPr/>
      <dgm:t>
        <a:bodyPr/>
        <a:lstStyle/>
        <a:p>
          <a:endParaRPr lang="en-US"/>
        </a:p>
      </dgm:t>
    </dgm:pt>
    <dgm:pt modelId="{39B30496-2A3A-4490-B6AC-1813B09FA34A}" type="sibTrans" cxnId="{F7F0A725-2685-4E8C-A50A-3E77B2FE88D8}">
      <dgm:prSet/>
      <dgm:spPr/>
      <dgm:t>
        <a:bodyPr/>
        <a:lstStyle/>
        <a:p>
          <a:endParaRPr lang="en-US"/>
        </a:p>
      </dgm:t>
    </dgm:pt>
    <dgm:pt modelId="{4EE1F72B-1C3D-48D5-A910-B80E49059C8F}">
      <dgm:prSet/>
      <dgm:spPr/>
      <dgm:t>
        <a:bodyPr/>
        <a:lstStyle/>
        <a:p>
          <a:r>
            <a:rPr lang="en-US"/>
            <a:t>Divide 40-acres containing this AG-2 area from the existing parcel.</a:t>
          </a:r>
        </a:p>
      </dgm:t>
    </dgm:pt>
    <dgm:pt modelId="{8E2CF691-E88F-477E-B54C-81644FB1DA68}" type="parTrans" cxnId="{539EC600-394C-43CF-A0DE-F30713A31100}">
      <dgm:prSet/>
      <dgm:spPr/>
      <dgm:t>
        <a:bodyPr/>
        <a:lstStyle/>
        <a:p>
          <a:endParaRPr lang="en-US"/>
        </a:p>
      </dgm:t>
    </dgm:pt>
    <dgm:pt modelId="{5665D197-B7E0-4256-AD40-6D2F01432CCA}" type="sibTrans" cxnId="{539EC600-394C-43CF-A0DE-F30713A31100}">
      <dgm:prSet/>
      <dgm:spPr/>
      <dgm:t>
        <a:bodyPr/>
        <a:lstStyle/>
        <a:p>
          <a:endParaRPr lang="en-US"/>
        </a:p>
      </dgm:t>
    </dgm:pt>
    <dgm:pt modelId="{8CF41BC5-C61C-4422-95CC-5B51B1E972EA}">
      <dgm:prSet/>
      <dgm:spPr/>
      <dgm:t>
        <a:bodyPr/>
        <a:lstStyle/>
        <a:p>
          <a:r>
            <a:rPr lang="en-US"/>
            <a:t>Obtain a Use Permit to allow their business on this 40-acres.</a:t>
          </a:r>
        </a:p>
      </dgm:t>
    </dgm:pt>
    <dgm:pt modelId="{C334DCD9-0156-4C49-B816-1B10FC62AA2B}" type="parTrans" cxnId="{B285C03A-CA8B-405A-9E7E-F8184967E1D6}">
      <dgm:prSet/>
      <dgm:spPr/>
      <dgm:t>
        <a:bodyPr/>
        <a:lstStyle/>
        <a:p>
          <a:endParaRPr lang="en-US"/>
        </a:p>
      </dgm:t>
    </dgm:pt>
    <dgm:pt modelId="{31BC76C8-FFFF-4104-B696-4047B6758880}" type="sibTrans" cxnId="{B285C03A-CA8B-405A-9E7E-F8184967E1D6}">
      <dgm:prSet/>
      <dgm:spPr/>
      <dgm:t>
        <a:bodyPr/>
        <a:lstStyle/>
        <a:p>
          <a:endParaRPr lang="en-US"/>
        </a:p>
      </dgm:t>
    </dgm:pt>
    <dgm:pt modelId="{FD7EA4C3-0912-4A84-A92C-A7AD33613818}">
      <dgm:prSet/>
      <dgm:spPr/>
      <dgm:t>
        <a:bodyPr/>
        <a:lstStyle/>
        <a:p>
          <a:r>
            <a:rPr lang="en-US"/>
            <a:t>Cancel the Williamson Act Contract on these 40-acres.</a:t>
          </a:r>
        </a:p>
      </dgm:t>
    </dgm:pt>
    <dgm:pt modelId="{07361DC2-049F-445F-922F-89FB09CD75C1}" type="parTrans" cxnId="{767F97F8-5306-4021-86B2-F21F816DA4F2}">
      <dgm:prSet/>
      <dgm:spPr/>
      <dgm:t>
        <a:bodyPr/>
        <a:lstStyle/>
        <a:p>
          <a:endParaRPr lang="en-US"/>
        </a:p>
      </dgm:t>
    </dgm:pt>
    <dgm:pt modelId="{509C54DC-3577-4C35-9FA2-9B27C5ED6A6C}" type="sibTrans" cxnId="{767F97F8-5306-4021-86B2-F21F816DA4F2}">
      <dgm:prSet/>
      <dgm:spPr/>
      <dgm:t>
        <a:bodyPr/>
        <a:lstStyle/>
        <a:p>
          <a:endParaRPr lang="en-US"/>
        </a:p>
      </dgm:t>
    </dgm:pt>
    <dgm:pt modelId="{CFD17DC3-BD10-4F0B-8231-1B46F2016DA0}">
      <dgm:prSet/>
      <dgm:spPr/>
      <dgm:t>
        <a:bodyPr/>
        <a:lstStyle/>
        <a:p>
          <a:r>
            <a:rPr lang="en-US"/>
            <a:t>Divide 40 acres containing the business from the existing parcel.</a:t>
          </a:r>
        </a:p>
      </dgm:t>
    </dgm:pt>
    <dgm:pt modelId="{F2E65482-CED6-4BD4-BE6E-EF2CC975D348}" type="sibTrans" cxnId="{AECB435B-9453-4D05-B478-A0A7A5F155E3}">
      <dgm:prSet/>
      <dgm:spPr/>
      <dgm:t>
        <a:bodyPr/>
        <a:lstStyle/>
        <a:p>
          <a:endParaRPr lang="en-US"/>
        </a:p>
      </dgm:t>
    </dgm:pt>
    <dgm:pt modelId="{C82C61FE-9DAE-4E5B-8CFF-53140B923F88}" type="parTrans" cxnId="{AECB435B-9453-4D05-B478-A0A7A5F155E3}">
      <dgm:prSet/>
      <dgm:spPr/>
      <dgm:t>
        <a:bodyPr/>
        <a:lstStyle/>
        <a:p>
          <a:endParaRPr lang="en-US"/>
        </a:p>
      </dgm:t>
    </dgm:pt>
    <dgm:pt modelId="{7AF2CFEF-4D0A-4B84-9D91-4F0A54A7F34F}">
      <dgm:prSet/>
      <dgm:spPr/>
      <dgm:t>
        <a:bodyPr/>
        <a:lstStyle/>
        <a:p>
          <a:r>
            <a:rPr lang="en-US" dirty="0"/>
            <a:t>Obtain a Use Permit to allow for a wood processing facility and bulk storage at the existing site.</a:t>
          </a:r>
        </a:p>
      </dgm:t>
    </dgm:pt>
    <dgm:pt modelId="{E03204A0-113F-445E-9E56-9BE530600449}" type="sibTrans" cxnId="{B0E3B7F2-E242-48CA-9247-0D39D9F1FC52}">
      <dgm:prSet/>
      <dgm:spPr/>
      <dgm:t>
        <a:bodyPr/>
        <a:lstStyle/>
        <a:p>
          <a:endParaRPr lang="en-US"/>
        </a:p>
      </dgm:t>
    </dgm:pt>
    <dgm:pt modelId="{456E9868-5A2F-4B4F-8891-00F6CC1AE00A}" type="parTrans" cxnId="{B0E3B7F2-E242-48CA-9247-0D39D9F1FC52}">
      <dgm:prSet/>
      <dgm:spPr/>
      <dgm:t>
        <a:bodyPr/>
        <a:lstStyle/>
        <a:p>
          <a:endParaRPr lang="en-US"/>
        </a:p>
      </dgm:t>
    </dgm:pt>
    <dgm:pt modelId="{9CFECD62-E963-40A6-8ADC-53D6B0ECDA6D}">
      <dgm:prSet/>
      <dgm:spPr/>
      <dgm:t>
        <a:bodyPr/>
        <a:lstStyle/>
        <a:p>
          <a:r>
            <a:rPr lang="en-US" dirty="0"/>
            <a:t>Cancel the Williamson Act Contract on these 40 acres.</a:t>
          </a:r>
        </a:p>
      </dgm:t>
    </dgm:pt>
    <dgm:pt modelId="{4BC2D405-0E09-445C-BBD2-850D7FFFE288}" type="sibTrans" cxnId="{7E54DDEB-D222-437C-8AAA-3F999662A85C}">
      <dgm:prSet/>
      <dgm:spPr/>
      <dgm:t>
        <a:bodyPr/>
        <a:lstStyle/>
        <a:p>
          <a:endParaRPr lang="en-US"/>
        </a:p>
      </dgm:t>
    </dgm:pt>
    <dgm:pt modelId="{54EAA411-BC32-4724-B064-46481493BBD4}" type="parTrans" cxnId="{7E54DDEB-D222-437C-8AAA-3F999662A85C}">
      <dgm:prSet/>
      <dgm:spPr/>
      <dgm:t>
        <a:bodyPr/>
        <a:lstStyle/>
        <a:p>
          <a:endParaRPr lang="en-US"/>
        </a:p>
      </dgm:t>
    </dgm:pt>
    <dgm:pt modelId="{B5192254-CB92-44D6-8010-0BCD07F6BBA9}" type="pres">
      <dgm:prSet presAssocID="{709301AF-140B-40AE-B8BC-E1E5E0513A9A}" presName="linear" presStyleCnt="0">
        <dgm:presLayoutVars>
          <dgm:dir/>
          <dgm:animLvl val="lvl"/>
          <dgm:resizeHandles val="exact"/>
        </dgm:presLayoutVars>
      </dgm:prSet>
      <dgm:spPr/>
    </dgm:pt>
    <dgm:pt modelId="{A7B91B3A-FA6A-430B-A174-8E83E43BFB41}" type="pres">
      <dgm:prSet presAssocID="{C8C6D3B0-8A81-4A19-9948-2B0E1D500E6F}" presName="parentLin" presStyleCnt="0"/>
      <dgm:spPr/>
    </dgm:pt>
    <dgm:pt modelId="{7B59ACF8-33E7-49CC-B94D-6B2CD6BB0424}" type="pres">
      <dgm:prSet presAssocID="{C8C6D3B0-8A81-4A19-9948-2B0E1D500E6F}" presName="parentLeftMargin" presStyleLbl="node1" presStyleIdx="0" presStyleCnt="2"/>
      <dgm:spPr/>
    </dgm:pt>
    <dgm:pt modelId="{8F25512F-04C6-4C3E-8CC3-8D8A11A61F02}" type="pres">
      <dgm:prSet presAssocID="{C8C6D3B0-8A81-4A19-9948-2B0E1D500E6F}" presName="parentText" presStyleLbl="node1" presStyleIdx="0" presStyleCnt="2">
        <dgm:presLayoutVars>
          <dgm:chMax val="0"/>
          <dgm:bulletEnabled val="1"/>
        </dgm:presLayoutVars>
      </dgm:prSet>
      <dgm:spPr/>
    </dgm:pt>
    <dgm:pt modelId="{DF387954-D549-4D7E-BE00-AE46509A68A8}" type="pres">
      <dgm:prSet presAssocID="{C8C6D3B0-8A81-4A19-9948-2B0E1D500E6F}" presName="negativeSpace" presStyleCnt="0"/>
      <dgm:spPr/>
    </dgm:pt>
    <dgm:pt modelId="{27384F9D-FA5B-4094-A1D6-F9540F98E636}" type="pres">
      <dgm:prSet presAssocID="{C8C6D3B0-8A81-4A19-9948-2B0E1D500E6F}" presName="childText" presStyleLbl="conFgAcc1" presStyleIdx="0" presStyleCnt="2">
        <dgm:presLayoutVars>
          <dgm:bulletEnabled val="1"/>
        </dgm:presLayoutVars>
      </dgm:prSet>
      <dgm:spPr/>
    </dgm:pt>
    <dgm:pt modelId="{5CC8311C-FB69-4544-966C-9D651AC9BA2A}" type="pres">
      <dgm:prSet presAssocID="{ADF1CB9B-F65A-4690-BD45-F5757B76845D}" presName="spaceBetweenRectangles" presStyleCnt="0"/>
      <dgm:spPr/>
    </dgm:pt>
    <dgm:pt modelId="{E92E0140-6694-4951-8E02-CFE66BDCEE68}" type="pres">
      <dgm:prSet presAssocID="{C6B668AC-A9E6-4F80-A3C4-2981A902FD65}" presName="parentLin" presStyleCnt="0"/>
      <dgm:spPr/>
    </dgm:pt>
    <dgm:pt modelId="{080B3AE9-42FD-4081-8119-A3E10B5A1451}" type="pres">
      <dgm:prSet presAssocID="{C6B668AC-A9E6-4F80-A3C4-2981A902FD65}" presName="parentLeftMargin" presStyleLbl="node1" presStyleIdx="0" presStyleCnt="2"/>
      <dgm:spPr/>
    </dgm:pt>
    <dgm:pt modelId="{A08E3321-598F-44F1-B7B0-757A6B59DF53}" type="pres">
      <dgm:prSet presAssocID="{C6B668AC-A9E6-4F80-A3C4-2981A902FD65}" presName="parentText" presStyleLbl="node1" presStyleIdx="1" presStyleCnt="2">
        <dgm:presLayoutVars>
          <dgm:chMax val="0"/>
          <dgm:bulletEnabled val="1"/>
        </dgm:presLayoutVars>
      </dgm:prSet>
      <dgm:spPr/>
    </dgm:pt>
    <dgm:pt modelId="{6905EA80-3BCA-4A89-8C54-D10B00557720}" type="pres">
      <dgm:prSet presAssocID="{C6B668AC-A9E6-4F80-A3C4-2981A902FD65}" presName="negativeSpace" presStyleCnt="0"/>
      <dgm:spPr/>
    </dgm:pt>
    <dgm:pt modelId="{02320C8B-D610-417E-ADF5-197B60401749}" type="pres">
      <dgm:prSet presAssocID="{C6B668AC-A9E6-4F80-A3C4-2981A902FD65}" presName="childText" presStyleLbl="conFgAcc1" presStyleIdx="1" presStyleCnt="2">
        <dgm:presLayoutVars>
          <dgm:bulletEnabled val="1"/>
        </dgm:presLayoutVars>
      </dgm:prSet>
      <dgm:spPr/>
    </dgm:pt>
  </dgm:ptLst>
  <dgm:cxnLst>
    <dgm:cxn modelId="{539EC600-394C-43CF-A0DE-F30713A31100}" srcId="{C6B668AC-A9E6-4F80-A3C4-2981A902FD65}" destId="{4EE1F72B-1C3D-48D5-A910-B80E49059C8F}" srcOrd="1" destOrd="0" parTransId="{8E2CF691-E88F-477E-B54C-81644FB1DA68}" sibTransId="{5665D197-B7E0-4256-AD40-6D2F01432CCA}"/>
    <dgm:cxn modelId="{811A4901-DF61-49BD-90C9-6C5CA9D396A4}" type="presOf" srcId="{709301AF-140B-40AE-B8BC-E1E5E0513A9A}" destId="{B5192254-CB92-44D6-8010-0BCD07F6BBA9}" srcOrd="0" destOrd="0" presId="urn:microsoft.com/office/officeart/2005/8/layout/list1"/>
    <dgm:cxn modelId="{FB6B501A-AED4-4068-81BE-C210BA1619C6}" type="presOf" srcId="{C6B668AC-A9E6-4F80-A3C4-2981A902FD65}" destId="{A08E3321-598F-44F1-B7B0-757A6B59DF53}" srcOrd="1" destOrd="0" presId="urn:microsoft.com/office/officeart/2005/8/layout/list1"/>
    <dgm:cxn modelId="{F7F0A725-2685-4E8C-A50A-3E77B2FE88D8}" srcId="{C6B668AC-A9E6-4F80-A3C4-2981A902FD65}" destId="{0E8C24BB-54DD-407B-BD1B-966A8F973A68}" srcOrd="0" destOrd="0" parTransId="{7347CF5A-FE3F-4CB4-B0A9-06822EF05266}" sibTransId="{39B30496-2A3A-4490-B6AC-1813B09FA34A}"/>
    <dgm:cxn modelId="{6BB48226-9625-4B0A-9F69-8B8B9DEC97BD}" type="presOf" srcId="{C8C6D3B0-8A81-4A19-9948-2B0E1D500E6F}" destId="{8F25512F-04C6-4C3E-8CC3-8D8A11A61F02}" srcOrd="1" destOrd="0" presId="urn:microsoft.com/office/officeart/2005/8/layout/list1"/>
    <dgm:cxn modelId="{D046BD37-B281-4999-B481-42D669EE4557}" type="presOf" srcId="{C8C6D3B0-8A81-4A19-9948-2B0E1D500E6F}" destId="{7B59ACF8-33E7-49CC-B94D-6B2CD6BB0424}" srcOrd="0" destOrd="0" presId="urn:microsoft.com/office/officeart/2005/8/layout/list1"/>
    <dgm:cxn modelId="{B285C03A-CA8B-405A-9E7E-F8184967E1D6}" srcId="{C6B668AC-A9E6-4F80-A3C4-2981A902FD65}" destId="{8CF41BC5-C61C-4422-95CC-5B51B1E972EA}" srcOrd="2" destOrd="0" parTransId="{C334DCD9-0156-4C49-B816-1B10FC62AA2B}" sibTransId="{31BC76C8-FFFF-4104-B696-4047B6758880}"/>
    <dgm:cxn modelId="{7B52153E-23F3-4C50-9033-AA73307F0A88}" srcId="{709301AF-140B-40AE-B8BC-E1E5E0513A9A}" destId="{C8C6D3B0-8A81-4A19-9948-2B0E1D500E6F}" srcOrd="0" destOrd="0" parTransId="{D849F6C2-D7DE-41ED-A0A6-CB3FF25FED48}" sibTransId="{ADF1CB9B-F65A-4690-BD45-F5757B76845D}"/>
    <dgm:cxn modelId="{AECB435B-9453-4D05-B478-A0A7A5F155E3}" srcId="{C8C6D3B0-8A81-4A19-9948-2B0E1D500E6F}" destId="{CFD17DC3-BD10-4F0B-8231-1B46F2016DA0}" srcOrd="1" destOrd="0" parTransId="{C82C61FE-9DAE-4E5B-8CFF-53140B923F88}" sibTransId="{F2E65482-CED6-4BD4-BE6E-EF2CC975D348}"/>
    <dgm:cxn modelId="{381ABD42-7CE4-49C8-AFF9-74E5552A9451}" type="presOf" srcId="{9CFECD62-E963-40A6-8ADC-53D6B0ECDA6D}" destId="{27384F9D-FA5B-4094-A1D6-F9540F98E636}" srcOrd="0" destOrd="3" presId="urn:microsoft.com/office/officeart/2005/8/layout/list1"/>
    <dgm:cxn modelId="{7D950E64-DBD8-4000-9704-B2CE86F74343}" srcId="{C8C6D3B0-8A81-4A19-9948-2B0E1D500E6F}" destId="{DAFD595C-E5D1-43E5-A581-B51FD58B85D8}" srcOrd="0" destOrd="0" parTransId="{F76ED527-DB62-432D-AC1D-853C79B53FCF}" sibTransId="{14F8422B-A6B6-41E4-B30D-D8C1EB3F0F39}"/>
    <dgm:cxn modelId="{70801948-BDA1-4EA3-A04C-6A4CFFF2E0A6}" type="presOf" srcId="{DAFD595C-E5D1-43E5-A581-B51FD58B85D8}" destId="{27384F9D-FA5B-4094-A1D6-F9540F98E636}" srcOrd="0" destOrd="0" presId="urn:microsoft.com/office/officeart/2005/8/layout/list1"/>
    <dgm:cxn modelId="{2CD37450-D570-43D9-B5AF-D07677623C3E}" type="presOf" srcId="{CFD17DC3-BD10-4F0B-8231-1B46F2016DA0}" destId="{27384F9D-FA5B-4094-A1D6-F9540F98E636}" srcOrd="0" destOrd="1" presId="urn:microsoft.com/office/officeart/2005/8/layout/list1"/>
    <dgm:cxn modelId="{D3A2D39B-22BC-4297-A700-58A845A0692E}" type="presOf" srcId="{FD7EA4C3-0912-4A84-A92C-A7AD33613818}" destId="{02320C8B-D610-417E-ADF5-197B60401749}" srcOrd="0" destOrd="3" presId="urn:microsoft.com/office/officeart/2005/8/layout/list1"/>
    <dgm:cxn modelId="{AC6ABBA1-F3AA-43F5-B593-342B21062139}" type="presOf" srcId="{7AF2CFEF-4D0A-4B84-9D91-4F0A54A7F34F}" destId="{27384F9D-FA5B-4094-A1D6-F9540F98E636}" srcOrd="0" destOrd="2" presId="urn:microsoft.com/office/officeart/2005/8/layout/list1"/>
    <dgm:cxn modelId="{E9F897BB-9406-4995-BECD-E079105BB865}" srcId="{709301AF-140B-40AE-B8BC-E1E5E0513A9A}" destId="{C6B668AC-A9E6-4F80-A3C4-2981A902FD65}" srcOrd="1" destOrd="0" parTransId="{0D969D5B-B4A6-4BEC-B168-24D226D077AF}" sibTransId="{6C081DAB-E611-4AC3-BFA4-3B89DAA011B4}"/>
    <dgm:cxn modelId="{AC8D77BF-5A8C-439B-8D24-16F950C76019}" type="presOf" srcId="{4EE1F72B-1C3D-48D5-A910-B80E49059C8F}" destId="{02320C8B-D610-417E-ADF5-197B60401749}" srcOrd="0" destOrd="1" presId="urn:microsoft.com/office/officeart/2005/8/layout/list1"/>
    <dgm:cxn modelId="{6A79A9EB-8BD5-4B53-9FA8-8FC5701393AF}" type="presOf" srcId="{8CF41BC5-C61C-4422-95CC-5B51B1E972EA}" destId="{02320C8B-D610-417E-ADF5-197B60401749}" srcOrd="0" destOrd="2" presId="urn:microsoft.com/office/officeart/2005/8/layout/list1"/>
    <dgm:cxn modelId="{7E54DDEB-D222-437C-8AAA-3F999662A85C}" srcId="{C8C6D3B0-8A81-4A19-9948-2B0E1D500E6F}" destId="{9CFECD62-E963-40A6-8ADC-53D6B0ECDA6D}" srcOrd="3" destOrd="0" parTransId="{54EAA411-BC32-4724-B064-46481493BBD4}" sibTransId="{4BC2D405-0E09-445C-BBD2-850D7FFFE288}"/>
    <dgm:cxn modelId="{F8426AED-A4A6-4914-80CB-C02770817B29}" type="presOf" srcId="{0E8C24BB-54DD-407B-BD1B-966A8F973A68}" destId="{02320C8B-D610-417E-ADF5-197B60401749}" srcOrd="0" destOrd="0" presId="urn:microsoft.com/office/officeart/2005/8/layout/list1"/>
    <dgm:cxn modelId="{3B13EAEE-6E4A-4FF4-8BE0-F016FF1F9CF2}" type="presOf" srcId="{C6B668AC-A9E6-4F80-A3C4-2981A902FD65}" destId="{080B3AE9-42FD-4081-8119-A3E10B5A1451}" srcOrd="0" destOrd="0" presId="urn:microsoft.com/office/officeart/2005/8/layout/list1"/>
    <dgm:cxn modelId="{B0E3B7F2-E242-48CA-9247-0D39D9F1FC52}" srcId="{C8C6D3B0-8A81-4A19-9948-2B0E1D500E6F}" destId="{7AF2CFEF-4D0A-4B84-9D91-4F0A54A7F34F}" srcOrd="2" destOrd="0" parTransId="{456E9868-5A2F-4B4F-8891-00F6CC1AE00A}" sibTransId="{E03204A0-113F-445E-9E56-9BE530600449}"/>
    <dgm:cxn modelId="{767F97F8-5306-4021-86B2-F21F816DA4F2}" srcId="{C6B668AC-A9E6-4F80-A3C4-2981A902FD65}" destId="{FD7EA4C3-0912-4A84-A92C-A7AD33613818}" srcOrd="3" destOrd="0" parTransId="{07361DC2-049F-445F-922F-89FB09CD75C1}" sibTransId="{509C54DC-3577-4C35-9FA2-9B27C5ED6A6C}"/>
    <dgm:cxn modelId="{32ACC474-3C9F-427A-9F99-7C31DBE8EF5F}" type="presParOf" srcId="{B5192254-CB92-44D6-8010-0BCD07F6BBA9}" destId="{A7B91B3A-FA6A-430B-A174-8E83E43BFB41}" srcOrd="0" destOrd="0" presId="urn:microsoft.com/office/officeart/2005/8/layout/list1"/>
    <dgm:cxn modelId="{0A548DBA-B34D-4E87-B0BF-C4AABCABD8BE}" type="presParOf" srcId="{A7B91B3A-FA6A-430B-A174-8E83E43BFB41}" destId="{7B59ACF8-33E7-49CC-B94D-6B2CD6BB0424}" srcOrd="0" destOrd="0" presId="urn:microsoft.com/office/officeart/2005/8/layout/list1"/>
    <dgm:cxn modelId="{DC0A98F9-1CD0-49A0-B6A5-B7E9D9D255E7}" type="presParOf" srcId="{A7B91B3A-FA6A-430B-A174-8E83E43BFB41}" destId="{8F25512F-04C6-4C3E-8CC3-8D8A11A61F02}" srcOrd="1" destOrd="0" presId="urn:microsoft.com/office/officeart/2005/8/layout/list1"/>
    <dgm:cxn modelId="{3A2D7DB9-94F0-475A-8937-219FEC337003}" type="presParOf" srcId="{B5192254-CB92-44D6-8010-0BCD07F6BBA9}" destId="{DF387954-D549-4D7E-BE00-AE46509A68A8}" srcOrd="1" destOrd="0" presId="urn:microsoft.com/office/officeart/2005/8/layout/list1"/>
    <dgm:cxn modelId="{E65FF62A-0624-4A48-A9E3-FC28579418D8}" type="presParOf" srcId="{B5192254-CB92-44D6-8010-0BCD07F6BBA9}" destId="{27384F9D-FA5B-4094-A1D6-F9540F98E636}" srcOrd="2" destOrd="0" presId="urn:microsoft.com/office/officeart/2005/8/layout/list1"/>
    <dgm:cxn modelId="{350D5954-B2A8-42AA-B451-C3E4B6A2640A}" type="presParOf" srcId="{B5192254-CB92-44D6-8010-0BCD07F6BBA9}" destId="{5CC8311C-FB69-4544-966C-9D651AC9BA2A}" srcOrd="3" destOrd="0" presId="urn:microsoft.com/office/officeart/2005/8/layout/list1"/>
    <dgm:cxn modelId="{DFFC8FAE-3F02-4F24-9408-69FC31EF50AB}" type="presParOf" srcId="{B5192254-CB92-44D6-8010-0BCD07F6BBA9}" destId="{E92E0140-6694-4951-8E02-CFE66BDCEE68}" srcOrd="4" destOrd="0" presId="urn:microsoft.com/office/officeart/2005/8/layout/list1"/>
    <dgm:cxn modelId="{3E042113-A3A5-442F-8FC5-0F77636EF32B}" type="presParOf" srcId="{E92E0140-6694-4951-8E02-CFE66BDCEE68}" destId="{080B3AE9-42FD-4081-8119-A3E10B5A1451}" srcOrd="0" destOrd="0" presId="urn:microsoft.com/office/officeart/2005/8/layout/list1"/>
    <dgm:cxn modelId="{2FFB1462-2F98-46F4-BAAA-44B57B12D9D0}" type="presParOf" srcId="{E92E0140-6694-4951-8E02-CFE66BDCEE68}" destId="{A08E3321-598F-44F1-B7B0-757A6B59DF53}" srcOrd="1" destOrd="0" presId="urn:microsoft.com/office/officeart/2005/8/layout/list1"/>
    <dgm:cxn modelId="{FBDA7733-6292-4D99-A129-0DD2CA055788}" type="presParOf" srcId="{B5192254-CB92-44D6-8010-0BCD07F6BBA9}" destId="{6905EA80-3BCA-4A89-8C54-D10B00557720}" srcOrd="5" destOrd="0" presId="urn:microsoft.com/office/officeart/2005/8/layout/list1"/>
    <dgm:cxn modelId="{4C615123-117C-4F7A-99ED-CFC084D222EF}" type="presParOf" srcId="{B5192254-CB92-44D6-8010-0BCD07F6BBA9}" destId="{02320C8B-D610-417E-ADF5-197B6040174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9301AF-140B-40AE-B8BC-E1E5E0513A9A}"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C8C6D3B0-8A81-4A19-9948-2B0E1D500E6F}">
      <dgm:prSet/>
      <dgm:spPr/>
      <dgm:t>
        <a:bodyPr/>
        <a:lstStyle/>
        <a:p>
          <a:r>
            <a:rPr lang="en-US" dirty="0"/>
            <a:t>Option #3</a:t>
          </a:r>
        </a:p>
      </dgm:t>
    </dgm:pt>
    <dgm:pt modelId="{D849F6C2-D7DE-41ED-A0A6-CB3FF25FED48}" type="parTrans" cxnId="{7B52153E-23F3-4C50-9033-AA73307F0A88}">
      <dgm:prSet/>
      <dgm:spPr/>
      <dgm:t>
        <a:bodyPr/>
        <a:lstStyle/>
        <a:p>
          <a:endParaRPr lang="en-US"/>
        </a:p>
      </dgm:t>
    </dgm:pt>
    <dgm:pt modelId="{ADF1CB9B-F65A-4690-BD45-F5757B76845D}" type="sibTrans" cxnId="{7B52153E-23F3-4C50-9033-AA73307F0A88}">
      <dgm:prSet/>
      <dgm:spPr/>
      <dgm:t>
        <a:bodyPr/>
        <a:lstStyle/>
        <a:p>
          <a:endParaRPr lang="en-US"/>
        </a:p>
      </dgm:t>
    </dgm:pt>
    <dgm:pt modelId="{DAFD595C-E5D1-43E5-A581-B51FD58B85D8}">
      <dgm:prSet/>
      <dgm:spPr/>
      <dgm:t>
        <a:bodyPr/>
        <a:lstStyle/>
        <a:p>
          <a:r>
            <a:rPr lang="en-US" dirty="0"/>
            <a:t>Cancel the contract for the entire parcel on which the business is located</a:t>
          </a:r>
        </a:p>
      </dgm:t>
    </dgm:pt>
    <dgm:pt modelId="{F76ED527-DB62-432D-AC1D-853C79B53FCF}" type="parTrans" cxnId="{7D950E64-DBD8-4000-9704-B2CE86F74343}">
      <dgm:prSet/>
      <dgm:spPr/>
      <dgm:t>
        <a:bodyPr/>
        <a:lstStyle/>
        <a:p>
          <a:endParaRPr lang="en-US"/>
        </a:p>
      </dgm:t>
    </dgm:pt>
    <dgm:pt modelId="{14F8422B-A6B6-41E4-B30D-D8C1EB3F0F39}" type="sibTrans" cxnId="{7D950E64-DBD8-4000-9704-B2CE86F74343}">
      <dgm:prSet/>
      <dgm:spPr/>
      <dgm:t>
        <a:bodyPr/>
        <a:lstStyle/>
        <a:p>
          <a:endParaRPr lang="en-US"/>
        </a:p>
      </dgm:t>
    </dgm:pt>
    <dgm:pt modelId="{C6B668AC-A9E6-4F80-A3C4-2981A902FD65}">
      <dgm:prSet/>
      <dgm:spPr/>
      <dgm:t>
        <a:bodyPr/>
        <a:lstStyle/>
        <a:p>
          <a:r>
            <a:rPr lang="en-US" dirty="0"/>
            <a:t>Option #4</a:t>
          </a:r>
        </a:p>
      </dgm:t>
    </dgm:pt>
    <dgm:pt modelId="{0D969D5B-B4A6-4BEC-B168-24D226D077AF}" type="parTrans" cxnId="{E9F897BB-9406-4995-BECD-E079105BB865}">
      <dgm:prSet/>
      <dgm:spPr/>
      <dgm:t>
        <a:bodyPr/>
        <a:lstStyle/>
        <a:p>
          <a:endParaRPr lang="en-US"/>
        </a:p>
      </dgm:t>
    </dgm:pt>
    <dgm:pt modelId="{6C081DAB-E611-4AC3-BFA4-3B89DAA011B4}" type="sibTrans" cxnId="{E9F897BB-9406-4995-BECD-E079105BB865}">
      <dgm:prSet/>
      <dgm:spPr/>
      <dgm:t>
        <a:bodyPr/>
        <a:lstStyle/>
        <a:p>
          <a:endParaRPr lang="en-US"/>
        </a:p>
      </dgm:t>
    </dgm:pt>
    <dgm:pt modelId="{0E8C24BB-54DD-407B-BD1B-966A8F973A68}">
      <dgm:prSet/>
      <dgm:spPr/>
      <dgm:t>
        <a:bodyPr/>
        <a:lstStyle/>
        <a:p>
          <a:r>
            <a:rPr lang="en-US" dirty="0"/>
            <a:t>Cancel the contract for the entire parcel on which the business is located</a:t>
          </a:r>
        </a:p>
      </dgm:t>
    </dgm:pt>
    <dgm:pt modelId="{7347CF5A-FE3F-4CB4-B0A9-06822EF05266}" type="parTrans" cxnId="{F7F0A725-2685-4E8C-A50A-3E77B2FE88D8}">
      <dgm:prSet/>
      <dgm:spPr/>
      <dgm:t>
        <a:bodyPr/>
        <a:lstStyle/>
        <a:p>
          <a:endParaRPr lang="en-US"/>
        </a:p>
      </dgm:t>
    </dgm:pt>
    <dgm:pt modelId="{39B30496-2A3A-4490-B6AC-1813B09FA34A}" type="sibTrans" cxnId="{F7F0A725-2685-4E8C-A50A-3E77B2FE88D8}">
      <dgm:prSet/>
      <dgm:spPr/>
      <dgm:t>
        <a:bodyPr/>
        <a:lstStyle/>
        <a:p>
          <a:endParaRPr lang="en-US"/>
        </a:p>
      </dgm:t>
    </dgm:pt>
    <dgm:pt modelId="{08C6B8E0-513D-43E7-9D93-52CC2337198C}">
      <dgm:prSet/>
      <dgm:spPr/>
      <dgm:t>
        <a:bodyPr/>
        <a:lstStyle/>
        <a:p>
          <a:r>
            <a:rPr lang="en-US" dirty="0"/>
            <a:t>Rezone the area where the business is located from AG-1 to AG-2</a:t>
          </a:r>
        </a:p>
      </dgm:t>
    </dgm:pt>
    <dgm:pt modelId="{80A326E9-1155-4F09-B1D2-B5F7D103316F}" type="parTrans" cxnId="{6F64C9B7-7C77-488B-B12F-3E25B7735B30}">
      <dgm:prSet/>
      <dgm:spPr/>
      <dgm:t>
        <a:bodyPr/>
        <a:lstStyle/>
        <a:p>
          <a:endParaRPr lang="en-US"/>
        </a:p>
      </dgm:t>
    </dgm:pt>
    <dgm:pt modelId="{968FB0ED-8D11-46FB-88B1-040050144AC0}" type="sibTrans" cxnId="{6F64C9B7-7C77-488B-B12F-3E25B7735B30}">
      <dgm:prSet/>
      <dgm:spPr/>
      <dgm:t>
        <a:bodyPr/>
        <a:lstStyle/>
        <a:p>
          <a:endParaRPr lang="en-US"/>
        </a:p>
      </dgm:t>
    </dgm:pt>
    <dgm:pt modelId="{B7EE0481-FC94-425B-8743-64C580E2A986}">
      <dgm:prSet/>
      <dgm:spPr/>
      <dgm:t>
        <a:bodyPr/>
        <a:lstStyle/>
        <a:p>
          <a:r>
            <a:rPr lang="en-US" dirty="0"/>
            <a:t>Obtain a Use Permit.</a:t>
          </a:r>
        </a:p>
      </dgm:t>
    </dgm:pt>
    <dgm:pt modelId="{6CEB33EC-700F-4322-BE99-ED17DAFED223}" type="parTrans" cxnId="{A5F44C0B-8D13-4D82-8C5C-5AED3BB0FA9A}">
      <dgm:prSet/>
      <dgm:spPr/>
      <dgm:t>
        <a:bodyPr/>
        <a:lstStyle/>
        <a:p>
          <a:endParaRPr lang="en-US"/>
        </a:p>
      </dgm:t>
    </dgm:pt>
    <dgm:pt modelId="{DE57A1F9-386C-4C3D-966E-0476BA1684BA}" type="sibTrans" cxnId="{A5F44C0B-8D13-4D82-8C5C-5AED3BB0FA9A}">
      <dgm:prSet/>
      <dgm:spPr/>
      <dgm:t>
        <a:bodyPr/>
        <a:lstStyle/>
        <a:p>
          <a:endParaRPr lang="en-US"/>
        </a:p>
      </dgm:t>
    </dgm:pt>
    <dgm:pt modelId="{FA7BF901-9B8A-45EA-8697-FFBFEE9730C1}">
      <dgm:prSet/>
      <dgm:spPr/>
      <dgm:t>
        <a:bodyPr/>
        <a:lstStyle/>
        <a:p>
          <a:r>
            <a:rPr lang="en-US" dirty="0"/>
            <a:t>Relocate the business to an area on their property which is zoned AG-2.</a:t>
          </a:r>
        </a:p>
      </dgm:t>
    </dgm:pt>
    <dgm:pt modelId="{95A6375B-7AB4-44EF-8AEA-8BF87E79EB80}" type="parTrans" cxnId="{C673175A-4418-4751-8907-8006A4BE85F2}">
      <dgm:prSet/>
      <dgm:spPr/>
      <dgm:t>
        <a:bodyPr/>
        <a:lstStyle/>
        <a:p>
          <a:endParaRPr lang="en-US"/>
        </a:p>
      </dgm:t>
    </dgm:pt>
    <dgm:pt modelId="{B95831C0-E71C-40E4-B2C2-8A5A99F4DE5A}" type="sibTrans" cxnId="{C673175A-4418-4751-8907-8006A4BE85F2}">
      <dgm:prSet/>
      <dgm:spPr/>
      <dgm:t>
        <a:bodyPr/>
        <a:lstStyle/>
        <a:p>
          <a:endParaRPr lang="en-US"/>
        </a:p>
      </dgm:t>
    </dgm:pt>
    <dgm:pt modelId="{D2C54D6D-419B-428E-925A-3B244E6B19F6}">
      <dgm:prSet/>
      <dgm:spPr/>
      <dgm:t>
        <a:bodyPr/>
        <a:lstStyle/>
        <a:p>
          <a:r>
            <a:rPr lang="en-US" dirty="0"/>
            <a:t>Obtain a Use Permit.</a:t>
          </a:r>
        </a:p>
      </dgm:t>
    </dgm:pt>
    <dgm:pt modelId="{21E70D5F-649C-438C-8976-16FF1745840B}" type="parTrans" cxnId="{0A43757D-61D1-4666-A3DE-96B23D9DAB41}">
      <dgm:prSet/>
      <dgm:spPr/>
      <dgm:t>
        <a:bodyPr/>
        <a:lstStyle/>
        <a:p>
          <a:endParaRPr lang="en-US"/>
        </a:p>
      </dgm:t>
    </dgm:pt>
    <dgm:pt modelId="{0100D240-5677-49E8-99B0-18616F585945}" type="sibTrans" cxnId="{0A43757D-61D1-4666-A3DE-96B23D9DAB41}">
      <dgm:prSet/>
      <dgm:spPr/>
      <dgm:t>
        <a:bodyPr/>
        <a:lstStyle/>
        <a:p>
          <a:endParaRPr lang="en-US"/>
        </a:p>
      </dgm:t>
    </dgm:pt>
    <dgm:pt modelId="{B5192254-CB92-44D6-8010-0BCD07F6BBA9}" type="pres">
      <dgm:prSet presAssocID="{709301AF-140B-40AE-B8BC-E1E5E0513A9A}" presName="linear" presStyleCnt="0">
        <dgm:presLayoutVars>
          <dgm:dir/>
          <dgm:animLvl val="lvl"/>
          <dgm:resizeHandles val="exact"/>
        </dgm:presLayoutVars>
      </dgm:prSet>
      <dgm:spPr/>
    </dgm:pt>
    <dgm:pt modelId="{A7B91B3A-FA6A-430B-A174-8E83E43BFB41}" type="pres">
      <dgm:prSet presAssocID="{C8C6D3B0-8A81-4A19-9948-2B0E1D500E6F}" presName="parentLin" presStyleCnt="0"/>
      <dgm:spPr/>
    </dgm:pt>
    <dgm:pt modelId="{7B59ACF8-33E7-49CC-B94D-6B2CD6BB0424}" type="pres">
      <dgm:prSet presAssocID="{C8C6D3B0-8A81-4A19-9948-2B0E1D500E6F}" presName="parentLeftMargin" presStyleLbl="node1" presStyleIdx="0" presStyleCnt="2"/>
      <dgm:spPr/>
    </dgm:pt>
    <dgm:pt modelId="{8F25512F-04C6-4C3E-8CC3-8D8A11A61F02}" type="pres">
      <dgm:prSet presAssocID="{C8C6D3B0-8A81-4A19-9948-2B0E1D500E6F}" presName="parentText" presStyleLbl="node1" presStyleIdx="0" presStyleCnt="2">
        <dgm:presLayoutVars>
          <dgm:chMax val="0"/>
          <dgm:bulletEnabled val="1"/>
        </dgm:presLayoutVars>
      </dgm:prSet>
      <dgm:spPr/>
    </dgm:pt>
    <dgm:pt modelId="{DF387954-D549-4D7E-BE00-AE46509A68A8}" type="pres">
      <dgm:prSet presAssocID="{C8C6D3B0-8A81-4A19-9948-2B0E1D500E6F}" presName="negativeSpace" presStyleCnt="0"/>
      <dgm:spPr/>
    </dgm:pt>
    <dgm:pt modelId="{27384F9D-FA5B-4094-A1D6-F9540F98E636}" type="pres">
      <dgm:prSet presAssocID="{C8C6D3B0-8A81-4A19-9948-2B0E1D500E6F}" presName="childText" presStyleLbl="conFgAcc1" presStyleIdx="0" presStyleCnt="2">
        <dgm:presLayoutVars>
          <dgm:bulletEnabled val="1"/>
        </dgm:presLayoutVars>
      </dgm:prSet>
      <dgm:spPr/>
    </dgm:pt>
    <dgm:pt modelId="{5CC8311C-FB69-4544-966C-9D651AC9BA2A}" type="pres">
      <dgm:prSet presAssocID="{ADF1CB9B-F65A-4690-BD45-F5757B76845D}" presName="spaceBetweenRectangles" presStyleCnt="0"/>
      <dgm:spPr/>
    </dgm:pt>
    <dgm:pt modelId="{E92E0140-6694-4951-8E02-CFE66BDCEE68}" type="pres">
      <dgm:prSet presAssocID="{C6B668AC-A9E6-4F80-A3C4-2981A902FD65}" presName="parentLin" presStyleCnt="0"/>
      <dgm:spPr/>
    </dgm:pt>
    <dgm:pt modelId="{080B3AE9-42FD-4081-8119-A3E10B5A1451}" type="pres">
      <dgm:prSet presAssocID="{C6B668AC-A9E6-4F80-A3C4-2981A902FD65}" presName="parentLeftMargin" presStyleLbl="node1" presStyleIdx="0" presStyleCnt="2"/>
      <dgm:spPr/>
    </dgm:pt>
    <dgm:pt modelId="{A08E3321-598F-44F1-B7B0-757A6B59DF53}" type="pres">
      <dgm:prSet presAssocID="{C6B668AC-A9E6-4F80-A3C4-2981A902FD65}" presName="parentText" presStyleLbl="node1" presStyleIdx="1" presStyleCnt="2">
        <dgm:presLayoutVars>
          <dgm:chMax val="0"/>
          <dgm:bulletEnabled val="1"/>
        </dgm:presLayoutVars>
      </dgm:prSet>
      <dgm:spPr/>
    </dgm:pt>
    <dgm:pt modelId="{6905EA80-3BCA-4A89-8C54-D10B00557720}" type="pres">
      <dgm:prSet presAssocID="{C6B668AC-A9E6-4F80-A3C4-2981A902FD65}" presName="negativeSpace" presStyleCnt="0"/>
      <dgm:spPr/>
    </dgm:pt>
    <dgm:pt modelId="{02320C8B-D610-417E-ADF5-197B60401749}" type="pres">
      <dgm:prSet presAssocID="{C6B668AC-A9E6-4F80-A3C4-2981A902FD65}" presName="childText" presStyleLbl="conFgAcc1" presStyleIdx="1" presStyleCnt="2" custLinFactNeighborX="-717">
        <dgm:presLayoutVars>
          <dgm:bulletEnabled val="1"/>
        </dgm:presLayoutVars>
      </dgm:prSet>
      <dgm:spPr/>
    </dgm:pt>
  </dgm:ptLst>
  <dgm:cxnLst>
    <dgm:cxn modelId="{811A4901-DF61-49BD-90C9-6C5CA9D396A4}" type="presOf" srcId="{709301AF-140B-40AE-B8BC-E1E5E0513A9A}" destId="{B5192254-CB92-44D6-8010-0BCD07F6BBA9}" srcOrd="0" destOrd="0" presId="urn:microsoft.com/office/officeart/2005/8/layout/list1"/>
    <dgm:cxn modelId="{A5F44C0B-8D13-4D82-8C5C-5AED3BB0FA9A}" srcId="{C8C6D3B0-8A81-4A19-9948-2B0E1D500E6F}" destId="{B7EE0481-FC94-425B-8743-64C580E2A986}" srcOrd="2" destOrd="0" parTransId="{6CEB33EC-700F-4322-BE99-ED17DAFED223}" sibTransId="{DE57A1F9-386C-4C3D-966E-0476BA1684BA}"/>
    <dgm:cxn modelId="{A704D80C-6021-4F7D-8F4A-271A1BFEEDC2}" type="presOf" srcId="{FA7BF901-9B8A-45EA-8697-FFBFEE9730C1}" destId="{02320C8B-D610-417E-ADF5-197B60401749}" srcOrd="0" destOrd="1" presId="urn:microsoft.com/office/officeart/2005/8/layout/list1"/>
    <dgm:cxn modelId="{DDA0B414-EA00-4EC6-95F1-6F587A58F877}" type="presOf" srcId="{B7EE0481-FC94-425B-8743-64C580E2A986}" destId="{27384F9D-FA5B-4094-A1D6-F9540F98E636}" srcOrd="0" destOrd="2" presId="urn:microsoft.com/office/officeart/2005/8/layout/list1"/>
    <dgm:cxn modelId="{FB6B501A-AED4-4068-81BE-C210BA1619C6}" type="presOf" srcId="{C6B668AC-A9E6-4F80-A3C4-2981A902FD65}" destId="{A08E3321-598F-44F1-B7B0-757A6B59DF53}" srcOrd="1" destOrd="0" presId="urn:microsoft.com/office/officeart/2005/8/layout/list1"/>
    <dgm:cxn modelId="{F7F0A725-2685-4E8C-A50A-3E77B2FE88D8}" srcId="{C6B668AC-A9E6-4F80-A3C4-2981A902FD65}" destId="{0E8C24BB-54DD-407B-BD1B-966A8F973A68}" srcOrd="0" destOrd="0" parTransId="{7347CF5A-FE3F-4CB4-B0A9-06822EF05266}" sibTransId="{39B30496-2A3A-4490-B6AC-1813B09FA34A}"/>
    <dgm:cxn modelId="{6BB48226-9625-4B0A-9F69-8B8B9DEC97BD}" type="presOf" srcId="{C8C6D3B0-8A81-4A19-9948-2B0E1D500E6F}" destId="{8F25512F-04C6-4C3E-8CC3-8D8A11A61F02}" srcOrd="1" destOrd="0" presId="urn:microsoft.com/office/officeart/2005/8/layout/list1"/>
    <dgm:cxn modelId="{D046BD37-B281-4999-B481-42D669EE4557}" type="presOf" srcId="{C8C6D3B0-8A81-4A19-9948-2B0E1D500E6F}" destId="{7B59ACF8-33E7-49CC-B94D-6B2CD6BB0424}" srcOrd="0" destOrd="0" presId="urn:microsoft.com/office/officeart/2005/8/layout/list1"/>
    <dgm:cxn modelId="{7B52153E-23F3-4C50-9033-AA73307F0A88}" srcId="{709301AF-140B-40AE-B8BC-E1E5E0513A9A}" destId="{C8C6D3B0-8A81-4A19-9948-2B0E1D500E6F}" srcOrd="0" destOrd="0" parTransId="{D849F6C2-D7DE-41ED-A0A6-CB3FF25FED48}" sibTransId="{ADF1CB9B-F65A-4690-BD45-F5757B76845D}"/>
    <dgm:cxn modelId="{7D950E64-DBD8-4000-9704-B2CE86F74343}" srcId="{C8C6D3B0-8A81-4A19-9948-2B0E1D500E6F}" destId="{DAFD595C-E5D1-43E5-A581-B51FD58B85D8}" srcOrd="0" destOrd="0" parTransId="{F76ED527-DB62-432D-AC1D-853C79B53FCF}" sibTransId="{14F8422B-A6B6-41E4-B30D-D8C1EB3F0F39}"/>
    <dgm:cxn modelId="{70801948-BDA1-4EA3-A04C-6A4CFFF2E0A6}" type="presOf" srcId="{DAFD595C-E5D1-43E5-A581-B51FD58B85D8}" destId="{27384F9D-FA5B-4094-A1D6-F9540F98E636}" srcOrd="0" destOrd="0" presId="urn:microsoft.com/office/officeart/2005/8/layout/list1"/>
    <dgm:cxn modelId="{C673175A-4418-4751-8907-8006A4BE85F2}" srcId="{C6B668AC-A9E6-4F80-A3C4-2981A902FD65}" destId="{FA7BF901-9B8A-45EA-8697-FFBFEE9730C1}" srcOrd="1" destOrd="0" parTransId="{95A6375B-7AB4-44EF-8AEA-8BF87E79EB80}" sibTransId="{B95831C0-E71C-40E4-B2C2-8A5A99F4DE5A}"/>
    <dgm:cxn modelId="{0A43757D-61D1-4666-A3DE-96B23D9DAB41}" srcId="{C6B668AC-A9E6-4F80-A3C4-2981A902FD65}" destId="{D2C54D6D-419B-428E-925A-3B244E6B19F6}" srcOrd="2" destOrd="0" parTransId="{21E70D5F-649C-438C-8976-16FF1745840B}" sibTransId="{0100D240-5677-49E8-99B0-18616F585945}"/>
    <dgm:cxn modelId="{DB8642AF-A348-4D54-9251-48FE37D91906}" type="presOf" srcId="{08C6B8E0-513D-43E7-9D93-52CC2337198C}" destId="{27384F9D-FA5B-4094-A1D6-F9540F98E636}" srcOrd="0" destOrd="1" presId="urn:microsoft.com/office/officeart/2005/8/layout/list1"/>
    <dgm:cxn modelId="{6F64C9B7-7C77-488B-B12F-3E25B7735B30}" srcId="{C8C6D3B0-8A81-4A19-9948-2B0E1D500E6F}" destId="{08C6B8E0-513D-43E7-9D93-52CC2337198C}" srcOrd="1" destOrd="0" parTransId="{80A326E9-1155-4F09-B1D2-B5F7D103316F}" sibTransId="{968FB0ED-8D11-46FB-88B1-040050144AC0}"/>
    <dgm:cxn modelId="{E9F897BB-9406-4995-BECD-E079105BB865}" srcId="{709301AF-140B-40AE-B8BC-E1E5E0513A9A}" destId="{C6B668AC-A9E6-4F80-A3C4-2981A902FD65}" srcOrd="1" destOrd="0" parTransId="{0D969D5B-B4A6-4BEC-B168-24D226D077AF}" sibTransId="{6C081DAB-E611-4AC3-BFA4-3B89DAA011B4}"/>
    <dgm:cxn modelId="{3AF5B4DE-A659-41C9-8E96-25EC58541C80}" type="presOf" srcId="{D2C54D6D-419B-428E-925A-3B244E6B19F6}" destId="{02320C8B-D610-417E-ADF5-197B60401749}" srcOrd="0" destOrd="2" presId="urn:microsoft.com/office/officeart/2005/8/layout/list1"/>
    <dgm:cxn modelId="{F8426AED-A4A6-4914-80CB-C02770817B29}" type="presOf" srcId="{0E8C24BB-54DD-407B-BD1B-966A8F973A68}" destId="{02320C8B-D610-417E-ADF5-197B60401749}" srcOrd="0" destOrd="0" presId="urn:microsoft.com/office/officeart/2005/8/layout/list1"/>
    <dgm:cxn modelId="{3B13EAEE-6E4A-4FF4-8BE0-F016FF1F9CF2}" type="presOf" srcId="{C6B668AC-A9E6-4F80-A3C4-2981A902FD65}" destId="{080B3AE9-42FD-4081-8119-A3E10B5A1451}" srcOrd="0" destOrd="0" presId="urn:microsoft.com/office/officeart/2005/8/layout/list1"/>
    <dgm:cxn modelId="{32ACC474-3C9F-427A-9F99-7C31DBE8EF5F}" type="presParOf" srcId="{B5192254-CB92-44D6-8010-0BCD07F6BBA9}" destId="{A7B91B3A-FA6A-430B-A174-8E83E43BFB41}" srcOrd="0" destOrd="0" presId="urn:microsoft.com/office/officeart/2005/8/layout/list1"/>
    <dgm:cxn modelId="{0A548DBA-B34D-4E87-B0BF-C4AABCABD8BE}" type="presParOf" srcId="{A7B91B3A-FA6A-430B-A174-8E83E43BFB41}" destId="{7B59ACF8-33E7-49CC-B94D-6B2CD6BB0424}" srcOrd="0" destOrd="0" presId="urn:microsoft.com/office/officeart/2005/8/layout/list1"/>
    <dgm:cxn modelId="{DC0A98F9-1CD0-49A0-B6A5-B7E9D9D255E7}" type="presParOf" srcId="{A7B91B3A-FA6A-430B-A174-8E83E43BFB41}" destId="{8F25512F-04C6-4C3E-8CC3-8D8A11A61F02}" srcOrd="1" destOrd="0" presId="urn:microsoft.com/office/officeart/2005/8/layout/list1"/>
    <dgm:cxn modelId="{3A2D7DB9-94F0-475A-8937-219FEC337003}" type="presParOf" srcId="{B5192254-CB92-44D6-8010-0BCD07F6BBA9}" destId="{DF387954-D549-4D7E-BE00-AE46509A68A8}" srcOrd="1" destOrd="0" presId="urn:microsoft.com/office/officeart/2005/8/layout/list1"/>
    <dgm:cxn modelId="{E65FF62A-0624-4A48-A9E3-FC28579418D8}" type="presParOf" srcId="{B5192254-CB92-44D6-8010-0BCD07F6BBA9}" destId="{27384F9D-FA5B-4094-A1D6-F9540F98E636}" srcOrd="2" destOrd="0" presId="urn:microsoft.com/office/officeart/2005/8/layout/list1"/>
    <dgm:cxn modelId="{350D5954-B2A8-42AA-B451-C3E4B6A2640A}" type="presParOf" srcId="{B5192254-CB92-44D6-8010-0BCD07F6BBA9}" destId="{5CC8311C-FB69-4544-966C-9D651AC9BA2A}" srcOrd="3" destOrd="0" presId="urn:microsoft.com/office/officeart/2005/8/layout/list1"/>
    <dgm:cxn modelId="{DFFC8FAE-3F02-4F24-9408-69FC31EF50AB}" type="presParOf" srcId="{B5192254-CB92-44D6-8010-0BCD07F6BBA9}" destId="{E92E0140-6694-4951-8E02-CFE66BDCEE68}" srcOrd="4" destOrd="0" presId="urn:microsoft.com/office/officeart/2005/8/layout/list1"/>
    <dgm:cxn modelId="{3E042113-A3A5-442F-8FC5-0F77636EF32B}" type="presParOf" srcId="{E92E0140-6694-4951-8E02-CFE66BDCEE68}" destId="{080B3AE9-42FD-4081-8119-A3E10B5A1451}" srcOrd="0" destOrd="0" presId="urn:microsoft.com/office/officeart/2005/8/layout/list1"/>
    <dgm:cxn modelId="{2FFB1462-2F98-46F4-BAAA-44B57B12D9D0}" type="presParOf" srcId="{E92E0140-6694-4951-8E02-CFE66BDCEE68}" destId="{A08E3321-598F-44F1-B7B0-757A6B59DF53}" srcOrd="1" destOrd="0" presId="urn:microsoft.com/office/officeart/2005/8/layout/list1"/>
    <dgm:cxn modelId="{FBDA7733-6292-4D99-A129-0DD2CA055788}" type="presParOf" srcId="{B5192254-CB92-44D6-8010-0BCD07F6BBA9}" destId="{6905EA80-3BCA-4A89-8C54-D10B00557720}" srcOrd="5" destOrd="0" presId="urn:microsoft.com/office/officeart/2005/8/layout/list1"/>
    <dgm:cxn modelId="{4C615123-117C-4F7A-99ED-CFC084D222EF}" type="presParOf" srcId="{B5192254-CB92-44D6-8010-0BCD07F6BBA9}" destId="{02320C8B-D610-417E-ADF5-197B6040174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4ACAA92-C3F4-4169-BB22-9C305ECF772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D6926A3-4B2D-4C58-9142-12ABA4FBE9F3}">
      <dgm:prSet/>
      <dgm:spPr/>
      <dgm:t>
        <a:bodyPr/>
        <a:lstStyle/>
        <a:p>
          <a:r>
            <a:rPr lang="en-US"/>
            <a:t>Continue the public hearing to give the property owners the opportunity to return the property to compliance with County Code and the Rules for the Establishment and Administration of Agricultural Preserves and Williamson Act Contracts.</a:t>
          </a:r>
        </a:p>
      </dgm:t>
    </dgm:pt>
    <dgm:pt modelId="{B8DA8858-D1CB-4FDD-A34B-CC51A995A448}" type="parTrans" cxnId="{999A5841-902F-4C27-B00D-B0723A023944}">
      <dgm:prSet/>
      <dgm:spPr/>
      <dgm:t>
        <a:bodyPr/>
        <a:lstStyle/>
        <a:p>
          <a:endParaRPr lang="en-US"/>
        </a:p>
      </dgm:t>
    </dgm:pt>
    <dgm:pt modelId="{2F7338D3-85F5-4DE8-9D48-7540865747E5}" type="sibTrans" cxnId="{999A5841-902F-4C27-B00D-B0723A023944}">
      <dgm:prSet/>
      <dgm:spPr/>
      <dgm:t>
        <a:bodyPr/>
        <a:lstStyle/>
        <a:p>
          <a:endParaRPr lang="en-US"/>
        </a:p>
      </dgm:t>
    </dgm:pt>
    <dgm:pt modelId="{48E10A69-060D-4683-800C-4DC48BB2E9F8}">
      <dgm:prSet/>
      <dgm:spPr/>
      <dgm:t>
        <a:bodyPr/>
        <a:lstStyle/>
        <a:p>
          <a:r>
            <a:rPr lang="en-US"/>
            <a:t>Direct staff to update the Williamson Act Guidelines to better define agricultural uses and compatible uses. </a:t>
          </a:r>
        </a:p>
      </dgm:t>
    </dgm:pt>
    <dgm:pt modelId="{82B18F55-15A3-4B23-B001-085A556D6C35}" type="parTrans" cxnId="{73B37666-1424-4571-AC64-5A1A533BA4A5}">
      <dgm:prSet/>
      <dgm:spPr/>
      <dgm:t>
        <a:bodyPr/>
        <a:lstStyle/>
        <a:p>
          <a:endParaRPr lang="en-US"/>
        </a:p>
      </dgm:t>
    </dgm:pt>
    <dgm:pt modelId="{E3D8281A-A02F-4127-8B5A-A01327860FD8}" type="sibTrans" cxnId="{73B37666-1424-4571-AC64-5A1A533BA4A5}">
      <dgm:prSet/>
      <dgm:spPr/>
      <dgm:t>
        <a:bodyPr/>
        <a:lstStyle/>
        <a:p>
          <a:endParaRPr lang="en-US"/>
        </a:p>
      </dgm:t>
    </dgm:pt>
    <dgm:pt modelId="{E320EE78-8A64-48FA-9686-84858CBDB1C2}" type="pres">
      <dgm:prSet presAssocID="{24ACAA92-C3F4-4169-BB22-9C305ECF772F}" presName="root" presStyleCnt="0">
        <dgm:presLayoutVars>
          <dgm:dir/>
          <dgm:resizeHandles val="exact"/>
        </dgm:presLayoutVars>
      </dgm:prSet>
      <dgm:spPr/>
    </dgm:pt>
    <dgm:pt modelId="{EC115B33-BD8A-4381-AE99-502FF61F4876}" type="pres">
      <dgm:prSet presAssocID="{0D6926A3-4B2D-4C58-9142-12ABA4FBE9F3}" presName="compNode" presStyleCnt="0"/>
      <dgm:spPr/>
    </dgm:pt>
    <dgm:pt modelId="{A4485171-8E56-4472-B949-38B712BBF319}" type="pres">
      <dgm:prSet presAssocID="{0D6926A3-4B2D-4C58-9142-12ABA4FBE9F3}" presName="bgRect" presStyleLbl="bgShp" presStyleIdx="0" presStyleCnt="2"/>
      <dgm:spPr/>
    </dgm:pt>
    <dgm:pt modelId="{A365410A-B1DE-462B-A432-102BA4CF85C4}" type="pres">
      <dgm:prSet presAssocID="{0D6926A3-4B2D-4C58-9142-12ABA4FBE9F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74313645-8F9D-4582-A892-C61E31A69ECA}" type="pres">
      <dgm:prSet presAssocID="{0D6926A3-4B2D-4C58-9142-12ABA4FBE9F3}" presName="spaceRect" presStyleCnt="0"/>
      <dgm:spPr/>
    </dgm:pt>
    <dgm:pt modelId="{064872FF-E525-47CF-A0C6-5D2030D54EBE}" type="pres">
      <dgm:prSet presAssocID="{0D6926A3-4B2D-4C58-9142-12ABA4FBE9F3}" presName="parTx" presStyleLbl="revTx" presStyleIdx="0" presStyleCnt="2">
        <dgm:presLayoutVars>
          <dgm:chMax val="0"/>
          <dgm:chPref val="0"/>
        </dgm:presLayoutVars>
      </dgm:prSet>
      <dgm:spPr/>
    </dgm:pt>
    <dgm:pt modelId="{1A81679E-70B4-47F8-8589-0081E13DCED9}" type="pres">
      <dgm:prSet presAssocID="{2F7338D3-85F5-4DE8-9D48-7540865747E5}" presName="sibTrans" presStyleCnt="0"/>
      <dgm:spPr/>
    </dgm:pt>
    <dgm:pt modelId="{25EC5DF1-F65C-402F-B040-7738B12136EF}" type="pres">
      <dgm:prSet presAssocID="{48E10A69-060D-4683-800C-4DC48BB2E9F8}" presName="compNode" presStyleCnt="0"/>
      <dgm:spPr/>
    </dgm:pt>
    <dgm:pt modelId="{4C6011A3-79B3-4208-8E65-022014F4FB1A}" type="pres">
      <dgm:prSet presAssocID="{48E10A69-060D-4683-800C-4DC48BB2E9F8}" presName="bgRect" presStyleLbl="bgShp" presStyleIdx="1" presStyleCnt="2"/>
      <dgm:spPr/>
    </dgm:pt>
    <dgm:pt modelId="{9E2CA222-03F6-480A-BDFD-7327E92D0005}" type="pres">
      <dgm:prSet presAssocID="{48E10A69-060D-4683-800C-4DC48BB2E9F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arm scene"/>
        </a:ext>
      </dgm:extLst>
    </dgm:pt>
    <dgm:pt modelId="{A5E0C80E-D36A-4867-B7A3-EF856D951063}" type="pres">
      <dgm:prSet presAssocID="{48E10A69-060D-4683-800C-4DC48BB2E9F8}" presName="spaceRect" presStyleCnt="0"/>
      <dgm:spPr/>
    </dgm:pt>
    <dgm:pt modelId="{B5BEADA9-804D-4E90-AE53-D4C7BA727184}" type="pres">
      <dgm:prSet presAssocID="{48E10A69-060D-4683-800C-4DC48BB2E9F8}" presName="parTx" presStyleLbl="revTx" presStyleIdx="1" presStyleCnt="2">
        <dgm:presLayoutVars>
          <dgm:chMax val="0"/>
          <dgm:chPref val="0"/>
        </dgm:presLayoutVars>
      </dgm:prSet>
      <dgm:spPr/>
    </dgm:pt>
  </dgm:ptLst>
  <dgm:cxnLst>
    <dgm:cxn modelId="{66B2AF39-B31D-43B0-B174-3FA6564FA085}" type="presOf" srcId="{48E10A69-060D-4683-800C-4DC48BB2E9F8}" destId="{B5BEADA9-804D-4E90-AE53-D4C7BA727184}" srcOrd="0" destOrd="0" presId="urn:microsoft.com/office/officeart/2018/2/layout/IconVerticalSolidList"/>
    <dgm:cxn modelId="{999A5841-902F-4C27-B00D-B0723A023944}" srcId="{24ACAA92-C3F4-4169-BB22-9C305ECF772F}" destId="{0D6926A3-4B2D-4C58-9142-12ABA4FBE9F3}" srcOrd="0" destOrd="0" parTransId="{B8DA8858-D1CB-4FDD-A34B-CC51A995A448}" sibTransId="{2F7338D3-85F5-4DE8-9D48-7540865747E5}"/>
    <dgm:cxn modelId="{73B37666-1424-4571-AC64-5A1A533BA4A5}" srcId="{24ACAA92-C3F4-4169-BB22-9C305ECF772F}" destId="{48E10A69-060D-4683-800C-4DC48BB2E9F8}" srcOrd="1" destOrd="0" parTransId="{82B18F55-15A3-4B23-B001-085A556D6C35}" sibTransId="{E3D8281A-A02F-4127-8B5A-A01327860FD8}"/>
    <dgm:cxn modelId="{124D8155-D37F-45AA-B13E-840DEB0FCCD1}" type="presOf" srcId="{24ACAA92-C3F4-4169-BB22-9C305ECF772F}" destId="{E320EE78-8A64-48FA-9686-84858CBDB1C2}" srcOrd="0" destOrd="0" presId="urn:microsoft.com/office/officeart/2018/2/layout/IconVerticalSolidList"/>
    <dgm:cxn modelId="{D987849E-D1F2-4B59-B543-89AE670E49D8}" type="presOf" srcId="{0D6926A3-4B2D-4C58-9142-12ABA4FBE9F3}" destId="{064872FF-E525-47CF-A0C6-5D2030D54EBE}" srcOrd="0" destOrd="0" presId="urn:microsoft.com/office/officeart/2018/2/layout/IconVerticalSolidList"/>
    <dgm:cxn modelId="{040CACDF-976C-4F20-A80E-C45289E7350F}" type="presParOf" srcId="{E320EE78-8A64-48FA-9686-84858CBDB1C2}" destId="{EC115B33-BD8A-4381-AE99-502FF61F4876}" srcOrd="0" destOrd="0" presId="urn:microsoft.com/office/officeart/2018/2/layout/IconVerticalSolidList"/>
    <dgm:cxn modelId="{CD6FCD90-4D24-4229-AA7D-2B14EFAD2D9C}" type="presParOf" srcId="{EC115B33-BD8A-4381-AE99-502FF61F4876}" destId="{A4485171-8E56-4472-B949-38B712BBF319}" srcOrd="0" destOrd="0" presId="urn:microsoft.com/office/officeart/2018/2/layout/IconVerticalSolidList"/>
    <dgm:cxn modelId="{84CF319E-5668-4FCE-932A-AD20E57D6F73}" type="presParOf" srcId="{EC115B33-BD8A-4381-AE99-502FF61F4876}" destId="{A365410A-B1DE-462B-A432-102BA4CF85C4}" srcOrd="1" destOrd="0" presId="urn:microsoft.com/office/officeart/2018/2/layout/IconVerticalSolidList"/>
    <dgm:cxn modelId="{DF789D63-53B6-4761-889B-AE2F6CF14E40}" type="presParOf" srcId="{EC115B33-BD8A-4381-AE99-502FF61F4876}" destId="{74313645-8F9D-4582-A892-C61E31A69ECA}" srcOrd="2" destOrd="0" presId="urn:microsoft.com/office/officeart/2018/2/layout/IconVerticalSolidList"/>
    <dgm:cxn modelId="{384B3C43-1C2B-4FA2-8197-0372CB9A51DB}" type="presParOf" srcId="{EC115B33-BD8A-4381-AE99-502FF61F4876}" destId="{064872FF-E525-47CF-A0C6-5D2030D54EBE}" srcOrd="3" destOrd="0" presId="urn:microsoft.com/office/officeart/2018/2/layout/IconVerticalSolidList"/>
    <dgm:cxn modelId="{129FDC34-071E-4B99-A90C-B77901D84977}" type="presParOf" srcId="{E320EE78-8A64-48FA-9686-84858CBDB1C2}" destId="{1A81679E-70B4-47F8-8589-0081E13DCED9}" srcOrd="1" destOrd="0" presId="urn:microsoft.com/office/officeart/2018/2/layout/IconVerticalSolidList"/>
    <dgm:cxn modelId="{89347F9B-55F8-475F-8B5F-FF02650D57A7}" type="presParOf" srcId="{E320EE78-8A64-48FA-9686-84858CBDB1C2}" destId="{25EC5DF1-F65C-402F-B040-7738B12136EF}" srcOrd="2" destOrd="0" presId="urn:microsoft.com/office/officeart/2018/2/layout/IconVerticalSolidList"/>
    <dgm:cxn modelId="{1B115964-52A7-46B9-88EA-B372A08D9B65}" type="presParOf" srcId="{25EC5DF1-F65C-402F-B040-7738B12136EF}" destId="{4C6011A3-79B3-4208-8E65-022014F4FB1A}" srcOrd="0" destOrd="0" presId="urn:microsoft.com/office/officeart/2018/2/layout/IconVerticalSolidList"/>
    <dgm:cxn modelId="{B1E2E2E1-B1BA-4252-A206-2CF0BFBEA8C6}" type="presParOf" srcId="{25EC5DF1-F65C-402F-B040-7738B12136EF}" destId="{9E2CA222-03F6-480A-BDFD-7327E92D0005}" srcOrd="1" destOrd="0" presId="urn:microsoft.com/office/officeart/2018/2/layout/IconVerticalSolidList"/>
    <dgm:cxn modelId="{5F3B8BBC-ACED-457E-94DD-EFB0B229E2A3}" type="presParOf" srcId="{25EC5DF1-F65C-402F-B040-7738B12136EF}" destId="{A5E0C80E-D36A-4867-B7A3-EF856D951063}" srcOrd="2" destOrd="0" presId="urn:microsoft.com/office/officeart/2018/2/layout/IconVerticalSolidList"/>
    <dgm:cxn modelId="{75971E4F-91A3-4CE1-9785-7C8397537DA1}" type="presParOf" srcId="{25EC5DF1-F65C-402F-B040-7738B12136EF}" destId="{B5BEADA9-804D-4E90-AE53-D4C7BA72718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051AC-0778-4E78-A551-066805E19775}">
      <dsp:nvSpPr>
        <dsp:cNvPr id="0" name=""/>
        <dsp:cNvSpPr/>
      </dsp:nvSpPr>
      <dsp:spPr>
        <a:xfrm>
          <a:off x="0" y="3974"/>
          <a:ext cx="7728267" cy="8465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59F95E-E830-4EB9-85CD-AE8A18696EA8}">
      <dsp:nvSpPr>
        <dsp:cNvPr id="0" name=""/>
        <dsp:cNvSpPr/>
      </dsp:nvSpPr>
      <dsp:spPr>
        <a:xfrm>
          <a:off x="256085" y="194451"/>
          <a:ext cx="465609" cy="4656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4CF0CA-007F-4E41-9CA9-77A76E6E138C}">
      <dsp:nvSpPr>
        <dsp:cNvPr id="0" name=""/>
        <dsp:cNvSpPr/>
      </dsp:nvSpPr>
      <dsp:spPr>
        <a:xfrm>
          <a:off x="977779" y="3974"/>
          <a:ext cx="6750487" cy="84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95" tIns="89595" rIns="89595" bIns="89595" numCol="1" spcCol="1270" anchor="ctr" anchorCtr="0">
          <a:noAutofit/>
        </a:bodyPr>
        <a:lstStyle/>
        <a:p>
          <a:pPr marL="0" lvl="0" indent="0" algn="l" defTabSz="711200">
            <a:lnSpc>
              <a:spcPct val="90000"/>
            </a:lnSpc>
            <a:spcBef>
              <a:spcPct val="0"/>
            </a:spcBef>
            <a:spcAft>
              <a:spcPct val="35000"/>
            </a:spcAft>
            <a:buNone/>
          </a:pPr>
          <a:r>
            <a:rPr lang="en-US" sz="1600" kern="1200" dirty="0"/>
            <a:t>Voluntary program, minimum term is 10 years</a:t>
          </a:r>
        </a:p>
      </dsp:txBody>
      <dsp:txXfrm>
        <a:off x="977779" y="3974"/>
        <a:ext cx="6750487" cy="846562"/>
      </dsp:txXfrm>
    </dsp:sp>
    <dsp:sp modelId="{5CC61B43-C857-465A-9BF4-4A6F10B0A981}">
      <dsp:nvSpPr>
        <dsp:cNvPr id="0" name=""/>
        <dsp:cNvSpPr/>
      </dsp:nvSpPr>
      <dsp:spPr>
        <a:xfrm>
          <a:off x="0" y="1062177"/>
          <a:ext cx="7728267" cy="8465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C7D057-9507-4939-95AF-27091C5517FD}">
      <dsp:nvSpPr>
        <dsp:cNvPr id="0" name=""/>
        <dsp:cNvSpPr/>
      </dsp:nvSpPr>
      <dsp:spPr>
        <a:xfrm>
          <a:off x="256085" y="1252654"/>
          <a:ext cx="465609" cy="4656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F4BF66-7972-4984-BE5F-30246C084C3A}">
      <dsp:nvSpPr>
        <dsp:cNvPr id="0" name=""/>
        <dsp:cNvSpPr/>
      </dsp:nvSpPr>
      <dsp:spPr>
        <a:xfrm>
          <a:off x="977779" y="1062177"/>
          <a:ext cx="6750487" cy="84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95" tIns="89595" rIns="89595" bIns="89595" numCol="1" spcCol="1270" anchor="ctr" anchorCtr="0">
          <a:noAutofit/>
        </a:bodyPr>
        <a:lstStyle/>
        <a:p>
          <a:pPr marL="0" lvl="0" indent="0" algn="l" defTabSz="711200">
            <a:lnSpc>
              <a:spcPct val="90000"/>
            </a:lnSpc>
            <a:spcBef>
              <a:spcPct val="0"/>
            </a:spcBef>
            <a:spcAft>
              <a:spcPct val="35000"/>
            </a:spcAft>
            <a:buNone/>
          </a:pPr>
          <a:r>
            <a:rPr lang="en-US" sz="1600" kern="1200" dirty="0"/>
            <a:t>Preserves agricultural and open space land</a:t>
          </a:r>
        </a:p>
      </dsp:txBody>
      <dsp:txXfrm>
        <a:off x="977779" y="1062177"/>
        <a:ext cx="6750487" cy="846562"/>
      </dsp:txXfrm>
    </dsp:sp>
    <dsp:sp modelId="{1A7EA2A4-68DC-4F34-B0C5-739BFBF164DF}">
      <dsp:nvSpPr>
        <dsp:cNvPr id="0" name=""/>
        <dsp:cNvSpPr/>
      </dsp:nvSpPr>
      <dsp:spPr>
        <a:xfrm>
          <a:off x="0" y="2120380"/>
          <a:ext cx="7728267" cy="8465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8DBF9A-0EB8-4AF2-924B-F492CAD38681}">
      <dsp:nvSpPr>
        <dsp:cNvPr id="0" name=""/>
        <dsp:cNvSpPr/>
      </dsp:nvSpPr>
      <dsp:spPr>
        <a:xfrm>
          <a:off x="256085" y="2310857"/>
          <a:ext cx="465609" cy="4656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EC7A4B-3189-40D9-B7B9-898F15DF4B47}">
      <dsp:nvSpPr>
        <dsp:cNvPr id="0" name=""/>
        <dsp:cNvSpPr/>
      </dsp:nvSpPr>
      <dsp:spPr>
        <a:xfrm>
          <a:off x="977779" y="2120380"/>
          <a:ext cx="6750487" cy="84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95" tIns="89595" rIns="89595" bIns="89595" numCol="1" spcCol="1270" anchor="ctr" anchorCtr="0">
          <a:noAutofit/>
        </a:bodyPr>
        <a:lstStyle/>
        <a:p>
          <a:pPr marL="0" lvl="0" indent="0" algn="l" defTabSz="711200">
            <a:lnSpc>
              <a:spcPct val="90000"/>
            </a:lnSpc>
            <a:spcBef>
              <a:spcPct val="0"/>
            </a:spcBef>
            <a:spcAft>
              <a:spcPct val="35000"/>
            </a:spcAft>
            <a:buNone/>
          </a:pPr>
          <a:r>
            <a:rPr lang="en-US" sz="1600" kern="1200"/>
            <a:t>Approximately 10% of private land in Siskiyou County is under Williamson Act</a:t>
          </a:r>
        </a:p>
      </dsp:txBody>
      <dsp:txXfrm>
        <a:off x="977779" y="2120380"/>
        <a:ext cx="6750487" cy="846562"/>
      </dsp:txXfrm>
    </dsp:sp>
    <dsp:sp modelId="{0BCB76E6-DDE1-4EA4-B6E3-457EBBC7894B}">
      <dsp:nvSpPr>
        <dsp:cNvPr id="0" name=""/>
        <dsp:cNvSpPr/>
      </dsp:nvSpPr>
      <dsp:spPr>
        <a:xfrm>
          <a:off x="0" y="3178583"/>
          <a:ext cx="7728267" cy="8465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FA451F-459D-4EB8-9D38-266D7DFDD954}">
      <dsp:nvSpPr>
        <dsp:cNvPr id="0" name=""/>
        <dsp:cNvSpPr/>
      </dsp:nvSpPr>
      <dsp:spPr>
        <a:xfrm>
          <a:off x="256085" y="3369060"/>
          <a:ext cx="465609" cy="4656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EE9F1D-30AA-465E-82FD-EB68B9EE4550}">
      <dsp:nvSpPr>
        <dsp:cNvPr id="0" name=""/>
        <dsp:cNvSpPr/>
      </dsp:nvSpPr>
      <dsp:spPr>
        <a:xfrm>
          <a:off x="977779" y="3178583"/>
          <a:ext cx="6750487" cy="84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95" tIns="89595" rIns="89595" bIns="89595" numCol="1" spcCol="1270" anchor="ctr" anchorCtr="0">
          <a:noAutofit/>
        </a:bodyPr>
        <a:lstStyle/>
        <a:p>
          <a:pPr marL="0" lvl="0" indent="0" algn="l" defTabSz="711200">
            <a:lnSpc>
              <a:spcPct val="90000"/>
            </a:lnSpc>
            <a:spcBef>
              <a:spcPct val="0"/>
            </a:spcBef>
            <a:spcAft>
              <a:spcPct val="35000"/>
            </a:spcAft>
            <a:buNone/>
          </a:pPr>
          <a:r>
            <a:rPr lang="en-US" sz="1600" kern="1200" dirty="0"/>
            <a:t>Agricultural Preserve must consist of no less than 100 acres (must contain at least 40 acres of Class 1 or 2 soils)</a:t>
          </a:r>
        </a:p>
      </dsp:txBody>
      <dsp:txXfrm>
        <a:off x="977779" y="3178583"/>
        <a:ext cx="6750487" cy="846562"/>
      </dsp:txXfrm>
    </dsp:sp>
    <dsp:sp modelId="{28A7F32E-04A7-48BC-A46F-B87690E29800}">
      <dsp:nvSpPr>
        <dsp:cNvPr id="0" name=""/>
        <dsp:cNvSpPr/>
      </dsp:nvSpPr>
      <dsp:spPr>
        <a:xfrm>
          <a:off x="0" y="4236787"/>
          <a:ext cx="7728267" cy="8465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2DE731-C84E-4695-ABC1-95B8816CF1E4}">
      <dsp:nvSpPr>
        <dsp:cNvPr id="0" name=""/>
        <dsp:cNvSpPr/>
      </dsp:nvSpPr>
      <dsp:spPr>
        <a:xfrm>
          <a:off x="256085" y="4427263"/>
          <a:ext cx="465609" cy="46560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42EB97-43B2-423C-A97A-20F78D7DB832}">
      <dsp:nvSpPr>
        <dsp:cNvPr id="0" name=""/>
        <dsp:cNvSpPr/>
      </dsp:nvSpPr>
      <dsp:spPr>
        <a:xfrm>
          <a:off x="977779" y="4236787"/>
          <a:ext cx="6750487" cy="84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95" tIns="89595" rIns="89595" bIns="89595" numCol="1" spcCol="1270" anchor="ctr" anchorCtr="0">
          <a:noAutofit/>
        </a:bodyPr>
        <a:lstStyle/>
        <a:p>
          <a:pPr marL="0" lvl="0" indent="0" algn="l" defTabSz="711200">
            <a:lnSpc>
              <a:spcPct val="90000"/>
            </a:lnSpc>
            <a:spcBef>
              <a:spcPct val="0"/>
            </a:spcBef>
            <a:spcAft>
              <a:spcPct val="35000"/>
            </a:spcAft>
            <a:buNone/>
          </a:pPr>
          <a:r>
            <a:rPr lang="en-US" sz="1600" kern="1200" dirty="0"/>
            <a:t>Williamson Act Contract is a legal document that obligates the property owner, and any successors of interest, to the contract’s enforceable restrictions</a:t>
          </a:r>
        </a:p>
      </dsp:txBody>
      <dsp:txXfrm>
        <a:off x="977779" y="4236787"/>
        <a:ext cx="6750487" cy="8465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FE23F-2BF3-4E53-8546-681E36535694}">
      <dsp:nvSpPr>
        <dsp:cNvPr id="0" name=""/>
        <dsp:cNvSpPr/>
      </dsp:nvSpPr>
      <dsp:spPr>
        <a:xfrm>
          <a:off x="2234303" y="646893"/>
          <a:ext cx="482341" cy="91440"/>
        </a:xfrm>
        <a:custGeom>
          <a:avLst/>
          <a:gdLst/>
          <a:ahLst/>
          <a:cxnLst/>
          <a:rect l="0" t="0" r="0" b="0"/>
          <a:pathLst>
            <a:path>
              <a:moveTo>
                <a:pt x="0" y="45720"/>
              </a:moveTo>
              <a:lnTo>
                <a:pt x="482341"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62650" y="690049"/>
        <a:ext cx="25647" cy="5129"/>
      </dsp:txXfrm>
    </dsp:sp>
    <dsp:sp modelId="{B444DC89-FEE8-4331-8DB1-2A6282393CAA}">
      <dsp:nvSpPr>
        <dsp:cNvPr id="0" name=""/>
        <dsp:cNvSpPr/>
      </dsp:nvSpPr>
      <dsp:spPr>
        <a:xfrm>
          <a:off x="5924" y="23560"/>
          <a:ext cx="2230178" cy="1338107"/>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281" tIns="114709" rIns="109281" bIns="114709" numCol="1" spcCol="1270" anchor="ctr" anchorCtr="0">
          <a:noAutofit/>
        </a:bodyPr>
        <a:lstStyle/>
        <a:p>
          <a:pPr marL="0" lvl="0" indent="0" algn="ctr" defTabSz="711200">
            <a:lnSpc>
              <a:spcPct val="90000"/>
            </a:lnSpc>
            <a:spcBef>
              <a:spcPct val="0"/>
            </a:spcBef>
            <a:spcAft>
              <a:spcPct val="35000"/>
            </a:spcAft>
            <a:buNone/>
          </a:pPr>
          <a:r>
            <a:rPr lang="en-US" sz="1600" kern="1200"/>
            <a:t>Submit and fill out application to establish a new preserve </a:t>
          </a:r>
        </a:p>
      </dsp:txBody>
      <dsp:txXfrm>
        <a:off x="5924" y="23560"/>
        <a:ext cx="2230178" cy="1338107"/>
      </dsp:txXfrm>
    </dsp:sp>
    <dsp:sp modelId="{F69A779D-FDD1-4374-B5C6-8B3D5145521C}">
      <dsp:nvSpPr>
        <dsp:cNvPr id="0" name=""/>
        <dsp:cNvSpPr/>
      </dsp:nvSpPr>
      <dsp:spPr>
        <a:xfrm>
          <a:off x="4977422" y="646893"/>
          <a:ext cx="482341" cy="91440"/>
        </a:xfrm>
        <a:custGeom>
          <a:avLst/>
          <a:gdLst/>
          <a:ahLst/>
          <a:cxnLst/>
          <a:rect l="0" t="0" r="0" b="0"/>
          <a:pathLst>
            <a:path>
              <a:moveTo>
                <a:pt x="0" y="45720"/>
              </a:moveTo>
              <a:lnTo>
                <a:pt x="482341"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05769" y="690049"/>
        <a:ext cx="25647" cy="5129"/>
      </dsp:txXfrm>
    </dsp:sp>
    <dsp:sp modelId="{C1565D87-56A3-47DD-AAB5-1F90FFC6475D}">
      <dsp:nvSpPr>
        <dsp:cNvPr id="0" name=""/>
        <dsp:cNvSpPr/>
      </dsp:nvSpPr>
      <dsp:spPr>
        <a:xfrm>
          <a:off x="2749044" y="23560"/>
          <a:ext cx="2230178" cy="1338107"/>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281" tIns="114709" rIns="109281" bIns="114709" numCol="1" spcCol="1270" anchor="ctr" anchorCtr="0">
          <a:noAutofit/>
        </a:bodyPr>
        <a:lstStyle/>
        <a:p>
          <a:pPr marL="0" lvl="0" indent="0" algn="ctr" defTabSz="711200">
            <a:lnSpc>
              <a:spcPct val="90000"/>
            </a:lnSpc>
            <a:spcBef>
              <a:spcPct val="0"/>
            </a:spcBef>
            <a:spcAft>
              <a:spcPct val="35000"/>
            </a:spcAft>
            <a:buNone/>
          </a:pPr>
          <a:r>
            <a:rPr lang="en-US" sz="1600" kern="1200"/>
            <a:t>Parcel size, zoning criteria, and land-use criteria must be met</a:t>
          </a:r>
        </a:p>
      </dsp:txBody>
      <dsp:txXfrm>
        <a:off x="2749044" y="23560"/>
        <a:ext cx="2230178" cy="1338107"/>
      </dsp:txXfrm>
    </dsp:sp>
    <dsp:sp modelId="{927B41CF-CC58-4F54-BBAB-9EF0681DDB23}">
      <dsp:nvSpPr>
        <dsp:cNvPr id="0" name=""/>
        <dsp:cNvSpPr/>
      </dsp:nvSpPr>
      <dsp:spPr>
        <a:xfrm>
          <a:off x="1121013" y="1359867"/>
          <a:ext cx="5486239" cy="482341"/>
        </a:xfrm>
        <a:custGeom>
          <a:avLst/>
          <a:gdLst/>
          <a:ahLst/>
          <a:cxnLst/>
          <a:rect l="0" t="0" r="0" b="0"/>
          <a:pathLst>
            <a:path>
              <a:moveTo>
                <a:pt x="5486239" y="0"/>
              </a:moveTo>
              <a:lnTo>
                <a:pt x="5486239" y="258270"/>
              </a:lnTo>
              <a:lnTo>
                <a:pt x="0" y="258270"/>
              </a:lnTo>
              <a:lnTo>
                <a:pt x="0" y="482341"/>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26379" y="1598473"/>
        <a:ext cx="275508" cy="5129"/>
      </dsp:txXfrm>
    </dsp:sp>
    <dsp:sp modelId="{7B38A24B-5B81-4A6C-A5A9-EB1DA582512F}">
      <dsp:nvSpPr>
        <dsp:cNvPr id="0" name=""/>
        <dsp:cNvSpPr/>
      </dsp:nvSpPr>
      <dsp:spPr>
        <a:xfrm>
          <a:off x="5492163" y="23560"/>
          <a:ext cx="2230178" cy="1338107"/>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281" tIns="114709" rIns="109281" bIns="114709" numCol="1" spcCol="1270" anchor="ctr" anchorCtr="0">
          <a:noAutofit/>
        </a:bodyPr>
        <a:lstStyle/>
        <a:p>
          <a:pPr marL="0" lvl="0" indent="0" algn="ctr" defTabSz="711200">
            <a:lnSpc>
              <a:spcPct val="90000"/>
            </a:lnSpc>
            <a:spcBef>
              <a:spcPct val="0"/>
            </a:spcBef>
            <a:spcAft>
              <a:spcPct val="35000"/>
            </a:spcAft>
            <a:buNone/>
          </a:pPr>
          <a:r>
            <a:rPr lang="en-US" sz="1600" kern="1200"/>
            <a:t>Must conduct uses defined in ‘Agricultural Production Uses’</a:t>
          </a:r>
        </a:p>
      </dsp:txBody>
      <dsp:txXfrm>
        <a:off x="5492163" y="23560"/>
        <a:ext cx="2230178" cy="1338107"/>
      </dsp:txXfrm>
    </dsp:sp>
    <dsp:sp modelId="{7A32596E-18BF-48DC-B417-C859DD350DCF}">
      <dsp:nvSpPr>
        <dsp:cNvPr id="0" name=""/>
        <dsp:cNvSpPr/>
      </dsp:nvSpPr>
      <dsp:spPr>
        <a:xfrm>
          <a:off x="2234303" y="2497942"/>
          <a:ext cx="482341" cy="91440"/>
        </a:xfrm>
        <a:custGeom>
          <a:avLst/>
          <a:gdLst/>
          <a:ahLst/>
          <a:cxnLst/>
          <a:rect l="0" t="0" r="0" b="0"/>
          <a:pathLst>
            <a:path>
              <a:moveTo>
                <a:pt x="0" y="45720"/>
              </a:moveTo>
              <a:lnTo>
                <a:pt x="482341"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62650" y="2541097"/>
        <a:ext cx="25647" cy="5129"/>
      </dsp:txXfrm>
    </dsp:sp>
    <dsp:sp modelId="{3C3C96E8-0E14-4687-BC4E-0A0E4CE2F578}">
      <dsp:nvSpPr>
        <dsp:cNvPr id="0" name=""/>
        <dsp:cNvSpPr/>
      </dsp:nvSpPr>
      <dsp:spPr>
        <a:xfrm>
          <a:off x="5924" y="1874608"/>
          <a:ext cx="2230178" cy="1338107"/>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281" tIns="114709" rIns="109281" bIns="114709" numCol="1" spcCol="1270" anchor="ctr" anchorCtr="0">
          <a:noAutofit/>
        </a:bodyPr>
        <a:lstStyle/>
        <a:p>
          <a:pPr marL="0" lvl="0" indent="0" algn="ctr" defTabSz="711200">
            <a:lnSpc>
              <a:spcPct val="90000"/>
            </a:lnSpc>
            <a:spcBef>
              <a:spcPct val="0"/>
            </a:spcBef>
            <a:spcAft>
              <a:spcPct val="35000"/>
            </a:spcAft>
            <a:buNone/>
          </a:pPr>
          <a:r>
            <a:rPr lang="en-US" sz="1600" kern="1200"/>
            <a:t>‘Compatible Uses’ allowed but are taxed at normal rate</a:t>
          </a:r>
        </a:p>
      </dsp:txBody>
      <dsp:txXfrm>
        <a:off x="5924" y="1874608"/>
        <a:ext cx="2230178" cy="1338107"/>
      </dsp:txXfrm>
    </dsp:sp>
    <dsp:sp modelId="{E00AD625-0123-4D43-96F3-0A068F3D58B3}">
      <dsp:nvSpPr>
        <dsp:cNvPr id="0" name=""/>
        <dsp:cNvSpPr/>
      </dsp:nvSpPr>
      <dsp:spPr>
        <a:xfrm>
          <a:off x="4977422" y="2497942"/>
          <a:ext cx="482341" cy="91440"/>
        </a:xfrm>
        <a:custGeom>
          <a:avLst/>
          <a:gdLst/>
          <a:ahLst/>
          <a:cxnLst/>
          <a:rect l="0" t="0" r="0" b="0"/>
          <a:pathLst>
            <a:path>
              <a:moveTo>
                <a:pt x="0" y="45720"/>
              </a:moveTo>
              <a:lnTo>
                <a:pt x="482341"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05769" y="2541097"/>
        <a:ext cx="25647" cy="5129"/>
      </dsp:txXfrm>
    </dsp:sp>
    <dsp:sp modelId="{DDB37845-FEF7-488C-8799-10BC773E2950}">
      <dsp:nvSpPr>
        <dsp:cNvPr id="0" name=""/>
        <dsp:cNvSpPr/>
      </dsp:nvSpPr>
      <dsp:spPr>
        <a:xfrm>
          <a:off x="2749044" y="1874608"/>
          <a:ext cx="2230178" cy="1338107"/>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281" tIns="114709" rIns="109281" bIns="114709" numCol="1" spcCol="1270" anchor="ctr" anchorCtr="0">
          <a:noAutofit/>
        </a:bodyPr>
        <a:lstStyle/>
        <a:p>
          <a:pPr marL="0" lvl="0" indent="0" algn="ctr" defTabSz="711200">
            <a:lnSpc>
              <a:spcPct val="90000"/>
            </a:lnSpc>
            <a:spcBef>
              <a:spcPct val="0"/>
            </a:spcBef>
            <a:spcAft>
              <a:spcPct val="35000"/>
            </a:spcAft>
            <a:buNone/>
          </a:pPr>
          <a:r>
            <a:rPr lang="en-US" sz="1600" kern="1200"/>
            <a:t>‘Change in Use’ must be processed as a contact recission and reentry</a:t>
          </a:r>
        </a:p>
      </dsp:txBody>
      <dsp:txXfrm>
        <a:off x="2749044" y="1874608"/>
        <a:ext cx="2230178" cy="1338107"/>
      </dsp:txXfrm>
    </dsp:sp>
    <dsp:sp modelId="{D4E6B692-F9F4-4042-9ECD-146A8DCAE109}">
      <dsp:nvSpPr>
        <dsp:cNvPr id="0" name=""/>
        <dsp:cNvSpPr/>
      </dsp:nvSpPr>
      <dsp:spPr>
        <a:xfrm>
          <a:off x="1121013" y="3210915"/>
          <a:ext cx="5486239" cy="482341"/>
        </a:xfrm>
        <a:custGeom>
          <a:avLst/>
          <a:gdLst/>
          <a:ahLst/>
          <a:cxnLst/>
          <a:rect l="0" t="0" r="0" b="0"/>
          <a:pathLst>
            <a:path>
              <a:moveTo>
                <a:pt x="5486239" y="0"/>
              </a:moveTo>
              <a:lnTo>
                <a:pt x="5486239" y="258270"/>
              </a:lnTo>
              <a:lnTo>
                <a:pt x="0" y="258270"/>
              </a:lnTo>
              <a:lnTo>
                <a:pt x="0" y="482341"/>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26379" y="3449521"/>
        <a:ext cx="275508" cy="5129"/>
      </dsp:txXfrm>
    </dsp:sp>
    <dsp:sp modelId="{094B67B6-B08B-4A1C-9D39-761CFB6550FD}">
      <dsp:nvSpPr>
        <dsp:cNvPr id="0" name=""/>
        <dsp:cNvSpPr/>
      </dsp:nvSpPr>
      <dsp:spPr>
        <a:xfrm>
          <a:off x="5492163" y="1874608"/>
          <a:ext cx="2230178" cy="1338107"/>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281" tIns="114709" rIns="109281" bIns="114709" numCol="1" spcCol="1270" anchor="ctr" anchorCtr="0">
          <a:noAutofit/>
        </a:bodyPr>
        <a:lstStyle/>
        <a:p>
          <a:pPr marL="0" lvl="0" indent="0" algn="ctr" defTabSz="711200">
            <a:lnSpc>
              <a:spcPct val="90000"/>
            </a:lnSpc>
            <a:spcBef>
              <a:spcPct val="0"/>
            </a:spcBef>
            <a:spcAft>
              <a:spcPct val="35000"/>
            </a:spcAft>
            <a:buNone/>
          </a:pPr>
          <a:r>
            <a:rPr lang="en-US" sz="1600" kern="1200"/>
            <a:t>If requirements are no longer being met, landowners have 60 days to remedy contract violation</a:t>
          </a:r>
        </a:p>
      </dsp:txBody>
      <dsp:txXfrm>
        <a:off x="5492163" y="1874608"/>
        <a:ext cx="2230178" cy="1338107"/>
      </dsp:txXfrm>
    </dsp:sp>
    <dsp:sp modelId="{5F3ABA3D-C576-4C7C-BC7F-62F00E45CA90}">
      <dsp:nvSpPr>
        <dsp:cNvPr id="0" name=""/>
        <dsp:cNvSpPr/>
      </dsp:nvSpPr>
      <dsp:spPr>
        <a:xfrm>
          <a:off x="5924" y="3725656"/>
          <a:ext cx="2230178" cy="1338107"/>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281" tIns="114709" rIns="109281" bIns="114709" numCol="1" spcCol="1270" anchor="ctr" anchorCtr="0">
          <a:noAutofit/>
        </a:bodyPr>
        <a:lstStyle/>
        <a:p>
          <a:pPr marL="0" lvl="0" indent="0" algn="ctr" defTabSz="711200">
            <a:lnSpc>
              <a:spcPct val="90000"/>
            </a:lnSpc>
            <a:spcBef>
              <a:spcPct val="0"/>
            </a:spcBef>
            <a:spcAft>
              <a:spcPct val="35000"/>
            </a:spcAft>
            <a:buNone/>
          </a:pPr>
          <a:r>
            <a:rPr lang="en-US" sz="1600" kern="1200"/>
            <a:t>Modification and/or division of land requires an application to rescind and reenter</a:t>
          </a:r>
        </a:p>
      </dsp:txBody>
      <dsp:txXfrm>
        <a:off x="5924" y="3725656"/>
        <a:ext cx="2230178" cy="13381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239CA-41E8-42E6-A1ED-BC394520CCCE}">
      <dsp:nvSpPr>
        <dsp:cNvPr id="0" name=""/>
        <dsp:cNvSpPr/>
      </dsp:nvSpPr>
      <dsp:spPr>
        <a:xfrm>
          <a:off x="938055" y="1390217"/>
          <a:ext cx="1447875" cy="1447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AD5EEC-28DA-4818-A3FB-A8BA2C964C21}">
      <dsp:nvSpPr>
        <dsp:cNvPr id="0" name=""/>
        <dsp:cNvSpPr/>
      </dsp:nvSpPr>
      <dsp:spPr>
        <a:xfrm>
          <a:off x="53243" y="3220734"/>
          <a:ext cx="321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Real Estate Transfer Disclosure Statement (Civil Code § 1102.6a)</a:t>
          </a:r>
        </a:p>
      </dsp:txBody>
      <dsp:txXfrm>
        <a:off x="53243" y="3220734"/>
        <a:ext cx="3217500" cy="720000"/>
      </dsp:txXfrm>
    </dsp:sp>
    <dsp:sp modelId="{25A6E372-6092-46B3-9773-84969F8C5541}">
      <dsp:nvSpPr>
        <dsp:cNvPr id="0" name=""/>
        <dsp:cNvSpPr/>
      </dsp:nvSpPr>
      <dsp:spPr>
        <a:xfrm>
          <a:off x="4718618" y="1390217"/>
          <a:ext cx="1447875" cy="1447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AE3604-57F4-416E-B305-C7884F6C2309}">
      <dsp:nvSpPr>
        <dsp:cNvPr id="0" name=""/>
        <dsp:cNvSpPr/>
      </dsp:nvSpPr>
      <dsp:spPr>
        <a:xfrm>
          <a:off x="3833805" y="3220734"/>
          <a:ext cx="321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New Contract Requirement</a:t>
          </a:r>
        </a:p>
      </dsp:txBody>
      <dsp:txXfrm>
        <a:off x="3833805" y="3220734"/>
        <a:ext cx="32175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EF497-8D50-457A-A8D6-960873C9D801}">
      <dsp:nvSpPr>
        <dsp:cNvPr id="0" name=""/>
        <dsp:cNvSpPr/>
      </dsp:nvSpPr>
      <dsp:spPr>
        <a:xfrm>
          <a:off x="1272" y="1568485"/>
          <a:ext cx="3375354" cy="219398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t>Non-Renewal</a:t>
          </a:r>
        </a:p>
      </dsp:txBody>
      <dsp:txXfrm>
        <a:off x="108373" y="1675586"/>
        <a:ext cx="3161152" cy="1979778"/>
      </dsp:txXfrm>
    </dsp:sp>
    <dsp:sp modelId="{20403BC2-E1F4-4DDD-8269-D37F4491163B}">
      <dsp:nvSpPr>
        <dsp:cNvPr id="0" name=""/>
        <dsp:cNvSpPr/>
      </dsp:nvSpPr>
      <dsp:spPr>
        <a:xfrm>
          <a:off x="1688949" y="802151"/>
          <a:ext cx="3726649" cy="3726649"/>
        </a:xfrm>
        <a:custGeom>
          <a:avLst/>
          <a:gdLst/>
          <a:ahLst/>
          <a:cxnLst/>
          <a:rect l="0" t="0" r="0" b="0"/>
          <a:pathLst>
            <a:path>
              <a:moveTo>
                <a:pt x="375070" y="742129"/>
              </a:moveTo>
              <a:arcTo wR="1863324" hR="1863324" stAng="13019582" swAng="6360837"/>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5A97BCD-9C71-4518-B1FE-4919EA7E161D}">
      <dsp:nvSpPr>
        <dsp:cNvPr id="0" name=""/>
        <dsp:cNvSpPr/>
      </dsp:nvSpPr>
      <dsp:spPr>
        <a:xfrm>
          <a:off x="3727922" y="1568485"/>
          <a:ext cx="3375354" cy="2193980"/>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t>Cancellation</a:t>
          </a:r>
        </a:p>
      </dsp:txBody>
      <dsp:txXfrm>
        <a:off x="3835023" y="1675586"/>
        <a:ext cx="3161152" cy="1979778"/>
      </dsp:txXfrm>
    </dsp:sp>
    <dsp:sp modelId="{36BDB4FC-0023-41E1-BE98-5AEB237FD799}">
      <dsp:nvSpPr>
        <dsp:cNvPr id="0" name=""/>
        <dsp:cNvSpPr/>
      </dsp:nvSpPr>
      <dsp:spPr>
        <a:xfrm>
          <a:off x="1688949" y="802151"/>
          <a:ext cx="3726649" cy="3726649"/>
        </a:xfrm>
        <a:custGeom>
          <a:avLst/>
          <a:gdLst/>
          <a:ahLst/>
          <a:cxnLst/>
          <a:rect l="0" t="0" r="0" b="0"/>
          <a:pathLst>
            <a:path>
              <a:moveTo>
                <a:pt x="3351578" y="2984520"/>
              </a:moveTo>
              <a:arcTo wR="1863324" hR="1863324" stAng="2219582" swAng="6360837"/>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70DEE-9351-4454-B2D9-1E554366B62C}">
      <dsp:nvSpPr>
        <dsp:cNvPr id="0" name=""/>
        <dsp:cNvSpPr/>
      </dsp:nvSpPr>
      <dsp:spPr>
        <a:xfrm>
          <a:off x="0" y="4012889"/>
          <a:ext cx="7104549" cy="1317119"/>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BOS meeting June 14</a:t>
          </a:r>
          <a:r>
            <a:rPr lang="en-US" sz="2800" kern="1200" baseline="30000" dirty="0"/>
            <a:t>th</a:t>
          </a:r>
          <a:r>
            <a:rPr lang="en-US" sz="2800" kern="1200" dirty="0"/>
            <a:t> for contract amendment, Continued for further discussion</a:t>
          </a:r>
        </a:p>
      </dsp:txBody>
      <dsp:txXfrm>
        <a:off x="0" y="4012889"/>
        <a:ext cx="7104549" cy="1317119"/>
      </dsp:txXfrm>
    </dsp:sp>
    <dsp:sp modelId="{CBD4FEB0-78F8-4CE6-96DF-2C4E07B17E89}">
      <dsp:nvSpPr>
        <dsp:cNvPr id="0" name=""/>
        <dsp:cNvSpPr/>
      </dsp:nvSpPr>
      <dsp:spPr>
        <a:xfrm rot="10800000">
          <a:off x="0" y="2006916"/>
          <a:ext cx="7104549" cy="2025730"/>
        </a:xfrm>
        <a:prstGeom prst="upArrowCallou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Discussion with property owners on options</a:t>
          </a:r>
        </a:p>
      </dsp:txBody>
      <dsp:txXfrm rot="10800000">
        <a:off x="0" y="2006916"/>
        <a:ext cx="7104549" cy="1316259"/>
      </dsp:txXfrm>
    </dsp:sp>
    <dsp:sp modelId="{0DF81826-7AC2-46BE-A690-A4DD39A9E767}">
      <dsp:nvSpPr>
        <dsp:cNvPr id="0" name=""/>
        <dsp:cNvSpPr/>
      </dsp:nvSpPr>
      <dsp:spPr>
        <a:xfrm rot="10800000">
          <a:off x="0" y="942"/>
          <a:ext cx="7104549" cy="2025730"/>
        </a:xfrm>
        <a:prstGeom prst="upArrowCallou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Code Enforcement Case</a:t>
          </a:r>
        </a:p>
      </dsp:txBody>
      <dsp:txXfrm rot="10800000">
        <a:off x="0" y="942"/>
        <a:ext cx="7104549" cy="13162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84F9D-FA5B-4094-A1D6-F9540F98E636}">
      <dsp:nvSpPr>
        <dsp:cNvPr id="0" name=""/>
        <dsp:cNvSpPr/>
      </dsp:nvSpPr>
      <dsp:spPr>
        <a:xfrm>
          <a:off x="0" y="510561"/>
          <a:ext cx="7728267" cy="2097900"/>
        </a:xfrm>
        <a:prstGeom prst="rect">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9799" tIns="374904" rIns="599799"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Rezone a portion of property (approximately 5 acres) where the processing site is from AG-1 to AG-2.</a:t>
          </a:r>
        </a:p>
        <a:p>
          <a:pPr marL="171450" lvl="1" indent="-171450" algn="l" defTabSz="800100">
            <a:lnSpc>
              <a:spcPct val="90000"/>
            </a:lnSpc>
            <a:spcBef>
              <a:spcPct val="0"/>
            </a:spcBef>
            <a:spcAft>
              <a:spcPct val="15000"/>
            </a:spcAft>
            <a:buChar char="•"/>
          </a:pPr>
          <a:r>
            <a:rPr lang="en-US" sz="1800" kern="1200"/>
            <a:t>Divide 40 acres containing the business from the existing parcel.</a:t>
          </a:r>
        </a:p>
        <a:p>
          <a:pPr marL="171450" lvl="1" indent="-171450" algn="l" defTabSz="800100">
            <a:lnSpc>
              <a:spcPct val="90000"/>
            </a:lnSpc>
            <a:spcBef>
              <a:spcPct val="0"/>
            </a:spcBef>
            <a:spcAft>
              <a:spcPct val="15000"/>
            </a:spcAft>
            <a:buChar char="•"/>
          </a:pPr>
          <a:r>
            <a:rPr lang="en-US" sz="1800" kern="1200" dirty="0"/>
            <a:t>Obtain a Use Permit to allow for a wood processing facility and bulk storage at the existing site.</a:t>
          </a:r>
        </a:p>
        <a:p>
          <a:pPr marL="171450" lvl="1" indent="-171450" algn="l" defTabSz="800100">
            <a:lnSpc>
              <a:spcPct val="90000"/>
            </a:lnSpc>
            <a:spcBef>
              <a:spcPct val="0"/>
            </a:spcBef>
            <a:spcAft>
              <a:spcPct val="15000"/>
            </a:spcAft>
            <a:buChar char="•"/>
          </a:pPr>
          <a:r>
            <a:rPr lang="en-US" sz="1800" kern="1200" dirty="0"/>
            <a:t>Cancel the Williamson Act Contract on these 40 acres.</a:t>
          </a:r>
        </a:p>
      </dsp:txBody>
      <dsp:txXfrm>
        <a:off x="0" y="510561"/>
        <a:ext cx="7728267" cy="2097900"/>
      </dsp:txXfrm>
    </dsp:sp>
    <dsp:sp modelId="{8F25512F-04C6-4C3E-8CC3-8D8A11A61F02}">
      <dsp:nvSpPr>
        <dsp:cNvPr id="0" name=""/>
        <dsp:cNvSpPr/>
      </dsp:nvSpPr>
      <dsp:spPr>
        <a:xfrm>
          <a:off x="386413" y="244881"/>
          <a:ext cx="5409786" cy="53136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477" tIns="0" rIns="204477" bIns="0" numCol="1" spcCol="1270" anchor="ctr" anchorCtr="0">
          <a:noAutofit/>
        </a:bodyPr>
        <a:lstStyle/>
        <a:p>
          <a:pPr marL="0" lvl="0" indent="0" algn="l" defTabSz="800100">
            <a:lnSpc>
              <a:spcPct val="90000"/>
            </a:lnSpc>
            <a:spcBef>
              <a:spcPct val="0"/>
            </a:spcBef>
            <a:spcAft>
              <a:spcPct val="35000"/>
            </a:spcAft>
            <a:buNone/>
          </a:pPr>
          <a:r>
            <a:rPr lang="en-US" sz="1800" kern="1200"/>
            <a:t>Option #1</a:t>
          </a:r>
        </a:p>
      </dsp:txBody>
      <dsp:txXfrm>
        <a:off x="412352" y="270820"/>
        <a:ext cx="5357908" cy="479482"/>
      </dsp:txXfrm>
    </dsp:sp>
    <dsp:sp modelId="{02320C8B-D610-417E-ADF5-197B60401749}">
      <dsp:nvSpPr>
        <dsp:cNvPr id="0" name=""/>
        <dsp:cNvSpPr/>
      </dsp:nvSpPr>
      <dsp:spPr>
        <a:xfrm>
          <a:off x="0" y="2971342"/>
          <a:ext cx="7728267" cy="1871100"/>
        </a:xfrm>
        <a:prstGeom prst="rect">
          <a:avLst/>
        </a:prstGeom>
        <a:solidFill>
          <a:schemeClr val="lt1">
            <a:alpha val="90000"/>
            <a:hueOff val="0"/>
            <a:satOff val="0"/>
            <a:lumOff val="0"/>
            <a:alphaOff val="0"/>
          </a:schemeClr>
        </a:solidFill>
        <a:ln w="10795" cap="flat" cmpd="sng" algn="ctr">
          <a:solidFill>
            <a:schemeClr val="accent2">
              <a:hueOff val="2746340"/>
              <a:satOff val="-48808"/>
              <a:lumOff val="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9799" tIns="374904" rIns="599799"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Relocate the business to an area on their property which is zoned AG-2.</a:t>
          </a:r>
        </a:p>
        <a:p>
          <a:pPr marL="171450" lvl="1" indent="-171450" algn="l" defTabSz="800100">
            <a:lnSpc>
              <a:spcPct val="90000"/>
            </a:lnSpc>
            <a:spcBef>
              <a:spcPct val="0"/>
            </a:spcBef>
            <a:spcAft>
              <a:spcPct val="15000"/>
            </a:spcAft>
            <a:buChar char="•"/>
          </a:pPr>
          <a:r>
            <a:rPr lang="en-US" sz="1800" kern="1200"/>
            <a:t>Divide 40-acres containing this AG-2 area from the existing parcel.</a:t>
          </a:r>
        </a:p>
        <a:p>
          <a:pPr marL="171450" lvl="1" indent="-171450" algn="l" defTabSz="800100">
            <a:lnSpc>
              <a:spcPct val="90000"/>
            </a:lnSpc>
            <a:spcBef>
              <a:spcPct val="0"/>
            </a:spcBef>
            <a:spcAft>
              <a:spcPct val="15000"/>
            </a:spcAft>
            <a:buChar char="•"/>
          </a:pPr>
          <a:r>
            <a:rPr lang="en-US" sz="1800" kern="1200"/>
            <a:t>Obtain a Use Permit to allow their business on this 40-acres.</a:t>
          </a:r>
        </a:p>
        <a:p>
          <a:pPr marL="171450" lvl="1" indent="-171450" algn="l" defTabSz="800100">
            <a:lnSpc>
              <a:spcPct val="90000"/>
            </a:lnSpc>
            <a:spcBef>
              <a:spcPct val="0"/>
            </a:spcBef>
            <a:spcAft>
              <a:spcPct val="15000"/>
            </a:spcAft>
            <a:buChar char="•"/>
          </a:pPr>
          <a:r>
            <a:rPr lang="en-US" sz="1800" kern="1200"/>
            <a:t>Cancel the Williamson Act Contract on these 40-acres.</a:t>
          </a:r>
        </a:p>
      </dsp:txBody>
      <dsp:txXfrm>
        <a:off x="0" y="2971342"/>
        <a:ext cx="7728267" cy="1871100"/>
      </dsp:txXfrm>
    </dsp:sp>
    <dsp:sp modelId="{A08E3321-598F-44F1-B7B0-757A6B59DF53}">
      <dsp:nvSpPr>
        <dsp:cNvPr id="0" name=""/>
        <dsp:cNvSpPr/>
      </dsp:nvSpPr>
      <dsp:spPr>
        <a:xfrm>
          <a:off x="386413" y="2705662"/>
          <a:ext cx="5409786" cy="531360"/>
        </a:xfrm>
        <a:prstGeom prst="roundRect">
          <a:avLst/>
        </a:prstGeom>
        <a:solidFill>
          <a:schemeClr val="accent2">
            <a:hueOff val="2746340"/>
            <a:satOff val="-48808"/>
            <a:lumOff val="156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477" tIns="0" rIns="204477" bIns="0" numCol="1" spcCol="1270" anchor="ctr" anchorCtr="0">
          <a:noAutofit/>
        </a:bodyPr>
        <a:lstStyle/>
        <a:p>
          <a:pPr marL="0" lvl="0" indent="0" algn="l" defTabSz="800100">
            <a:lnSpc>
              <a:spcPct val="90000"/>
            </a:lnSpc>
            <a:spcBef>
              <a:spcPct val="0"/>
            </a:spcBef>
            <a:spcAft>
              <a:spcPct val="35000"/>
            </a:spcAft>
            <a:buNone/>
          </a:pPr>
          <a:r>
            <a:rPr lang="en-US" sz="1800" kern="1200"/>
            <a:t>Option #2</a:t>
          </a:r>
        </a:p>
      </dsp:txBody>
      <dsp:txXfrm>
        <a:off x="412352" y="2731601"/>
        <a:ext cx="5357908" cy="4794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84F9D-FA5B-4094-A1D6-F9540F98E636}">
      <dsp:nvSpPr>
        <dsp:cNvPr id="0" name=""/>
        <dsp:cNvSpPr/>
      </dsp:nvSpPr>
      <dsp:spPr>
        <a:xfrm>
          <a:off x="0" y="403236"/>
          <a:ext cx="7728267" cy="2083725"/>
        </a:xfrm>
        <a:prstGeom prst="rect">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9799" tIns="437388" rIns="599799"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Cancel the contract for the entire parcel on which the business is located</a:t>
          </a:r>
        </a:p>
        <a:p>
          <a:pPr marL="228600" lvl="1" indent="-228600" algn="l" defTabSz="933450">
            <a:lnSpc>
              <a:spcPct val="90000"/>
            </a:lnSpc>
            <a:spcBef>
              <a:spcPct val="0"/>
            </a:spcBef>
            <a:spcAft>
              <a:spcPct val="15000"/>
            </a:spcAft>
            <a:buChar char="•"/>
          </a:pPr>
          <a:r>
            <a:rPr lang="en-US" sz="2100" kern="1200" dirty="0"/>
            <a:t>Rezone the area where the business is located from AG-1 to AG-2</a:t>
          </a:r>
        </a:p>
        <a:p>
          <a:pPr marL="228600" lvl="1" indent="-228600" algn="l" defTabSz="933450">
            <a:lnSpc>
              <a:spcPct val="90000"/>
            </a:lnSpc>
            <a:spcBef>
              <a:spcPct val="0"/>
            </a:spcBef>
            <a:spcAft>
              <a:spcPct val="15000"/>
            </a:spcAft>
            <a:buChar char="•"/>
          </a:pPr>
          <a:r>
            <a:rPr lang="en-US" sz="2100" kern="1200" dirty="0"/>
            <a:t>Obtain a Use Permit.</a:t>
          </a:r>
        </a:p>
      </dsp:txBody>
      <dsp:txXfrm>
        <a:off x="0" y="403236"/>
        <a:ext cx="7728267" cy="2083725"/>
      </dsp:txXfrm>
    </dsp:sp>
    <dsp:sp modelId="{8F25512F-04C6-4C3E-8CC3-8D8A11A61F02}">
      <dsp:nvSpPr>
        <dsp:cNvPr id="0" name=""/>
        <dsp:cNvSpPr/>
      </dsp:nvSpPr>
      <dsp:spPr>
        <a:xfrm>
          <a:off x="386413" y="93276"/>
          <a:ext cx="5409786" cy="61992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477" tIns="0" rIns="204477" bIns="0" numCol="1" spcCol="1270" anchor="ctr" anchorCtr="0">
          <a:noAutofit/>
        </a:bodyPr>
        <a:lstStyle/>
        <a:p>
          <a:pPr marL="0" lvl="0" indent="0" algn="l" defTabSz="933450">
            <a:lnSpc>
              <a:spcPct val="90000"/>
            </a:lnSpc>
            <a:spcBef>
              <a:spcPct val="0"/>
            </a:spcBef>
            <a:spcAft>
              <a:spcPct val="35000"/>
            </a:spcAft>
            <a:buNone/>
          </a:pPr>
          <a:r>
            <a:rPr lang="en-US" sz="2100" kern="1200" dirty="0"/>
            <a:t>Option #3</a:t>
          </a:r>
        </a:p>
      </dsp:txBody>
      <dsp:txXfrm>
        <a:off x="416675" y="123538"/>
        <a:ext cx="5349262" cy="559396"/>
      </dsp:txXfrm>
    </dsp:sp>
    <dsp:sp modelId="{02320C8B-D610-417E-ADF5-197B60401749}">
      <dsp:nvSpPr>
        <dsp:cNvPr id="0" name=""/>
        <dsp:cNvSpPr/>
      </dsp:nvSpPr>
      <dsp:spPr>
        <a:xfrm>
          <a:off x="0" y="2910322"/>
          <a:ext cx="7728267" cy="2083725"/>
        </a:xfrm>
        <a:prstGeom prst="rect">
          <a:avLst/>
        </a:prstGeom>
        <a:solidFill>
          <a:schemeClr val="lt1">
            <a:alpha val="90000"/>
            <a:hueOff val="0"/>
            <a:satOff val="0"/>
            <a:lumOff val="0"/>
            <a:alphaOff val="0"/>
          </a:schemeClr>
        </a:solidFill>
        <a:ln w="10795" cap="flat" cmpd="sng" algn="ctr">
          <a:solidFill>
            <a:schemeClr val="accent2">
              <a:hueOff val="2746340"/>
              <a:satOff val="-48808"/>
              <a:lumOff val="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9799" tIns="437388" rIns="599799"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Cancel the contract for the entire parcel on which the business is located</a:t>
          </a:r>
        </a:p>
        <a:p>
          <a:pPr marL="228600" lvl="1" indent="-228600" algn="l" defTabSz="933450">
            <a:lnSpc>
              <a:spcPct val="90000"/>
            </a:lnSpc>
            <a:spcBef>
              <a:spcPct val="0"/>
            </a:spcBef>
            <a:spcAft>
              <a:spcPct val="15000"/>
            </a:spcAft>
            <a:buChar char="•"/>
          </a:pPr>
          <a:r>
            <a:rPr lang="en-US" sz="2100" kern="1200" dirty="0"/>
            <a:t>Relocate the business to an area on their property which is zoned AG-2.</a:t>
          </a:r>
        </a:p>
        <a:p>
          <a:pPr marL="228600" lvl="1" indent="-228600" algn="l" defTabSz="933450">
            <a:lnSpc>
              <a:spcPct val="90000"/>
            </a:lnSpc>
            <a:spcBef>
              <a:spcPct val="0"/>
            </a:spcBef>
            <a:spcAft>
              <a:spcPct val="15000"/>
            </a:spcAft>
            <a:buChar char="•"/>
          </a:pPr>
          <a:r>
            <a:rPr lang="en-US" sz="2100" kern="1200" dirty="0"/>
            <a:t>Obtain a Use Permit.</a:t>
          </a:r>
        </a:p>
      </dsp:txBody>
      <dsp:txXfrm>
        <a:off x="0" y="2910322"/>
        <a:ext cx="7728267" cy="2083725"/>
      </dsp:txXfrm>
    </dsp:sp>
    <dsp:sp modelId="{A08E3321-598F-44F1-B7B0-757A6B59DF53}">
      <dsp:nvSpPr>
        <dsp:cNvPr id="0" name=""/>
        <dsp:cNvSpPr/>
      </dsp:nvSpPr>
      <dsp:spPr>
        <a:xfrm>
          <a:off x="386413" y="2600362"/>
          <a:ext cx="5409786" cy="619920"/>
        </a:xfrm>
        <a:prstGeom prst="roundRect">
          <a:avLst/>
        </a:prstGeom>
        <a:solidFill>
          <a:schemeClr val="accent2">
            <a:hueOff val="2746340"/>
            <a:satOff val="-48808"/>
            <a:lumOff val="156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477" tIns="0" rIns="204477" bIns="0" numCol="1" spcCol="1270" anchor="ctr" anchorCtr="0">
          <a:noAutofit/>
        </a:bodyPr>
        <a:lstStyle/>
        <a:p>
          <a:pPr marL="0" lvl="0" indent="0" algn="l" defTabSz="933450">
            <a:lnSpc>
              <a:spcPct val="90000"/>
            </a:lnSpc>
            <a:spcBef>
              <a:spcPct val="0"/>
            </a:spcBef>
            <a:spcAft>
              <a:spcPct val="35000"/>
            </a:spcAft>
            <a:buNone/>
          </a:pPr>
          <a:r>
            <a:rPr lang="en-US" sz="2100" kern="1200" dirty="0"/>
            <a:t>Option #4</a:t>
          </a:r>
        </a:p>
      </dsp:txBody>
      <dsp:txXfrm>
        <a:off x="416675" y="2630624"/>
        <a:ext cx="5349262" cy="5593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85171-8E56-4472-B949-38B712BBF319}">
      <dsp:nvSpPr>
        <dsp:cNvPr id="0" name=""/>
        <dsp:cNvSpPr/>
      </dsp:nvSpPr>
      <dsp:spPr>
        <a:xfrm>
          <a:off x="0" y="819297"/>
          <a:ext cx="7293610" cy="15125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5410A-B1DE-462B-A432-102BA4CF85C4}">
      <dsp:nvSpPr>
        <dsp:cNvPr id="0" name=""/>
        <dsp:cNvSpPr/>
      </dsp:nvSpPr>
      <dsp:spPr>
        <a:xfrm>
          <a:off x="457545" y="1159620"/>
          <a:ext cx="831901" cy="8319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64872FF-E525-47CF-A0C6-5D2030D54EBE}">
      <dsp:nvSpPr>
        <dsp:cNvPr id="0" name=""/>
        <dsp:cNvSpPr/>
      </dsp:nvSpPr>
      <dsp:spPr>
        <a:xfrm>
          <a:off x="1746993" y="819297"/>
          <a:ext cx="5546616" cy="1512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78" tIns="160078" rIns="160078" bIns="160078" numCol="1" spcCol="1270" anchor="ctr" anchorCtr="0">
          <a:noAutofit/>
        </a:bodyPr>
        <a:lstStyle/>
        <a:p>
          <a:pPr marL="0" lvl="0" indent="0" algn="l" defTabSz="755650">
            <a:lnSpc>
              <a:spcPct val="90000"/>
            </a:lnSpc>
            <a:spcBef>
              <a:spcPct val="0"/>
            </a:spcBef>
            <a:spcAft>
              <a:spcPct val="35000"/>
            </a:spcAft>
            <a:buNone/>
          </a:pPr>
          <a:r>
            <a:rPr lang="en-US" sz="1700" kern="1200"/>
            <a:t>Continue the public hearing to give the property owners the opportunity to return the property to compliance with County Code and the Rules for the Establishment and Administration of Agricultural Preserves and Williamson Act Contracts.</a:t>
          </a:r>
        </a:p>
      </dsp:txBody>
      <dsp:txXfrm>
        <a:off x="1746993" y="819297"/>
        <a:ext cx="5546616" cy="1512548"/>
      </dsp:txXfrm>
    </dsp:sp>
    <dsp:sp modelId="{4C6011A3-79B3-4208-8E65-022014F4FB1A}">
      <dsp:nvSpPr>
        <dsp:cNvPr id="0" name=""/>
        <dsp:cNvSpPr/>
      </dsp:nvSpPr>
      <dsp:spPr>
        <a:xfrm>
          <a:off x="0" y="2709983"/>
          <a:ext cx="7293610" cy="15125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2CA222-03F6-480A-BDFD-7327E92D0005}">
      <dsp:nvSpPr>
        <dsp:cNvPr id="0" name=""/>
        <dsp:cNvSpPr/>
      </dsp:nvSpPr>
      <dsp:spPr>
        <a:xfrm>
          <a:off x="457545" y="3050306"/>
          <a:ext cx="831901" cy="8319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BEADA9-804D-4E90-AE53-D4C7BA727184}">
      <dsp:nvSpPr>
        <dsp:cNvPr id="0" name=""/>
        <dsp:cNvSpPr/>
      </dsp:nvSpPr>
      <dsp:spPr>
        <a:xfrm>
          <a:off x="1746993" y="2709983"/>
          <a:ext cx="5546616" cy="1512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78" tIns="160078" rIns="160078" bIns="160078" numCol="1" spcCol="1270" anchor="ctr" anchorCtr="0">
          <a:noAutofit/>
        </a:bodyPr>
        <a:lstStyle/>
        <a:p>
          <a:pPr marL="0" lvl="0" indent="0" algn="l" defTabSz="755650">
            <a:lnSpc>
              <a:spcPct val="90000"/>
            </a:lnSpc>
            <a:spcBef>
              <a:spcPct val="0"/>
            </a:spcBef>
            <a:spcAft>
              <a:spcPct val="35000"/>
            </a:spcAft>
            <a:buNone/>
          </a:pPr>
          <a:r>
            <a:rPr lang="en-US" sz="1700" kern="1200"/>
            <a:t>Direct staff to update the Williamson Act Guidelines to better define agricultural uses and compatible uses. </a:t>
          </a:r>
        </a:p>
      </dsp:txBody>
      <dsp:txXfrm>
        <a:off x="1746993" y="2709983"/>
        <a:ext cx="5546616" cy="151254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39A171-56FB-4F06-B09A-6C21758C011E}" type="datetimeFigureOut">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7493F-A615-49EE-80EC-5BD50540B8B3}" type="slidenum">
              <a:rPr lang="en-US" smtClean="0"/>
              <a:t>‹#›</a:t>
            </a:fld>
            <a:endParaRPr lang="en-US"/>
          </a:p>
        </p:txBody>
      </p:sp>
    </p:spTree>
    <p:extLst>
      <p:ext uri="{BB962C8B-B14F-4D97-AF65-F5344CB8AC3E}">
        <p14:creationId xmlns:p14="http://schemas.microsoft.com/office/powerpoint/2010/main" val="1213413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39A171-56FB-4F06-B09A-6C21758C011E}" type="datetimeFigureOut">
              <a:rPr lang="en-US" smtClean="0"/>
              <a:t>7/21/2022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7493F-A615-49EE-80EC-5BD50540B8B3}" type="slidenum">
              <a:rPr lang="en-US" smtClean="0"/>
              <a:t>‹#›</a:t>
            </a:fld>
            <a:endParaRPr lang="en-US"/>
          </a:p>
        </p:txBody>
      </p:sp>
    </p:spTree>
    <p:extLst>
      <p:ext uri="{BB962C8B-B14F-4D97-AF65-F5344CB8AC3E}">
        <p14:creationId xmlns:p14="http://schemas.microsoft.com/office/powerpoint/2010/main" val="4268859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39A171-56FB-4F06-B09A-6C21758C011E}" type="datetimeFigureOut">
              <a:rPr lang="en-US" smtClean="0"/>
              <a:t>7/21/2022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7493F-A615-49EE-80EC-5BD50540B8B3}" type="slidenum">
              <a:rPr lang="en-US" smtClean="0"/>
              <a:t>‹#›</a:t>
            </a:fld>
            <a:endParaRPr lang="en-US"/>
          </a:p>
        </p:txBody>
      </p:sp>
    </p:spTree>
    <p:extLst>
      <p:ext uri="{BB962C8B-B14F-4D97-AF65-F5344CB8AC3E}">
        <p14:creationId xmlns:p14="http://schemas.microsoft.com/office/powerpoint/2010/main" val="1092119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39A171-56FB-4F06-B09A-6C21758C011E}" type="datetimeFigureOut">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7493F-A615-49EE-80EC-5BD50540B8B3}" type="slidenum">
              <a:rPr lang="en-US" smtClean="0"/>
              <a:t>‹#›</a:t>
            </a:fld>
            <a:endParaRPr lang="en-US"/>
          </a:p>
        </p:txBody>
      </p:sp>
    </p:spTree>
    <p:extLst>
      <p:ext uri="{BB962C8B-B14F-4D97-AF65-F5344CB8AC3E}">
        <p14:creationId xmlns:p14="http://schemas.microsoft.com/office/powerpoint/2010/main" val="3671034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39A171-56FB-4F06-B09A-6C21758C011E}" type="datetimeFigureOut">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7493F-A615-49EE-80EC-5BD50540B8B3}" type="slidenum">
              <a:rPr lang="en-US" smtClean="0"/>
              <a:t>‹#›</a:t>
            </a:fld>
            <a:endParaRPr lang="en-US"/>
          </a:p>
        </p:txBody>
      </p:sp>
    </p:spTree>
    <p:extLst>
      <p:ext uri="{BB962C8B-B14F-4D97-AF65-F5344CB8AC3E}">
        <p14:creationId xmlns:p14="http://schemas.microsoft.com/office/powerpoint/2010/main" val="1591593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FD39A171-56FB-4F06-B09A-6C21758C011E}" type="datetimeFigureOut">
              <a:rPr lang="en-US" smtClean="0"/>
              <a:t>7/21/2022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9B67493F-A615-49EE-80EC-5BD50540B8B3}" type="slidenum">
              <a:rPr lang="en-US" smtClean="0"/>
              <a:t>‹#›</a:t>
            </a:fld>
            <a:endParaRPr lang="en-US"/>
          </a:p>
        </p:txBody>
      </p:sp>
    </p:spTree>
    <p:extLst>
      <p:ext uri="{BB962C8B-B14F-4D97-AF65-F5344CB8AC3E}">
        <p14:creationId xmlns:p14="http://schemas.microsoft.com/office/powerpoint/2010/main" val="47455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FD39A171-56FB-4F06-B09A-6C21758C011E}" type="datetimeFigureOut">
              <a:rPr lang="en-US" smtClean="0"/>
              <a:t>7/21/2022</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9B67493F-A615-49EE-80EC-5BD50540B8B3}" type="slidenum">
              <a:rPr lang="en-US" smtClean="0"/>
              <a:t>‹#›</a:t>
            </a:fld>
            <a:endParaRPr lang="en-US"/>
          </a:p>
        </p:txBody>
      </p:sp>
    </p:spTree>
    <p:extLst>
      <p:ext uri="{BB962C8B-B14F-4D97-AF65-F5344CB8AC3E}">
        <p14:creationId xmlns:p14="http://schemas.microsoft.com/office/powerpoint/2010/main" val="626880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FD39A171-56FB-4F06-B09A-6C21758C011E}" type="datetimeFigureOut">
              <a:rPr lang="en-US" smtClean="0"/>
              <a:t>7/21/2022</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9B67493F-A615-49EE-80EC-5BD50540B8B3}" type="slidenum">
              <a:rPr lang="en-US" smtClean="0"/>
              <a:t>‹#›</a:t>
            </a:fld>
            <a:endParaRPr lang="en-US"/>
          </a:p>
        </p:txBody>
      </p:sp>
    </p:spTree>
    <p:extLst>
      <p:ext uri="{BB962C8B-B14F-4D97-AF65-F5344CB8AC3E}">
        <p14:creationId xmlns:p14="http://schemas.microsoft.com/office/powerpoint/2010/main" val="1681595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D39A171-56FB-4F06-B09A-6C21758C011E}" type="datetimeFigureOut">
              <a:rPr lang="en-US" smtClean="0"/>
              <a:t>7/21/2022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7493F-A615-49EE-80EC-5BD50540B8B3}" type="slidenum">
              <a:rPr lang="en-US" smtClean="0"/>
              <a:t>‹#›</a:t>
            </a:fld>
            <a:endParaRPr lang="en-US"/>
          </a:p>
        </p:txBody>
      </p:sp>
    </p:spTree>
    <p:extLst>
      <p:ext uri="{BB962C8B-B14F-4D97-AF65-F5344CB8AC3E}">
        <p14:creationId xmlns:p14="http://schemas.microsoft.com/office/powerpoint/2010/main" val="1569731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D39A171-56FB-4F06-B09A-6C21758C011E}" type="datetimeFigureOut">
              <a:rPr lang="en-US" smtClean="0"/>
              <a:t>7/21/2022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9B67493F-A615-49EE-80EC-5BD50540B8B3}" type="slidenum">
              <a:rPr lang="en-US" smtClean="0"/>
              <a:t>‹#›</a:t>
            </a:fld>
            <a:endParaRPr lang="en-US"/>
          </a:p>
        </p:txBody>
      </p:sp>
    </p:spTree>
    <p:extLst>
      <p:ext uri="{BB962C8B-B14F-4D97-AF65-F5344CB8AC3E}">
        <p14:creationId xmlns:p14="http://schemas.microsoft.com/office/powerpoint/2010/main" val="940790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D39A171-56FB-4F06-B09A-6C21758C011E}" type="datetimeFigureOut">
              <a:rPr lang="en-US" smtClean="0"/>
              <a:t>7/21/2022</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9B67493F-A615-49EE-80EC-5BD50540B8B3}" type="slidenum">
              <a:rPr lang="en-US" smtClean="0"/>
              <a:t>‹#›</a:t>
            </a:fld>
            <a:endParaRPr lang="en-US"/>
          </a:p>
        </p:txBody>
      </p:sp>
    </p:spTree>
    <p:extLst>
      <p:ext uri="{BB962C8B-B14F-4D97-AF65-F5344CB8AC3E}">
        <p14:creationId xmlns:p14="http://schemas.microsoft.com/office/powerpoint/2010/main" val="83926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FD39A171-56FB-4F06-B09A-6C21758C011E}" type="datetimeFigureOut">
              <a:rPr lang="en-US" smtClean="0"/>
              <a:t>7/21/2022</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9B67493F-A615-49EE-80EC-5BD50540B8B3}" type="slidenum">
              <a:rPr lang="en-US" smtClean="0"/>
              <a:t>‹#›</a:t>
            </a:fld>
            <a:endParaRPr lang="en-US"/>
          </a:p>
        </p:txBody>
      </p:sp>
    </p:spTree>
    <p:extLst>
      <p:ext uri="{BB962C8B-B14F-4D97-AF65-F5344CB8AC3E}">
        <p14:creationId xmlns:p14="http://schemas.microsoft.com/office/powerpoint/2010/main" val="3814104610"/>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7E0A4A-45C8-490A-8AD1-60E267350689}"/>
              </a:ext>
            </a:extLst>
          </p:cNvPr>
          <p:cNvSpPr>
            <a:spLocks noGrp="1"/>
          </p:cNvSpPr>
          <p:nvPr>
            <p:ph type="ctrTitle"/>
          </p:nvPr>
        </p:nvSpPr>
        <p:spPr>
          <a:xfrm>
            <a:off x="1703295" y="1083732"/>
            <a:ext cx="5509628" cy="4690534"/>
          </a:xfrm>
        </p:spPr>
        <p:txBody>
          <a:bodyPr anchor="ctr">
            <a:normAutofit/>
          </a:bodyPr>
          <a:lstStyle/>
          <a:p>
            <a:pPr algn="r"/>
            <a:r>
              <a:rPr lang="en-US" sz="7200" dirty="0">
                <a:solidFill>
                  <a:schemeClr val="tx1">
                    <a:lumMod val="75000"/>
                    <a:lumOff val="25000"/>
                  </a:schemeClr>
                </a:solidFill>
              </a:rPr>
              <a:t>Williamson Act Guidelines Overview </a:t>
            </a:r>
          </a:p>
        </p:txBody>
      </p:sp>
      <p:sp>
        <p:nvSpPr>
          <p:cNvPr id="3" name="Subtitle 2">
            <a:extLst>
              <a:ext uri="{FF2B5EF4-FFF2-40B4-BE49-F238E27FC236}">
                <a16:creationId xmlns:a16="http://schemas.microsoft.com/office/drawing/2014/main" id="{D8469BAE-E8A5-235C-2C33-5B5FA26C93FB}"/>
              </a:ext>
            </a:extLst>
          </p:cNvPr>
          <p:cNvSpPr>
            <a:spLocks noGrp="1"/>
          </p:cNvSpPr>
          <p:nvPr>
            <p:ph type="subTitle" idx="1"/>
          </p:nvPr>
        </p:nvSpPr>
        <p:spPr>
          <a:xfrm>
            <a:off x="7856389" y="1083732"/>
            <a:ext cx="3507654" cy="4690534"/>
          </a:xfrm>
        </p:spPr>
        <p:txBody>
          <a:bodyPr anchor="ctr">
            <a:normAutofit/>
          </a:bodyPr>
          <a:lstStyle/>
          <a:p>
            <a:pPr marL="457200" indent="-457200">
              <a:buFont typeface="Arial" panose="020B0604020202020204" pitchFamily="34" charset="0"/>
              <a:buChar char="•"/>
            </a:pPr>
            <a:r>
              <a:rPr lang="en-US" sz="2800" dirty="0">
                <a:solidFill>
                  <a:schemeClr val="tx1">
                    <a:lumMod val="75000"/>
                    <a:lumOff val="25000"/>
                  </a:schemeClr>
                </a:solidFill>
              </a:rPr>
              <a:t>Siskiyou County Community Development Department</a:t>
            </a:r>
          </a:p>
          <a:p>
            <a:pPr marL="457200" indent="-457200">
              <a:buFont typeface="Arial" panose="020B0604020202020204" pitchFamily="34" charset="0"/>
              <a:buChar char="•"/>
            </a:pPr>
            <a:r>
              <a:rPr lang="en-US" sz="2800" dirty="0">
                <a:solidFill>
                  <a:schemeClr val="tx1">
                    <a:lumMod val="75000"/>
                    <a:lumOff val="25000"/>
                  </a:schemeClr>
                </a:solidFill>
              </a:rPr>
              <a:t>Planning Division</a:t>
            </a:r>
          </a:p>
          <a:p>
            <a:pPr marL="457200" indent="-457200">
              <a:buFont typeface="Arial" panose="020B0604020202020204" pitchFamily="34" charset="0"/>
              <a:buChar char="•"/>
            </a:pPr>
            <a:r>
              <a:rPr lang="en-US" sz="2800" dirty="0">
                <a:solidFill>
                  <a:schemeClr val="tx1">
                    <a:lumMod val="75000"/>
                    <a:lumOff val="25000"/>
                  </a:schemeClr>
                </a:solidFill>
              </a:rPr>
              <a:t>August 2, 2022</a:t>
            </a:r>
          </a:p>
        </p:txBody>
      </p:sp>
      <p:sp>
        <p:nvSpPr>
          <p:cNvPr id="10" name="Rectangle 9">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Rectangle 13">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1720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83493-DAE1-1598-8C17-1B689B6B93AA}"/>
              </a:ext>
            </a:extLst>
          </p:cNvPr>
          <p:cNvSpPr>
            <a:spLocks noGrp="1"/>
          </p:cNvSpPr>
          <p:nvPr>
            <p:ph type="title"/>
          </p:nvPr>
        </p:nvSpPr>
        <p:spPr>
          <a:xfrm>
            <a:off x="252919" y="1123837"/>
            <a:ext cx="2947482" cy="4601183"/>
          </a:xfrm>
        </p:spPr>
        <p:txBody>
          <a:bodyPr>
            <a:normAutofit/>
          </a:bodyPr>
          <a:lstStyle/>
          <a:p>
            <a:r>
              <a:rPr lang="en-US" dirty="0"/>
              <a:t>Options for APA 22-02 Compliance</a:t>
            </a:r>
          </a:p>
        </p:txBody>
      </p:sp>
      <p:graphicFrame>
        <p:nvGraphicFramePr>
          <p:cNvPr id="5" name="Content Placeholder 2">
            <a:extLst>
              <a:ext uri="{FF2B5EF4-FFF2-40B4-BE49-F238E27FC236}">
                <a16:creationId xmlns:a16="http://schemas.microsoft.com/office/drawing/2014/main" id="{3972D236-5014-7770-7075-A79983B64D7F}"/>
              </a:ext>
            </a:extLst>
          </p:cNvPr>
          <p:cNvGraphicFramePr>
            <a:graphicFrameLocks noGrp="1"/>
          </p:cNvGraphicFramePr>
          <p:nvPr>
            <p:ph idx="1"/>
            <p:extLst>
              <p:ext uri="{D42A27DB-BD31-4B8C-83A1-F6EECF244321}">
                <p14:modId xmlns:p14="http://schemas.microsoft.com/office/powerpoint/2010/main" val="60275154"/>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2657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83493-DAE1-1598-8C17-1B689B6B93AA}"/>
              </a:ext>
            </a:extLst>
          </p:cNvPr>
          <p:cNvSpPr>
            <a:spLocks noGrp="1"/>
          </p:cNvSpPr>
          <p:nvPr>
            <p:ph type="title"/>
          </p:nvPr>
        </p:nvSpPr>
        <p:spPr>
          <a:xfrm>
            <a:off x="252919" y="1123837"/>
            <a:ext cx="2947482" cy="4601183"/>
          </a:xfrm>
        </p:spPr>
        <p:txBody>
          <a:bodyPr>
            <a:normAutofit/>
          </a:bodyPr>
          <a:lstStyle/>
          <a:p>
            <a:r>
              <a:rPr lang="en-US" dirty="0"/>
              <a:t>Options for APA 22-02 Compliance</a:t>
            </a:r>
          </a:p>
        </p:txBody>
      </p:sp>
      <p:graphicFrame>
        <p:nvGraphicFramePr>
          <p:cNvPr id="5" name="Content Placeholder 2">
            <a:extLst>
              <a:ext uri="{FF2B5EF4-FFF2-40B4-BE49-F238E27FC236}">
                <a16:creationId xmlns:a16="http://schemas.microsoft.com/office/drawing/2014/main" id="{3972D236-5014-7770-7075-A79983B64D7F}"/>
              </a:ext>
            </a:extLst>
          </p:cNvPr>
          <p:cNvGraphicFramePr>
            <a:graphicFrameLocks noGrp="1"/>
          </p:cNvGraphicFramePr>
          <p:nvPr>
            <p:ph idx="1"/>
            <p:extLst>
              <p:ext uri="{D42A27DB-BD31-4B8C-83A1-F6EECF244321}">
                <p14:modId xmlns:p14="http://schemas.microsoft.com/office/powerpoint/2010/main" val="4042855034"/>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9655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urface chart&#10;&#10;Description automatically generated with medium confidence">
            <a:extLst>
              <a:ext uri="{FF2B5EF4-FFF2-40B4-BE49-F238E27FC236}">
                <a16:creationId xmlns:a16="http://schemas.microsoft.com/office/drawing/2014/main" id="{3EB58222-EC85-E6D3-55B8-0B1B947A1129}"/>
              </a:ext>
            </a:extLst>
          </p:cNvPr>
          <p:cNvPicPr>
            <a:picLocks noChangeAspect="1"/>
          </p:cNvPicPr>
          <p:nvPr/>
        </p:nvPicPr>
        <p:blipFill rotWithShape="1">
          <a:blip r:embed="rId2">
            <a:extLst>
              <a:ext uri="{28A0092B-C50C-407E-A947-70E740481C1C}">
                <a14:useLocalDpi xmlns:a14="http://schemas.microsoft.com/office/drawing/2010/main" val="0"/>
              </a:ext>
            </a:extLst>
          </a:blip>
          <a:srcRect l="5353" t="24028" r="2027" b="23333"/>
          <a:stretch/>
        </p:blipFill>
        <p:spPr>
          <a:xfrm>
            <a:off x="159917" y="781050"/>
            <a:ext cx="11885491" cy="5219700"/>
          </a:xfrm>
          <a:prstGeom prst="rect">
            <a:avLst/>
          </a:prstGeom>
        </p:spPr>
      </p:pic>
      <p:sp>
        <p:nvSpPr>
          <p:cNvPr id="6" name="Rectangle: Top Corners Snipped 5">
            <a:extLst>
              <a:ext uri="{FF2B5EF4-FFF2-40B4-BE49-F238E27FC236}">
                <a16:creationId xmlns:a16="http://schemas.microsoft.com/office/drawing/2014/main" id="{DFBA3510-F196-FBF0-5A15-2091209004C0}"/>
              </a:ext>
            </a:extLst>
          </p:cNvPr>
          <p:cNvSpPr/>
          <p:nvPr/>
        </p:nvSpPr>
        <p:spPr>
          <a:xfrm rot="21244977">
            <a:off x="8845902" y="1611668"/>
            <a:ext cx="1217121" cy="525681"/>
          </a:xfrm>
          <a:prstGeom prst="snip2SameRect">
            <a:avLst/>
          </a:prstGeom>
          <a:pattFill prst="ltUpDiag">
            <a:fgClr>
              <a:schemeClr val="bg2">
                <a:lumMod val="90000"/>
              </a:schemeClr>
            </a:fgClr>
            <a:bgClr>
              <a:srgbClr val="9B973D"/>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2572280-DD52-74CD-AA43-7E07A9FAF723}"/>
              </a:ext>
            </a:extLst>
          </p:cNvPr>
          <p:cNvSpPr/>
          <p:nvPr/>
        </p:nvSpPr>
        <p:spPr>
          <a:xfrm>
            <a:off x="9195235" y="3098512"/>
            <a:ext cx="2183547" cy="584775"/>
          </a:xfrm>
          <a:prstGeom prst="rect">
            <a:avLst/>
          </a:prstGeom>
          <a:noFill/>
        </p:spPr>
        <p:txBody>
          <a:bodyPr wrap="none" lIns="91440" tIns="45720" rIns="91440" bIns="45720">
            <a:spAutoFit/>
          </a:bodyPr>
          <a:lstStyle/>
          <a:p>
            <a:pPr algn="ctr"/>
            <a:r>
              <a:rPr lang="en-US" sz="1600" b="0" cap="none" spc="0" dirty="0">
                <a:ln w="0"/>
                <a:solidFill>
                  <a:schemeClr val="tx1"/>
                </a:solidFill>
                <a:effectLst>
                  <a:outerShdw blurRad="38100" dist="19050" dir="2700000" algn="tl" rotWithShape="0">
                    <a:schemeClr val="dk1">
                      <a:alpha val="40000"/>
                    </a:schemeClr>
                  </a:outerShdw>
                </a:effectLst>
              </a:rPr>
              <a:t>Option #1 or #3  </a:t>
            </a:r>
          </a:p>
          <a:p>
            <a:pPr algn="ctr"/>
            <a:r>
              <a:rPr lang="en-US" sz="1600" dirty="0">
                <a:ln w="0"/>
                <a:effectLst>
                  <a:outerShdw blurRad="38100" dist="19050" dir="2700000" algn="tl" rotWithShape="0">
                    <a:schemeClr val="dk1">
                      <a:alpha val="40000"/>
                    </a:schemeClr>
                  </a:outerShdw>
                </a:effectLst>
              </a:rPr>
              <a:t>Area to r</a:t>
            </a:r>
            <a:r>
              <a:rPr lang="en-US" sz="1600" b="0" cap="none" spc="0" dirty="0">
                <a:ln w="0"/>
                <a:solidFill>
                  <a:schemeClr val="tx1"/>
                </a:solidFill>
                <a:effectLst>
                  <a:outerShdw blurRad="38100" dist="19050" dir="2700000" algn="tl" rotWithShape="0">
                    <a:schemeClr val="dk1">
                      <a:alpha val="40000"/>
                    </a:schemeClr>
                  </a:outerShdw>
                </a:effectLst>
              </a:rPr>
              <a:t>ezone to AG-2</a:t>
            </a:r>
          </a:p>
        </p:txBody>
      </p:sp>
      <p:cxnSp>
        <p:nvCxnSpPr>
          <p:cNvPr id="10" name="Straight Arrow Connector 9">
            <a:extLst>
              <a:ext uri="{FF2B5EF4-FFF2-40B4-BE49-F238E27FC236}">
                <a16:creationId xmlns:a16="http://schemas.microsoft.com/office/drawing/2014/main" id="{C0544B7F-42F0-61BA-316C-48F1ABCB2ADC}"/>
              </a:ext>
            </a:extLst>
          </p:cNvPr>
          <p:cNvCxnSpPr>
            <a:cxnSpLocks/>
          </p:cNvCxnSpPr>
          <p:nvPr/>
        </p:nvCxnSpPr>
        <p:spPr>
          <a:xfrm flipH="1" flipV="1">
            <a:off x="9601200" y="1874508"/>
            <a:ext cx="571500" cy="1224004"/>
          </a:xfrm>
          <a:prstGeom prst="straightConnector1">
            <a:avLst/>
          </a:prstGeom>
          <a:ln w="50800">
            <a:solidFill>
              <a:srgbClr val="6F765E"/>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30579DF-9213-F7BC-AA82-F4063E1B3BF2}"/>
              </a:ext>
            </a:extLst>
          </p:cNvPr>
          <p:cNvCxnSpPr>
            <a:cxnSpLocks/>
          </p:cNvCxnSpPr>
          <p:nvPr/>
        </p:nvCxnSpPr>
        <p:spPr>
          <a:xfrm flipV="1">
            <a:off x="533400" y="2343150"/>
            <a:ext cx="2009775" cy="257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FBE80D2-9672-343E-D10B-327AB6E06B19}"/>
              </a:ext>
            </a:extLst>
          </p:cNvPr>
          <p:cNvCxnSpPr>
            <a:cxnSpLocks/>
          </p:cNvCxnSpPr>
          <p:nvPr/>
        </p:nvCxnSpPr>
        <p:spPr>
          <a:xfrm>
            <a:off x="533399" y="4924425"/>
            <a:ext cx="200977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96B09CF-727E-83D9-D0EB-B4CB6CAF8CDD}"/>
              </a:ext>
            </a:extLst>
          </p:cNvPr>
          <p:cNvCxnSpPr>
            <a:cxnSpLocks/>
          </p:cNvCxnSpPr>
          <p:nvPr/>
        </p:nvCxnSpPr>
        <p:spPr>
          <a:xfrm>
            <a:off x="2543175" y="2343150"/>
            <a:ext cx="0" cy="25812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8C46AE5-B597-5E76-CD7C-193AEA2C3013}"/>
              </a:ext>
            </a:extLst>
          </p:cNvPr>
          <p:cNvCxnSpPr>
            <a:cxnSpLocks/>
          </p:cNvCxnSpPr>
          <p:nvPr/>
        </p:nvCxnSpPr>
        <p:spPr>
          <a:xfrm>
            <a:off x="533399" y="2600325"/>
            <a:ext cx="0" cy="23241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94A6BAC2-E87B-ADBD-1C20-38BAC2DEB4C4}"/>
              </a:ext>
            </a:extLst>
          </p:cNvPr>
          <p:cNvSpPr/>
          <p:nvPr/>
        </p:nvSpPr>
        <p:spPr>
          <a:xfrm>
            <a:off x="323668" y="965557"/>
            <a:ext cx="1962524" cy="584775"/>
          </a:xfrm>
          <a:prstGeom prst="rect">
            <a:avLst/>
          </a:prstGeom>
          <a:noFill/>
        </p:spPr>
        <p:txBody>
          <a:bodyPr wrap="none" lIns="91440" tIns="45720" rIns="91440" bIns="45720">
            <a:spAutoFit/>
          </a:bodyPr>
          <a:lstStyle/>
          <a:p>
            <a:pPr algn="ctr"/>
            <a:r>
              <a:rPr lang="en-US" sz="1600" b="0" cap="none" spc="0" dirty="0">
                <a:ln w="0"/>
                <a:solidFill>
                  <a:schemeClr val="tx1"/>
                </a:solidFill>
                <a:effectLst>
                  <a:outerShdw blurRad="38100" dist="19050" dir="2700000" algn="tl" rotWithShape="0">
                    <a:schemeClr val="dk1">
                      <a:alpha val="40000"/>
                    </a:schemeClr>
                  </a:outerShdw>
                </a:effectLst>
              </a:rPr>
              <a:t>Option #2 or #4</a:t>
            </a:r>
          </a:p>
          <a:p>
            <a:pPr algn="ctr"/>
            <a:r>
              <a:rPr lang="en-US" sz="1600" dirty="0">
                <a:ln w="0"/>
                <a:effectLst>
                  <a:outerShdw blurRad="38100" dist="19050" dir="2700000" algn="tl" rotWithShape="0">
                    <a:schemeClr val="dk1">
                      <a:alpha val="40000"/>
                    </a:schemeClr>
                  </a:outerShdw>
                </a:effectLst>
              </a:rPr>
              <a:t>Location within AG-2</a:t>
            </a:r>
            <a:endParaRPr lang="en-US" sz="1600" b="0" cap="none" spc="0" dirty="0">
              <a:ln w="0"/>
              <a:solidFill>
                <a:schemeClr val="tx1"/>
              </a:solidFill>
              <a:effectLst>
                <a:outerShdw blurRad="38100" dist="19050" dir="2700000" algn="tl" rotWithShape="0">
                  <a:schemeClr val="dk1">
                    <a:alpha val="40000"/>
                  </a:schemeClr>
                </a:outerShdw>
              </a:effectLst>
            </a:endParaRPr>
          </a:p>
        </p:txBody>
      </p:sp>
      <p:cxnSp>
        <p:nvCxnSpPr>
          <p:cNvPr id="39" name="Straight Arrow Connector 38">
            <a:extLst>
              <a:ext uri="{FF2B5EF4-FFF2-40B4-BE49-F238E27FC236}">
                <a16:creationId xmlns:a16="http://schemas.microsoft.com/office/drawing/2014/main" id="{BD7EF870-E206-065B-ADD1-DA98EEBA1D1C}"/>
              </a:ext>
            </a:extLst>
          </p:cNvPr>
          <p:cNvCxnSpPr>
            <a:cxnSpLocks/>
            <a:stCxn id="37" idx="2"/>
          </p:cNvCxnSpPr>
          <p:nvPr/>
        </p:nvCxnSpPr>
        <p:spPr>
          <a:xfrm>
            <a:off x="1304930" y="1550332"/>
            <a:ext cx="214875" cy="1548180"/>
          </a:xfrm>
          <a:prstGeom prst="straightConnector1">
            <a:avLst/>
          </a:prstGeom>
          <a:ln w="50800">
            <a:solidFill>
              <a:schemeClr val="tx1">
                <a:alpha val="91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055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E44B143D-5C3A-F9DB-8AED-D742EC9536D9}"/>
              </a:ext>
            </a:extLst>
          </p:cNvPr>
          <p:cNvSpPr>
            <a:spLocks noGrp="1"/>
          </p:cNvSpPr>
          <p:nvPr>
            <p:ph type="title"/>
          </p:nvPr>
        </p:nvSpPr>
        <p:spPr>
          <a:xfrm>
            <a:off x="1600754" y="1087374"/>
            <a:ext cx="8983489" cy="1000978"/>
          </a:xfrm>
        </p:spPr>
        <p:txBody>
          <a:bodyPr>
            <a:normAutofit/>
          </a:bodyPr>
          <a:lstStyle/>
          <a:p>
            <a:r>
              <a:rPr lang="en-US" dirty="0"/>
              <a:t>Addition of Compatible Use to County Rules</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 name="Content Placeholder 2">
            <a:extLst>
              <a:ext uri="{FF2B5EF4-FFF2-40B4-BE49-F238E27FC236}">
                <a16:creationId xmlns:a16="http://schemas.microsoft.com/office/drawing/2014/main" id="{0F158A0E-B561-9191-BE5E-69E32381BF9D}"/>
              </a:ext>
            </a:extLst>
          </p:cNvPr>
          <p:cNvSpPr>
            <a:spLocks noGrp="1"/>
          </p:cNvSpPr>
          <p:nvPr>
            <p:ph idx="1"/>
          </p:nvPr>
        </p:nvSpPr>
        <p:spPr>
          <a:xfrm>
            <a:off x="1600753" y="2535446"/>
            <a:ext cx="8983489" cy="3554457"/>
          </a:xfrm>
        </p:spPr>
        <p:txBody>
          <a:bodyPr>
            <a:normAutofit/>
          </a:bodyPr>
          <a:lstStyle/>
          <a:p>
            <a:pPr marL="0" indent="0">
              <a:buNone/>
            </a:pPr>
            <a:r>
              <a:rPr lang="en-US" dirty="0">
                <a:solidFill>
                  <a:schemeClr val="tx1"/>
                </a:solidFill>
              </a:rPr>
              <a:t>The County could consider the addition of Compatible Use #14 to the local Rules which would allow for the processing of agricultural commodities that have been produced off-site.  For Example -</a:t>
            </a:r>
          </a:p>
          <a:p>
            <a:pPr marL="0" indent="0">
              <a:buNone/>
            </a:pPr>
            <a:r>
              <a:rPr lang="en-US" dirty="0">
                <a:solidFill>
                  <a:schemeClr val="tx1"/>
                </a:solidFill>
              </a:rPr>
              <a:t>14. The processing and storage of Agricultural Commodities that have been grown or produced off site.  Any area dedicated to this use shall be limited to 5% of the legal parcel size, not to exceed 5-acres.  This use shall not create any significant traffic impacts that affect contracted parcels.  All uses that apply to this rule will require a compatibility review by the Agricultural Preserve Administrator prior to the establishment of the use on contracted land.</a:t>
            </a:r>
          </a:p>
        </p:txBody>
      </p:sp>
    </p:spTree>
    <p:extLst>
      <p:ext uri="{BB962C8B-B14F-4D97-AF65-F5344CB8AC3E}">
        <p14:creationId xmlns:p14="http://schemas.microsoft.com/office/powerpoint/2010/main" val="3460040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C8A81A9-A442-4FB4-A3AC-254A64023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9379D16-E9B5-4217-96FC-4444572AA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CB32CF-7126-B572-7752-F96CCDE8322F}"/>
              </a:ext>
            </a:extLst>
          </p:cNvPr>
          <p:cNvSpPr>
            <a:spLocks noGrp="1"/>
          </p:cNvSpPr>
          <p:nvPr>
            <p:ph type="title"/>
          </p:nvPr>
        </p:nvSpPr>
        <p:spPr>
          <a:xfrm>
            <a:off x="8895775" y="1123837"/>
            <a:ext cx="2947482" cy="4601183"/>
          </a:xfrm>
        </p:spPr>
        <p:txBody>
          <a:bodyPr>
            <a:normAutofit/>
          </a:bodyPr>
          <a:lstStyle/>
          <a:p>
            <a:r>
              <a:rPr lang="en-US" dirty="0"/>
              <a:t>Potential Pathways</a:t>
            </a:r>
          </a:p>
        </p:txBody>
      </p:sp>
      <p:sp>
        <p:nvSpPr>
          <p:cNvPr id="13" name="Rectangle 12">
            <a:extLst>
              <a:ext uri="{FF2B5EF4-FFF2-40B4-BE49-F238E27FC236}">
                <a16:creationId xmlns:a16="http://schemas.microsoft.com/office/drawing/2014/main" id="{CD6054B7-5AC5-49DB-A3ED-354175FA8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0EC2BD82-2897-F19E-58DB-155FB996ECFC}"/>
              </a:ext>
            </a:extLst>
          </p:cNvPr>
          <p:cNvGraphicFramePr>
            <a:graphicFrameLocks noGrp="1"/>
          </p:cNvGraphicFramePr>
          <p:nvPr>
            <p:ph idx="1"/>
            <p:extLst>
              <p:ext uri="{D42A27DB-BD31-4B8C-83A1-F6EECF244321}">
                <p14:modId xmlns:p14="http://schemas.microsoft.com/office/powerpoint/2010/main" val="4225038497"/>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2556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88D2B-9672-649F-582B-9F707C05ED49}"/>
              </a:ext>
            </a:extLst>
          </p:cNvPr>
          <p:cNvSpPr>
            <a:spLocks noGrp="1"/>
          </p:cNvSpPr>
          <p:nvPr>
            <p:ph type="title"/>
          </p:nvPr>
        </p:nvSpPr>
        <p:spPr>
          <a:xfrm>
            <a:off x="252919" y="1123837"/>
            <a:ext cx="2947482" cy="4601183"/>
          </a:xfrm>
        </p:spPr>
        <p:txBody>
          <a:bodyPr>
            <a:normAutofit/>
          </a:bodyPr>
          <a:lstStyle/>
          <a:p>
            <a:r>
              <a:rPr lang="en-US"/>
              <a:t>Williamson Act Guidelines Overview</a:t>
            </a:r>
            <a:endParaRPr lang="en-US" dirty="0"/>
          </a:p>
        </p:txBody>
      </p:sp>
      <p:graphicFrame>
        <p:nvGraphicFramePr>
          <p:cNvPr id="5" name="Content Placeholder 2">
            <a:extLst>
              <a:ext uri="{FF2B5EF4-FFF2-40B4-BE49-F238E27FC236}">
                <a16:creationId xmlns:a16="http://schemas.microsoft.com/office/drawing/2014/main" id="{DDF9AABF-A5A5-FF65-A4A2-F888C6A46E9C}"/>
              </a:ext>
            </a:extLst>
          </p:cNvPr>
          <p:cNvGraphicFramePr>
            <a:graphicFrameLocks noGrp="1"/>
          </p:cNvGraphicFramePr>
          <p:nvPr>
            <p:ph idx="1"/>
            <p:extLst>
              <p:ext uri="{D42A27DB-BD31-4B8C-83A1-F6EECF244321}">
                <p14:modId xmlns:p14="http://schemas.microsoft.com/office/powerpoint/2010/main" val="1213802342"/>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3709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9C04BF18-D5BB-E8A2-0A07-C54015334AAC}"/>
              </a:ext>
            </a:extLst>
          </p:cNvPr>
          <p:cNvSpPr>
            <a:spLocks noGrp="1"/>
          </p:cNvSpPr>
          <p:nvPr>
            <p:ph type="title"/>
          </p:nvPr>
        </p:nvSpPr>
        <p:spPr>
          <a:xfrm>
            <a:off x="1600754" y="1087374"/>
            <a:ext cx="8983489" cy="1000978"/>
          </a:xfrm>
        </p:spPr>
        <p:txBody>
          <a:bodyPr>
            <a:normAutofit/>
          </a:bodyPr>
          <a:lstStyle/>
          <a:p>
            <a:r>
              <a:rPr lang="en-US"/>
              <a:t>Williamson Act Guidelines Overview</a:t>
            </a:r>
            <a:endParaRPr lang="en-US" dirty="0"/>
          </a:p>
        </p:txBody>
      </p:sp>
      <p:sp>
        <p:nvSpPr>
          <p:cNvPr id="30"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1" name="Content Placeholder 2">
            <a:extLst>
              <a:ext uri="{FF2B5EF4-FFF2-40B4-BE49-F238E27FC236}">
                <a16:creationId xmlns:a16="http://schemas.microsoft.com/office/drawing/2014/main" id="{F94E7A00-B7FE-3969-426D-6DF7DD79A7DC}"/>
              </a:ext>
            </a:extLst>
          </p:cNvPr>
          <p:cNvSpPr>
            <a:spLocks noGrp="1"/>
          </p:cNvSpPr>
          <p:nvPr>
            <p:ph idx="1"/>
          </p:nvPr>
        </p:nvSpPr>
        <p:spPr>
          <a:xfrm>
            <a:off x="1600753" y="2535446"/>
            <a:ext cx="8983489" cy="3554457"/>
          </a:xfrm>
        </p:spPr>
        <p:txBody>
          <a:bodyPr>
            <a:normAutofit/>
          </a:bodyPr>
          <a:lstStyle/>
          <a:p>
            <a:pPr marL="0" marR="0">
              <a:spcBef>
                <a:spcPts val="0"/>
              </a:spcBef>
              <a:spcAft>
                <a:spcPts val="10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Local governments are required to establish their own rules and regulations regarding implementation of the Act within their jurisdiction.  These rules include but are not limited to:</a:t>
            </a: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502920" lvl="1">
              <a:spcBef>
                <a:spcPts val="0"/>
              </a:spcBef>
              <a:spcAft>
                <a:spcPts val="1000"/>
              </a:spcAft>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E</a:t>
            </a: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nrollment guidelines</a:t>
            </a:r>
          </a:p>
          <a:p>
            <a:pPr marL="502920" lvl="1">
              <a:spcBef>
                <a:spcPts val="0"/>
              </a:spcBef>
              <a:spcAft>
                <a:spcPts val="1000"/>
              </a:spcAft>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A</a:t>
            </a: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creage minimums</a:t>
            </a:r>
          </a:p>
          <a:p>
            <a:pPr marL="502920" lvl="1">
              <a:spcBef>
                <a:spcPts val="0"/>
              </a:spcBef>
              <a:spcAft>
                <a:spcPts val="1000"/>
              </a:spcAft>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E</a:t>
            </a: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nforcement procedures</a:t>
            </a:r>
          </a:p>
          <a:p>
            <a:pPr marL="502920" lvl="1">
              <a:spcBef>
                <a:spcPts val="0"/>
              </a:spcBef>
              <a:spcAft>
                <a:spcPts val="1000"/>
              </a:spcAft>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A</a:t>
            </a: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llowable uses</a:t>
            </a:r>
          </a:p>
          <a:p>
            <a:pPr marL="502920" lvl="1">
              <a:spcBef>
                <a:spcPts val="0"/>
              </a:spcBef>
              <a:spcAft>
                <a:spcPts val="1000"/>
              </a:spcAft>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C</a:t>
            </a: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ompatible uses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Guidelines for Siskiyou County have relatively remained unchanged.</a:t>
            </a:r>
          </a:p>
          <a:p>
            <a:pPr marL="0" marR="0">
              <a:spcBef>
                <a:spcPts val="0"/>
              </a:spcBef>
              <a:spcAft>
                <a:spcPts val="10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defined agricultural uses, compatible uses, and other Williamson Act criteria have not been updated since 2011. </a:t>
            </a:r>
          </a:p>
          <a:p>
            <a:pPr marL="0" marR="0">
              <a:spcBef>
                <a:spcPts val="0"/>
              </a:spcBef>
              <a:spcAft>
                <a:spcPts val="10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guidelines do not have clear definitions of uses or terminology.</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solidFill>
                <a:schemeClr val="tx1"/>
              </a:solidFill>
            </a:endParaRPr>
          </a:p>
        </p:txBody>
      </p:sp>
    </p:spTree>
    <p:extLst>
      <p:ext uri="{BB962C8B-B14F-4D97-AF65-F5344CB8AC3E}">
        <p14:creationId xmlns:p14="http://schemas.microsoft.com/office/powerpoint/2010/main" val="2902278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D032F-9BD4-492A-28CC-EE21EA1B8295}"/>
              </a:ext>
            </a:extLst>
          </p:cNvPr>
          <p:cNvSpPr>
            <a:spLocks noGrp="1"/>
          </p:cNvSpPr>
          <p:nvPr>
            <p:ph type="title"/>
          </p:nvPr>
        </p:nvSpPr>
        <p:spPr>
          <a:xfrm>
            <a:off x="252919" y="1123837"/>
            <a:ext cx="2947482" cy="4601183"/>
          </a:xfrm>
        </p:spPr>
        <p:txBody>
          <a:bodyPr>
            <a:normAutofit/>
          </a:bodyPr>
          <a:lstStyle/>
          <a:p>
            <a:r>
              <a:rPr lang="en-US"/>
              <a:t>Williamson Act Process Overview</a:t>
            </a:r>
          </a:p>
        </p:txBody>
      </p:sp>
      <p:graphicFrame>
        <p:nvGraphicFramePr>
          <p:cNvPr id="7" name="Content Placeholder 2">
            <a:extLst>
              <a:ext uri="{FF2B5EF4-FFF2-40B4-BE49-F238E27FC236}">
                <a16:creationId xmlns:a16="http://schemas.microsoft.com/office/drawing/2014/main" id="{7925468C-CADA-930C-7555-ED637A7906E4}"/>
              </a:ext>
            </a:extLst>
          </p:cNvPr>
          <p:cNvGraphicFramePr>
            <a:graphicFrameLocks noGrp="1"/>
          </p:cNvGraphicFramePr>
          <p:nvPr>
            <p:ph idx="1"/>
            <p:extLst>
              <p:ext uri="{D42A27DB-BD31-4B8C-83A1-F6EECF244321}">
                <p14:modId xmlns:p14="http://schemas.microsoft.com/office/powerpoint/2010/main" val="1400513192"/>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6835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26EFC68-212A-47F8-9663-C40DB8D35F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3443591"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EB81344-3BEC-3F92-98C2-7F278B928C5F}"/>
              </a:ext>
            </a:extLst>
          </p:cNvPr>
          <p:cNvSpPr>
            <a:spLocks noGrp="1"/>
          </p:cNvSpPr>
          <p:nvPr>
            <p:ph type="title"/>
          </p:nvPr>
        </p:nvSpPr>
        <p:spPr>
          <a:xfrm>
            <a:off x="252919" y="1123837"/>
            <a:ext cx="2947482" cy="4601183"/>
          </a:xfrm>
        </p:spPr>
        <p:txBody>
          <a:bodyPr>
            <a:normAutofit/>
          </a:bodyPr>
          <a:lstStyle/>
          <a:p>
            <a:r>
              <a:rPr lang="en-US"/>
              <a:t>Sale of Property</a:t>
            </a:r>
            <a:endParaRPr lang="en-US" dirty="0"/>
          </a:p>
        </p:txBody>
      </p:sp>
      <p:graphicFrame>
        <p:nvGraphicFramePr>
          <p:cNvPr id="15" name="Content Placeholder 2">
            <a:extLst>
              <a:ext uri="{FF2B5EF4-FFF2-40B4-BE49-F238E27FC236}">
                <a16:creationId xmlns:a16="http://schemas.microsoft.com/office/drawing/2014/main" id="{82580B89-08CE-02DD-B982-96EBB4A43607}"/>
              </a:ext>
            </a:extLst>
          </p:cNvPr>
          <p:cNvGraphicFramePr>
            <a:graphicFrameLocks noGrp="1"/>
          </p:cNvGraphicFramePr>
          <p:nvPr>
            <p:ph idx="1"/>
            <p:extLst>
              <p:ext uri="{D42A27DB-BD31-4B8C-83A1-F6EECF244321}">
                <p14:modId xmlns:p14="http://schemas.microsoft.com/office/powerpoint/2010/main" val="3348082816"/>
              </p:ext>
            </p:extLst>
          </p:nvPr>
        </p:nvGraphicFramePr>
        <p:xfrm>
          <a:off x="4059935" y="758952"/>
          <a:ext cx="7104549" cy="533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2767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E44B143D-5C3A-F9DB-8AED-D742EC9536D9}"/>
              </a:ext>
            </a:extLst>
          </p:cNvPr>
          <p:cNvSpPr>
            <a:spLocks noGrp="1"/>
          </p:cNvSpPr>
          <p:nvPr>
            <p:ph type="title"/>
          </p:nvPr>
        </p:nvSpPr>
        <p:spPr>
          <a:xfrm>
            <a:off x="1600754" y="1087374"/>
            <a:ext cx="8983489" cy="1000978"/>
          </a:xfrm>
        </p:spPr>
        <p:txBody>
          <a:bodyPr>
            <a:normAutofit/>
          </a:bodyPr>
          <a:lstStyle/>
          <a:p>
            <a:r>
              <a:rPr lang="en-US" dirty="0"/>
              <a:t>Monitoring and Compliance</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0F158A0E-B561-9191-BE5E-69E32381BF9D}"/>
              </a:ext>
            </a:extLst>
          </p:cNvPr>
          <p:cNvSpPr>
            <a:spLocks noGrp="1"/>
          </p:cNvSpPr>
          <p:nvPr>
            <p:ph idx="1"/>
          </p:nvPr>
        </p:nvSpPr>
        <p:spPr>
          <a:xfrm>
            <a:off x="1600753" y="2535446"/>
            <a:ext cx="8983489" cy="3554457"/>
          </a:xfrm>
        </p:spPr>
        <p:txBody>
          <a:bodyPr>
            <a:normAutofit/>
          </a:bodyPr>
          <a:lstStyle/>
          <a:p>
            <a:r>
              <a:rPr lang="en-US" dirty="0">
                <a:solidFill>
                  <a:schemeClr val="tx1"/>
                </a:solidFill>
              </a:rPr>
              <a:t>Annual Reporting</a:t>
            </a:r>
          </a:p>
          <a:p>
            <a:r>
              <a:rPr lang="en-US" dirty="0">
                <a:solidFill>
                  <a:schemeClr val="tx1"/>
                </a:solidFill>
              </a:rPr>
              <a:t>Compliance Monitoring</a:t>
            </a:r>
          </a:p>
          <a:p>
            <a:pPr lvl="1"/>
            <a:r>
              <a:rPr lang="en-US" dirty="0">
                <a:solidFill>
                  <a:schemeClr val="tx1"/>
                </a:solidFill>
              </a:rPr>
              <a:t>Surveys</a:t>
            </a:r>
          </a:p>
          <a:p>
            <a:r>
              <a:rPr lang="en-US" dirty="0">
                <a:solidFill>
                  <a:schemeClr val="tx1"/>
                </a:solidFill>
              </a:rPr>
              <a:t>Enforcement</a:t>
            </a:r>
          </a:p>
          <a:p>
            <a:pPr lvl="1"/>
            <a:r>
              <a:rPr lang="en-US" dirty="0">
                <a:solidFill>
                  <a:schemeClr val="tx1"/>
                </a:solidFill>
              </a:rPr>
              <a:t>County may non-renew the contract in accordance with Government Code.</a:t>
            </a:r>
          </a:p>
          <a:p>
            <a:pPr lvl="1"/>
            <a:r>
              <a:rPr lang="en-US" dirty="0">
                <a:solidFill>
                  <a:schemeClr val="tx1"/>
                </a:solidFill>
              </a:rPr>
              <a:t>County may seek a breach of contract in accordance with the Government Code.</a:t>
            </a:r>
          </a:p>
          <a:p>
            <a:pPr lvl="1"/>
            <a:r>
              <a:rPr lang="en-US" dirty="0">
                <a:solidFill>
                  <a:schemeClr val="tx1"/>
                </a:solidFill>
              </a:rPr>
              <a:t>County may file an action in Superior Court of the County for the purpose of compelling compliance or restraining breach thereof.</a:t>
            </a:r>
          </a:p>
        </p:txBody>
      </p:sp>
    </p:spTree>
    <p:extLst>
      <p:ext uri="{BB962C8B-B14F-4D97-AF65-F5344CB8AC3E}">
        <p14:creationId xmlns:p14="http://schemas.microsoft.com/office/powerpoint/2010/main" val="4133625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26EFC68-212A-47F8-9663-C40DB8D35F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3443591"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5BBEAC5-34C1-B6BF-D3CB-B9F4E7C352C3}"/>
              </a:ext>
            </a:extLst>
          </p:cNvPr>
          <p:cNvSpPr>
            <a:spLocks noGrp="1"/>
          </p:cNvSpPr>
          <p:nvPr>
            <p:ph type="title"/>
          </p:nvPr>
        </p:nvSpPr>
        <p:spPr>
          <a:xfrm>
            <a:off x="252919" y="1123837"/>
            <a:ext cx="2947482" cy="4601183"/>
          </a:xfrm>
        </p:spPr>
        <p:txBody>
          <a:bodyPr>
            <a:normAutofit/>
          </a:bodyPr>
          <a:lstStyle/>
          <a:p>
            <a:r>
              <a:rPr lang="en-US" dirty="0"/>
              <a:t>Termination of Williamson Act Contracts</a:t>
            </a:r>
          </a:p>
        </p:txBody>
      </p:sp>
      <p:graphicFrame>
        <p:nvGraphicFramePr>
          <p:cNvPr id="5" name="Content Placeholder 2">
            <a:extLst>
              <a:ext uri="{FF2B5EF4-FFF2-40B4-BE49-F238E27FC236}">
                <a16:creationId xmlns:a16="http://schemas.microsoft.com/office/drawing/2014/main" id="{8FA13C66-217B-29B9-FC37-424435B7EF50}"/>
              </a:ext>
            </a:extLst>
          </p:cNvPr>
          <p:cNvGraphicFramePr>
            <a:graphicFrameLocks noGrp="1"/>
          </p:cNvGraphicFramePr>
          <p:nvPr>
            <p:ph idx="1"/>
            <p:extLst>
              <p:ext uri="{D42A27DB-BD31-4B8C-83A1-F6EECF244321}">
                <p14:modId xmlns:p14="http://schemas.microsoft.com/office/powerpoint/2010/main" val="1247589930"/>
              </p:ext>
            </p:extLst>
          </p:nvPr>
        </p:nvGraphicFramePr>
        <p:xfrm>
          <a:off x="4059935" y="758952"/>
          <a:ext cx="7104549" cy="533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2551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26EFC68-212A-47F8-9663-C40DB8D35F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3443591"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21E11A3-3F26-EF10-2ADA-1338818C3780}"/>
              </a:ext>
            </a:extLst>
          </p:cNvPr>
          <p:cNvSpPr>
            <a:spLocks noGrp="1"/>
          </p:cNvSpPr>
          <p:nvPr>
            <p:ph type="title"/>
          </p:nvPr>
        </p:nvSpPr>
        <p:spPr>
          <a:xfrm>
            <a:off x="252919" y="1123837"/>
            <a:ext cx="2947482" cy="4601183"/>
          </a:xfrm>
        </p:spPr>
        <p:txBody>
          <a:bodyPr>
            <a:normAutofit/>
          </a:bodyPr>
          <a:lstStyle/>
          <a:p>
            <a:r>
              <a:rPr lang="en-US" dirty="0"/>
              <a:t>APA 22-02 Timeline</a:t>
            </a:r>
          </a:p>
        </p:txBody>
      </p:sp>
      <p:graphicFrame>
        <p:nvGraphicFramePr>
          <p:cNvPr id="5" name="Content Placeholder 2">
            <a:extLst>
              <a:ext uri="{FF2B5EF4-FFF2-40B4-BE49-F238E27FC236}">
                <a16:creationId xmlns:a16="http://schemas.microsoft.com/office/drawing/2014/main" id="{B1C9D15B-5AF8-4A20-0632-E840FFBED353}"/>
              </a:ext>
            </a:extLst>
          </p:cNvPr>
          <p:cNvGraphicFramePr>
            <a:graphicFrameLocks noGrp="1"/>
          </p:cNvGraphicFramePr>
          <p:nvPr>
            <p:ph idx="1"/>
            <p:extLst>
              <p:ext uri="{D42A27DB-BD31-4B8C-83A1-F6EECF244321}">
                <p14:modId xmlns:p14="http://schemas.microsoft.com/office/powerpoint/2010/main" val="3047668376"/>
              </p:ext>
            </p:extLst>
          </p:nvPr>
        </p:nvGraphicFramePr>
        <p:xfrm>
          <a:off x="4059935" y="758952"/>
          <a:ext cx="7104549" cy="533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0440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66E7AB23-2BAB-4491-646C-1451FF447083}"/>
              </a:ext>
            </a:extLst>
          </p:cNvPr>
          <p:cNvPicPr>
            <a:picLocks noChangeAspect="1"/>
          </p:cNvPicPr>
          <p:nvPr/>
        </p:nvPicPr>
        <p:blipFill rotWithShape="1">
          <a:blip r:embed="rId2">
            <a:extLst>
              <a:ext uri="{28A0092B-C50C-407E-A947-70E740481C1C}">
                <a14:useLocalDpi xmlns:a14="http://schemas.microsoft.com/office/drawing/2010/main" val="0"/>
              </a:ext>
            </a:extLst>
          </a:blip>
          <a:srcRect t="17903" b="9749"/>
          <a:stretch/>
        </p:blipFill>
        <p:spPr>
          <a:xfrm>
            <a:off x="20" y="10"/>
            <a:ext cx="12191980" cy="6857990"/>
          </a:xfrm>
          <a:prstGeom prst="rect">
            <a:avLst/>
          </a:prstGeom>
        </p:spPr>
      </p:pic>
      <p:sp>
        <p:nvSpPr>
          <p:cNvPr id="4" name="Rectangle 3">
            <a:extLst>
              <a:ext uri="{FF2B5EF4-FFF2-40B4-BE49-F238E27FC236}">
                <a16:creationId xmlns:a16="http://schemas.microsoft.com/office/drawing/2014/main" id="{5C680A77-782C-1ACA-54B2-3A975167C812}"/>
              </a:ext>
            </a:extLst>
          </p:cNvPr>
          <p:cNvSpPr/>
          <p:nvPr/>
        </p:nvSpPr>
        <p:spPr>
          <a:xfrm>
            <a:off x="3408007" y="5934670"/>
            <a:ext cx="489570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Subject Property</a:t>
            </a:r>
          </a:p>
        </p:txBody>
      </p:sp>
      <p:sp>
        <p:nvSpPr>
          <p:cNvPr id="8" name="Rectangle 7">
            <a:extLst>
              <a:ext uri="{FF2B5EF4-FFF2-40B4-BE49-F238E27FC236}">
                <a16:creationId xmlns:a16="http://schemas.microsoft.com/office/drawing/2014/main" id="{C6D55805-41E5-EF0A-0499-E06751A43971}"/>
              </a:ext>
            </a:extLst>
          </p:cNvPr>
          <p:cNvSpPr/>
          <p:nvPr/>
        </p:nvSpPr>
        <p:spPr>
          <a:xfrm>
            <a:off x="8157867" y="2464759"/>
            <a:ext cx="1664237" cy="338554"/>
          </a:xfrm>
          <a:prstGeom prst="rect">
            <a:avLst/>
          </a:prstGeom>
          <a:noFill/>
        </p:spPr>
        <p:txBody>
          <a:bodyPr wrap="none" lIns="91440" tIns="45720" rIns="91440" bIns="45720">
            <a:spAutoFit/>
          </a:bodyPr>
          <a:lstStyle/>
          <a:p>
            <a:pPr algn="ctr"/>
            <a:r>
              <a:rPr lang="en-US" sz="1600" b="0" cap="none" spc="0" dirty="0">
                <a:ln w="0"/>
                <a:solidFill>
                  <a:schemeClr val="tx1"/>
                </a:solidFill>
                <a:effectLst>
                  <a:outerShdw blurRad="38100" dist="19050" dir="2700000" algn="tl" rotWithShape="0">
                    <a:schemeClr val="dk1">
                      <a:alpha val="40000"/>
                    </a:schemeClr>
                  </a:outerShdw>
                </a:effectLst>
              </a:rPr>
              <a:t>Business Location</a:t>
            </a:r>
          </a:p>
        </p:txBody>
      </p:sp>
      <p:cxnSp>
        <p:nvCxnSpPr>
          <p:cNvPr id="10" name="Straight Arrow Connector 9">
            <a:extLst>
              <a:ext uri="{FF2B5EF4-FFF2-40B4-BE49-F238E27FC236}">
                <a16:creationId xmlns:a16="http://schemas.microsoft.com/office/drawing/2014/main" id="{14436B3D-3442-3E0E-5FD0-8D87C6752466}"/>
              </a:ext>
            </a:extLst>
          </p:cNvPr>
          <p:cNvCxnSpPr>
            <a:cxnSpLocks/>
          </p:cNvCxnSpPr>
          <p:nvPr/>
        </p:nvCxnSpPr>
        <p:spPr>
          <a:xfrm flipH="1">
            <a:off x="8432800" y="2803313"/>
            <a:ext cx="341745" cy="724977"/>
          </a:xfrm>
          <a:prstGeom prst="straightConnector1">
            <a:avLst/>
          </a:prstGeom>
          <a:ln w="57150">
            <a:solidFill>
              <a:srgbClr val="FFFF00"/>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765451198"/>
      </p:ext>
    </p:extLst>
  </p:cSld>
  <p:clrMapOvr>
    <a:masterClrMapping/>
  </p:clrMapOvr>
</p:sld>
</file>

<file path=ppt/theme/theme1.xml><?xml version="1.0" encoding="utf-8"?>
<a:theme xmlns:a="http://schemas.openxmlformats.org/drawingml/2006/main" name="Fra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docProps/app.xml><?xml version="1.0" encoding="utf-8"?>
<Properties xmlns="http://schemas.openxmlformats.org/officeDocument/2006/extended-properties" xmlns:vt="http://schemas.openxmlformats.org/officeDocument/2006/docPropsVTypes">
  <Template>TM03457475[[fn=Frame]]</Template>
  <TotalTime>555</TotalTime>
  <Words>765</Words>
  <Application>Microsoft Office PowerPoint</Application>
  <PresentationFormat>Widescreen</PresentationFormat>
  <Paragraphs>78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Gill Sans MT</vt:lpstr>
      <vt:lpstr>Wingdings 2</vt:lpstr>
      <vt:lpstr>Frame</vt:lpstr>
      <vt:lpstr>Williamson Act Guidelines Overview </vt:lpstr>
      <vt:lpstr>Williamson Act Guidelines Overview</vt:lpstr>
      <vt:lpstr>Williamson Act Guidelines Overview</vt:lpstr>
      <vt:lpstr>Williamson Act Process Overview</vt:lpstr>
      <vt:lpstr>Sale of Property</vt:lpstr>
      <vt:lpstr>Monitoring and Compliance</vt:lpstr>
      <vt:lpstr>Termination of Williamson Act Contracts</vt:lpstr>
      <vt:lpstr>APA 22-02 Timeline</vt:lpstr>
      <vt:lpstr>PowerPoint Presentation</vt:lpstr>
      <vt:lpstr>Options for APA 22-02 Compliance</vt:lpstr>
      <vt:lpstr>Options for APA 22-02 Compliance</vt:lpstr>
      <vt:lpstr>PowerPoint Presentation</vt:lpstr>
      <vt:lpstr>Addition of Compatible Use to County Rules</vt:lpstr>
      <vt:lpstr>Potential Pathways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Williamson Act Recission and Re-Entry</dc:title>
  <dc:creator>Hailey Lang</dc:creator>
  <cp:lastModifiedBy>Bernadette Cizin</cp:lastModifiedBy>
  <cp:revision>8</cp:revision>
  <dcterms:created xsi:type="dcterms:W3CDTF">2022-07-19T15:50:47Z</dcterms:created>
  <dcterms:modified xsi:type="dcterms:W3CDTF">2022-07-21T20:49:13Z</dcterms:modified>
</cp:coreProperties>
</file>