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3" r:id="rId5"/>
    <p:sldId id="305" r:id="rId6"/>
    <p:sldId id="316" r:id="rId7"/>
    <p:sldId id="320" r:id="rId8"/>
    <p:sldId id="312" r:id="rId9"/>
    <p:sldId id="280" r:id="rId10"/>
    <p:sldId id="313" r:id="rId11"/>
    <p:sldId id="314" r:id="rId12"/>
    <p:sldId id="299" r:id="rId13"/>
    <p:sldId id="315" r:id="rId14"/>
    <p:sldId id="29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A53D4B-1EBA-4273-99A5-E2B8533B582F}">
          <p14:sldIdLst>
            <p14:sldId id="273"/>
            <p14:sldId id="305"/>
            <p14:sldId id="316"/>
            <p14:sldId id="320"/>
            <p14:sldId id="312"/>
            <p14:sldId id="280"/>
            <p14:sldId id="313"/>
            <p14:sldId id="314"/>
            <p14:sldId id="299"/>
            <p14:sldId id="31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9900"/>
    <a:srgbClr val="FFC000"/>
    <a:srgbClr val="E2E6E6"/>
    <a:srgbClr val="00B0F0"/>
    <a:srgbClr val="0070C0"/>
    <a:srgbClr val="FFFFFF"/>
    <a:srgbClr val="FFB81C"/>
    <a:srgbClr val="006600"/>
    <a:srgbClr val="7BA79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034" autoAdjust="0"/>
  </p:normalViewPr>
  <p:slideViewPr>
    <p:cSldViewPr snapToGrid="0">
      <p:cViewPr varScale="1">
        <p:scale>
          <a:sx n="80" d="100"/>
          <a:sy n="80" d="100"/>
        </p:scale>
        <p:origin x="1794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A1AF7-DE4D-44D4-A645-6349009A54EA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4BD89-2062-4469-BD5D-5A9F8970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Gotham SSm 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6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10F16-BDDE-4FFB-B120-978DA779F9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Gotham SSm 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4BD89-2062-4469-BD5D-5A9F89709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9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Gotham SSm 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47DCA-62A0-4C44-88C9-5399BA829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0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Gotham SSm 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3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Gotham SSm 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5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675" y="4972049"/>
            <a:ext cx="11282364" cy="1386547"/>
          </a:xfrm>
          <a:prstGeom prst="rect">
            <a:avLst/>
          </a:prstGeom>
          <a:solidFill>
            <a:srgbClr val="006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689" y="4120943"/>
            <a:ext cx="7051325" cy="1475013"/>
          </a:xfrm>
          <a:effectLst/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689" y="5718007"/>
            <a:ext cx="342826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006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006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cnet.or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enstateconnec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679" y="5505645"/>
            <a:ext cx="5708384" cy="590321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Patrick Blacklock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i="1" dirty="0"/>
              <a:t>RCRC President and CEO</a:t>
            </a:r>
          </a:p>
        </p:txBody>
      </p:sp>
      <p:pic>
        <p:nvPicPr>
          <p:cNvPr id="6" name="Picture 5" descr="A picture containing grass, outdoor, mountain, sky&#10;&#10;Description automatically generated">
            <a:extLst>
              <a:ext uri="{FF2B5EF4-FFF2-40B4-BE49-F238E27FC236}">
                <a16:creationId xmlns:a16="http://schemas.microsoft.com/office/drawing/2014/main" id="{36EFD1D4-13D3-B56E-690D-A634267E78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105" y="597399"/>
            <a:ext cx="7395320" cy="57591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789826-F16A-2571-94A2-72B0D3FB4020}"/>
              </a:ext>
            </a:extLst>
          </p:cNvPr>
          <p:cNvSpPr/>
          <p:nvPr/>
        </p:nvSpPr>
        <p:spPr>
          <a:xfrm>
            <a:off x="450105" y="4972050"/>
            <a:ext cx="7427866" cy="1384526"/>
          </a:xfrm>
          <a:prstGeom prst="rect">
            <a:avLst/>
          </a:prstGeom>
          <a:solidFill>
            <a:srgbClr val="0066A4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A30E528-66AD-28A9-EBAE-410B6040F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12" y="4813382"/>
            <a:ext cx="7051325" cy="1384527"/>
          </a:xfrm>
        </p:spPr>
        <p:txBody>
          <a:bodyPr>
            <a:normAutofit fontScale="90000"/>
          </a:bodyPr>
          <a:lstStyle/>
          <a:p>
            <a:r>
              <a:rPr lang="en-US" dirty="0"/>
              <a:t>Rural County Representatives of California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E9EA289-3314-56F5-DAC8-1BC390CC8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88" y="1716422"/>
            <a:ext cx="2406401" cy="22160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5C2F75-88C3-B61E-BFC9-1E541929C5E7}"/>
              </a:ext>
            </a:extLst>
          </p:cNvPr>
          <p:cNvSpPr/>
          <p:nvPr/>
        </p:nvSpPr>
        <p:spPr>
          <a:xfrm>
            <a:off x="7830653" y="4972050"/>
            <a:ext cx="45719" cy="1384526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37353-F678-D6AC-782D-AEB26DD64ED4}"/>
              </a:ext>
            </a:extLst>
          </p:cNvPr>
          <p:cNvSpPr/>
          <p:nvPr/>
        </p:nvSpPr>
        <p:spPr>
          <a:xfrm>
            <a:off x="7937334" y="4972050"/>
            <a:ext cx="101619" cy="1384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F1B136-ACF8-5F35-24E2-A1C3858F765D}"/>
              </a:ext>
            </a:extLst>
          </p:cNvPr>
          <p:cNvSpPr/>
          <p:nvPr/>
        </p:nvSpPr>
        <p:spPr>
          <a:xfrm>
            <a:off x="8098995" y="4972050"/>
            <a:ext cx="45719" cy="1384526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7B47-EFC1-4AF5-AB29-3D2FE246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ESJPA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A26B1B5-369A-4607-B433-DFBEE1E43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5" y="5051450"/>
            <a:ext cx="3570288" cy="14773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B22434-8009-4C54-B8AA-3648D19C9BA0}"/>
              </a:ext>
            </a:extLst>
          </p:cNvPr>
          <p:cNvSpPr txBox="1">
            <a:spLocks/>
          </p:cNvSpPr>
          <p:nvPr/>
        </p:nvSpPr>
        <p:spPr>
          <a:xfrm>
            <a:off x="416118" y="518101"/>
            <a:ext cx="7618954" cy="837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ESJPA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3B8B9-E4B9-4EF0-AAAD-BCEA1D41A30C}"/>
              </a:ext>
            </a:extLst>
          </p:cNvPr>
          <p:cNvSpPr txBox="1"/>
          <p:nvPr/>
        </p:nvSpPr>
        <p:spPr>
          <a:xfrm>
            <a:off x="587002" y="1794659"/>
            <a:ext cx="661223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</a:pPr>
            <a:r>
              <a:rPr lang="en-US" sz="2000" dirty="0"/>
              <a:t>A local government agency comprised of 26 rural member counties,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</a:pPr>
            <a:r>
              <a:rPr lang="en-US" sz="2000" dirty="0"/>
              <a:t>Formed in 1993 to assist members in complying with regulatory requirements and waste diversion goals.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Provides regulatory advocacy and technical assistance, supports local public education campaigns and administers grants for recycling and hazardous waste management programs.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</a:pPr>
            <a:endParaRPr lang="en-US" sz="2000" dirty="0"/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B20E9FD9-37CC-3620-3521-107EC6D93E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70" y="677212"/>
            <a:ext cx="1002794" cy="981458"/>
          </a:xfrm>
          <a:prstGeom prst="rect">
            <a:avLst/>
          </a:prstGeom>
        </p:spPr>
      </p:pic>
      <p:sp>
        <p:nvSpPr>
          <p:cNvPr id="74" name="Text Box 5">
            <a:extLst>
              <a:ext uri="{FF2B5EF4-FFF2-40B4-BE49-F238E27FC236}">
                <a16:creationId xmlns:a16="http://schemas.microsoft.com/office/drawing/2014/main" id="{4B3E561F-A081-8A68-C84C-5758CB8B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450" y="921660"/>
            <a:ext cx="3191550" cy="57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>
                <a:solidFill>
                  <a:srgbClr val="C09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Operational Excellence</a:t>
            </a:r>
            <a:endParaRPr lang="en-US" sz="2400" kern="1400" dirty="0">
              <a:solidFill>
                <a:srgbClr val="C091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BFB880D-B3DF-C9C7-51F1-7B5380C999F7}"/>
              </a:ext>
            </a:extLst>
          </p:cNvPr>
          <p:cNvGrpSpPr/>
          <p:nvPr/>
        </p:nvGrpSpPr>
        <p:grpSpPr>
          <a:xfrm>
            <a:off x="7380087" y="1766092"/>
            <a:ext cx="4498724" cy="4899341"/>
            <a:chOff x="2923537" y="1589088"/>
            <a:chExt cx="6017263" cy="6110287"/>
          </a:xfrm>
        </p:grpSpPr>
        <p:sp>
          <p:nvSpPr>
            <p:cNvPr id="164" name="Freeform 2">
              <a:extLst>
                <a:ext uri="{FF2B5EF4-FFF2-40B4-BE49-F238E27FC236}">
                  <a16:creationId xmlns:a16="http://schemas.microsoft.com/office/drawing/2014/main" id="{9896E9EF-BF85-8801-D9D0-F3E392D8D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7077075"/>
              <a:ext cx="852487" cy="622300"/>
            </a:xfrm>
            <a:custGeom>
              <a:avLst/>
              <a:gdLst>
                <a:gd name="T0" fmla="*/ 2147483646 w 552"/>
                <a:gd name="T1" fmla="*/ 0 h 414"/>
                <a:gd name="T2" fmla="*/ 2147483646 w 552"/>
                <a:gd name="T3" fmla="*/ 2147483646 h 414"/>
                <a:gd name="T4" fmla="*/ 2147483646 w 552"/>
                <a:gd name="T5" fmla="*/ 2147483646 h 414"/>
                <a:gd name="T6" fmla="*/ 2147483646 w 552"/>
                <a:gd name="T7" fmla="*/ 2147483646 h 414"/>
                <a:gd name="T8" fmla="*/ 2147483646 w 552"/>
                <a:gd name="T9" fmla="*/ 2147483646 h 414"/>
                <a:gd name="T10" fmla="*/ 2147483646 w 552"/>
                <a:gd name="T11" fmla="*/ 2147483646 h 414"/>
                <a:gd name="T12" fmla="*/ 2147483646 w 552"/>
                <a:gd name="T13" fmla="*/ 2147483646 h 414"/>
                <a:gd name="T14" fmla="*/ 2147483646 w 552"/>
                <a:gd name="T15" fmla="*/ 0 h 414"/>
                <a:gd name="T16" fmla="*/ 2147483646 w 552"/>
                <a:gd name="T17" fmla="*/ 2147483646 h 414"/>
                <a:gd name="T18" fmla="*/ 2147483646 w 552"/>
                <a:gd name="T19" fmla="*/ 2147483646 h 414"/>
                <a:gd name="T20" fmla="*/ 0 w 552"/>
                <a:gd name="T21" fmla="*/ 2147483646 h 414"/>
                <a:gd name="T22" fmla="*/ 0 w 552"/>
                <a:gd name="T23" fmla="*/ 2147483646 h 414"/>
                <a:gd name="T24" fmla="*/ 2147483646 w 552"/>
                <a:gd name="T25" fmla="*/ 2147483646 h 414"/>
                <a:gd name="T26" fmla="*/ 2147483646 w 552"/>
                <a:gd name="T27" fmla="*/ 2147483646 h 414"/>
                <a:gd name="T28" fmla="*/ 2147483646 w 552"/>
                <a:gd name="T29" fmla="*/ 2147483646 h 414"/>
                <a:gd name="T30" fmla="*/ 2147483646 w 552"/>
                <a:gd name="T31" fmla="*/ 2147483646 h 414"/>
                <a:gd name="T32" fmla="*/ 2147483646 w 552"/>
                <a:gd name="T33" fmla="*/ 2147483646 h 414"/>
                <a:gd name="T34" fmla="*/ 2147483646 w 552"/>
                <a:gd name="T35" fmla="*/ 2147483646 h 414"/>
                <a:gd name="T36" fmla="*/ 2147483646 w 552"/>
                <a:gd name="T37" fmla="*/ 2147483646 h 414"/>
                <a:gd name="T38" fmla="*/ 2147483646 w 552"/>
                <a:gd name="T39" fmla="*/ 2147483646 h 414"/>
                <a:gd name="T40" fmla="*/ 2147483646 w 552"/>
                <a:gd name="T41" fmla="*/ 2147483646 h 414"/>
                <a:gd name="T42" fmla="*/ 2147483646 w 552"/>
                <a:gd name="T43" fmla="*/ 2147483646 h 414"/>
                <a:gd name="T44" fmla="*/ 2147483646 w 552"/>
                <a:gd name="T45" fmla="*/ 2147483646 h 414"/>
                <a:gd name="T46" fmla="*/ 2147483646 w 552"/>
                <a:gd name="T47" fmla="*/ 2147483646 h 414"/>
                <a:gd name="T48" fmla="*/ 2147483646 w 552"/>
                <a:gd name="T49" fmla="*/ 2147483646 h 414"/>
                <a:gd name="T50" fmla="*/ 2147483646 w 552"/>
                <a:gd name="T51" fmla="*/ 2147483646 h 414"/>
                <a:gd name="T52" fmla="*/ 2147483646 w 552"/>
                <a:gd name="T53" fmla="*/ 2147483646 h 414"/>
                <a:gd name="T54" fmla="*/ 2147483646 w 552"/>
                <a:gd name="T55" fmla="*/ 2147483646 h 414"/>
                <a:gd name="T56" fmla="*/ 2147483646 w 552"/>
                <a:gd name="T57" fmla="*/ 2147483646 h 414"/>
                <a:gd name="T58" fmla="*/ 2147483646 w 552"/>
                <a:gd name="T59" fmla="*/ 2147483646 h 414"/>
                <a:gd name="T60" fmla="*/ 2147483646 w 552"/>
                <a:gd name="T61" fmla="*/ 2147483646 h 414"/>
                <a:gd name="T62" fmla="*/ 2147483646 w 552"/>
                <a:gd name="T63" fmla="*/ 2147483646 h 414"/>
                <a:gd name="T64" fmla="*/ 2147483646 w 552"/>
                <a:gd name="T65" fmla="*/ 2147483646 h 414"/>
                <a:gd name="T66" fmla="*/ 2147483646 w 552"/>
                <a:gd name="T67" fmla="*/ 2147483646 h 414"/>
                <a:gd name="T68" fmla="*/ 2147483646 w 552"/>
                <a:gd name="T69" fmla="*/ 2147483646 h 414"/>
                <a:gd name="T70" fmla="*/ 2147483646 w 552"/>
                <a:gd name="T71" fmla="*/ 2147483646 h 414"/>
                <a:gd name="T72" fmla="*/ 2147483646 w 552"/>
                <a:gd name="T73" fmla="*/ 2147483646 h 414"/>
                <a:gd name="T74" fmla="*/ 2147483646 w 552"/>
                <a:gd name="T75" fmla="*/ 2147483646 h 414"/>
                <a:gd name="T76" fmla="*/ 2147483646 w 552"/>
                <a:gd name="T77" fmla="*/ 2147483646 h 414"/>
                <a:gd name="T78" fmla="*/ 2147483646 w 552"/>
                <a:gd name="T79" fmla="*/ 0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2"/>
                <a:gd name="T121" fmla="*/ 0 h 414"/>
                <a:gd name="T122" fmla="*/ 552 w 552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2" h="414">
                  <a:moveTo>
                    <a:pt x="540" y="0"/>
                  </a:moveTo>
                  <a:lnTo>
                    <a:pt x="120" y="36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84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84"/>
                  </a:lnTo>
                  <a:lnTo>
                    <a:pt x="66" y="90"/>
                  </a:lnTo>
                  <a:lnTo>
                    <a:pt x="78" y="120"/>
                  </a:lnTo>
                  <a:lnTo>
                    <a:pt x="114" y="174"/>
                  </a:lnTo>
                  <a:lnTo>
                    <a:pt x="138" y="234"/>
                  </a:lnTo>
                  <a:lnTo>
                    <a:pt x="144" y="258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8" y="300"/>
                  </a:lnTo>
                  <a:lnTo>
                    <a:pt x="150" y="306"/>
                  </a:lnTo>
                  <a:lnTo>
                    <a:pt x="150" y="318"/>
                  </a:lnTo>
                  <a:lnTo>
                    <a:pt x="144" y="324"/>
                  </a:lnTo>
                  <a:lnTo>
                    <a:pt x="150" y="342"/>
                  </a:lnTo>
                  <a:lnTo>
                    <a:pt x="150" y="348"/>
                  </a:lnTo>
                  <a:lnTo>
                    <a:pt x="156" y="336"/>
                  </a:lnTo>
                  <a:lnTo>
                    <a:pt x="168" y="336"/>
                  </a:lnTo>
                  <a:lnTo>
                    <a:pt x="174" y="348"/>
                  </a:lnTo>
                  <a:lnTo>
                    <a:pt x="192" y="348"/>
                  </a:lnTo>
                  <a:lnTo>
                    <a:pt x="204" y="360"/>
                  </a:lnTo>
                  <a:lnTo>
                    <a:pt x="204" y="372"/>
                  </a:lnTo>
                  <a:lnTo>
                    <a:pt x="192" y="384"/>
                  </a:lnTo>
                  <a:lnTo>
                    <a:pt x="192" y="414"/>
                  </a:lnTo>
                  <a:lnTo>
                    <a:pt x="204" y="414"/>
                  </a:lnTo>
                  <a:lnTo>
                    <a:pt x="552" y="354"/>
                  </a:lnTo>
                  <a:lnTo>
                    <a:pt x="540" y="162"/>
                  </a:lnTo>
                  <a:lnTo>
                    <a:pt x="546" y="156"/>
                  </a:lnTo>
                  <a:lnTo>
                    <a:pt x="5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5">
              <a:extLst>
                <a:ext uri="{FF2B5EF4-FFF2-40B4-BE49-F238E27FC236}">
                  <a16:creationId xmlns:a16="http://schemas.microsoft.com/office/drawing/2014/main" id="{DB5CC835-080E-5590-AFCF-45A47761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2128838"/>
              <a:ext cx="685800" cy="973137"/>
            </a:xfrm>
            <a:custGeom>
              <a:avLst/>
              <a:gdLst>
                <a:gd name="T0" fmla="*/ 0 w 444"/>
                <a:gd name="T1" fmla="*/ 2147483646 h 648"/>
                <a:gd name="T2" fmla="*/ 2147483646 w 444"/>
                <a:gd name="T3" fmla="*/ 2147483646 h 648"/>
                <a:gd name="T4" fmla="*/ 2147483646 w 444"/>
                <a:gd name="T5" fmla="*/ 2147483646 h 648"/>
                <a:gd name="T6" fmla="*/ 2147483646 w 444"/>
                <a:gd name="T7" fmla="*/ 2147483646 h 648"/>
                <a:gd name="T8" fmla="*/ 2147483646 w 444"/>
                <a:gd name="T9" fmla="*/ 2147483646 h 648"/>
                <a:gd name="T10" fmla="*/ 2147483646 w 444"/>
                <a:gd name="T11" fmla="*/ 2147483646 h 648"/>
                <a:gd name="T12" fmla="*/ 2147483646 w 444"/>
                <a:gd name="T13" fmla="*/ 2147483646 h 648"/>
                <a:gd name="T14" fmla="*/ 2147483646 w 444"/>
                <a:gd name="T15" fmla="*/ 2147483646 h 648"/>
                <a:gd name="T16" fmla="*/ 2147483646 w 444"/>
                <a:gd name="T17" fmla="*/ 2147483646 h 648"/>
                <a:gd name="T18" fmla="*/ 2147483646 w 444"/>
                <a:gd name="T19" fmla="*/ 2147483646 h 648"/>
                <a:gd name="T20" fmla="*/ 2147483646 w 444"/>
                <a:gd name="T21" fmla="*/ 2147483646 h 648"/>
                <a:gd name="T22" fmla="*/ 2147483646 w 444"/>
                <a:gd name="T23" fmla="*/ 2147483646 h 648"/>
                <a:gd name="T24" fmla="*/ 2147483646 w 444"/>
                <a:gd name="T25" fmla="*/ 2147483646 h 648"/>
                <a:gd name="T26" fmla="*/ 2147483646 w 444"/>
                <a:gd name="T27" fmla="*/ 2147483646 h 648"/>
                <a:gd name="T28" fmla="*/ 2147483646 w 444"/>
                <a:gd name="T29" fmla="*/ 2147483646 h 648"/>
                <a:gd name="T30" fmla="*/ 2147483646 w 444"/>
                <a:gd name="T31" fmla="*/ 2147483646 h 648"/>
                <a:gd name="T32" fmla="*/ 2147483646 w 444"/>
                <a:gd name="T33" fmla="*/ 2147483646 h 648"/>
                <a:gd name="T34" fmla="*/ 2147483646 w 444"/>
                <a:gd name="T35" fmla="*/ 2147483646 h 648"/>
                <a:gd name="T36" fmla="*/ 2147483646 w 444"/>
                <a:gd name="T37" fmla="*/ 2147483646 h 648"/>
                <a:gd name="T38" fmla="*/ 2147483646 w 444"/>
                <a:gd name="T39" fmla="*/ 2147483646 h 648"/>
                <a:gd name="T40" fmla="*/ 2147483646 w 444"/>
                <a:gd name="T41" fmla="*/ 2147483646 h 648"/>
                <a:gd name="T42" fmla="*/ 2147483646 w 444"/>
                <a:gd name="T43" fmla="*/ 2147483646 h 648"/>
                <a:gd name="T44" fmla="*/ 2147483646 w 444"/>
                <a:gd name="T45" fmla="*/ 2147483646 h 648"/>
                <a:gd name="T46" fmla="*/ 2147483646 w 444"/>
                <a:gd name="T47" fmla="*/ 2147483646 h 648"/>
                <a:gd name="T48" fmla="*/ 2147483646 w 444"/>
                <a:gd name="T49" fmla="*/ 2147483646 h 648"/>
                <a:gd name="T50" fmla="*/ 2147483646 w 444"/>
                <a:gd name="T51" fmla="*/ 2147483646 h 648"/>
                <a:gd name="T52" fmla="*/ 2147483646 w 444"/>
                <a:gd name="T53" fmla="*/ 2147483646 h 648"/>
                <a:gd name="T54" fmla="*/ 2147483646 w 444"/>
                <a:gd name="T55" fmla="*/ 2147483646 h 648"/>
                <a:gd name="T56" fmla="*/ 2147483646 w 444"/>
                <a:gd name="T57" fmla="*/ 2147483646 h 648"/>
                <a:gd name="T58" fmla="*/ 2147483646 w 444"/>
                <a:gd name="T59" fmla="*/ 2147483646 h 648"/>
                <a:gd name="T60" fmla="*/ 2147483646 w 444"/>
                <a:gd name="T61" fmla="*/ 2147483646 h 648"/>
                <a:gd name="T62" fmla="*/ 2147483646 w 444"/>
                <a:gd name="T63" fmla="*/ 2147483646 h 648"/>
                <a:gd name="T64" fmla="*/ 2147483646 w 444"/>
                <a:gd name="T65" fmla="*/ 2147483646 h 648"/>
                <a:gd name="T66" fmla="*/ 2147483646 w 444"/>
                <a:gd name="T67" fmla="*/ 2147483646 h 648"/>
                <a:gd name="T68" fmla="*/ 2147483646 w 444"/>
                <a:gd name="T69" fmla="*/ 0 h 648"/>
                <a:gd name="T70" fmla="*/ 0 w 444"/>
                <a:gd name="T71" fmla="*/ 2147483646 h 6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4"/>
                <a:gd name="T109" fmla="*/ 0 h 648"/>
                <a:gd name="T110" fmla="*/ 444 w 444"/>
                <a:gd name="T111" fmla="*/ 648 h 6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4" h="648">
                  <a:moveTo>
                    <a:pt x="0" y="6"/>
                  </a:moveTo>
                  <a:lnTo>
                    <a:pt x="6" y="318"/>
                  </a:lnTo>
                  <a:lnTo>
                    <a:pt x="90" y="318"/>
                  </a:lnTo>
                  <a:lnTo>
                    <a:pt x="90" y="408"/>
                  </a:lnTo>
                  <a:lnTo>
                    <a:pt x="126" y="426"/>
                  </a:lnTo>
                  <a:lnTo>
                    <a:pt x="132" y="438"/>
                  </a:lnTo>
                  <a:lnTo>
                    <a:pt x="144" y="432"/>
                  </a:lnTo>
                  <a:lnTo>
                    <a:pt x="150" y="432"/>
                  </a:lnTo>
                  <a:lnTo>
                    <a:pt x="156" y="420"/>
                  </a:lnTo>
                  <a:lnTo>
                    <a:pt x="156" y="414"/>
                  </a:lnTo>
                  <a:lnTo>
                    <a:pt x="195" y="380"/>
                  </a:lnTo>
                  <a:lnTo>
                    <a:pt x="210" y="384"/>
                  </a:lnTo>
                  <a:lnTo>
                    <a:pt x="234" y="390"/>
                  </a:lnTo>
                  <a:lnTo>
                    <a:pt x="246" y="396"/>
                  </a:lnTo>
                  <a:lnTo>
                    <a:pt x="258" y="396"/>
                  </a:lnTo>
                  <a:lnTo>
                    <a:pt x="294" y="438"/>
                  </a:lnTo>
                  <a:lnTo>
                    <a:pt x="330" y="474"/>
                  </a:lnTo>
                  <a:lnTo>
                    <a:pt x="354" y="468"/>
                  </a:lnTo>
                  <a:lnTo>
                    <a:pt x="366" y="492"/>
                  </a:lnTo>
                  <a:lnTo>
                    <a:pt x="378" y="504"/>
                  </a:lnTo>
                  <a:lnTo>
                    <a:pt x="378" y="522"/>
                  </a:lnTo>
                  <a:lnTo>
                    <a:pt x="384" y="528"/>
                  </a:lnTo>
                  <a:lnTo>
                    <a:pt x="384" y="534"/>
                  </a:lnTo>
                  <a:lnTo>
                    <a:pt x="390" y="540"/>
                  </a:lnTo>
                  <a:lnTo>
                    <a:pt x="402" y="546"/>
                  </a:lnTo>
                  <a:lnTo>
                    <a:pt x="408" y="558"/>
                  </a:lnTo>
                  <a:lnTo>
                    <a:pt x="408" y="582"/>
                  </a:lnTo>
                  <a:lnTo>
                    <a:pt x="414" y="588"/>
                  </a:lnTo>
                  <a:lnTo>
                    <a:pt x="408" y="594"/>
                  </a:lnTo>
                  <a:lnTo>
                    <a:pt x="408" y="618"/>
                  </a:lnTo>
                  <a:lnTo>
                    <a:pt x="402" y="630"/>
                  </a:lnTo>
                  <a:lnTo>
                    <a:pt x="396" y="636"/>
                  </a:lnTo>
                  <a:lnTo>
                    <a:pt x="396" y="648"/>
                  </a:lnTo>
                  <a:lnTo>
                    <a:pt x="444" y="648"/>
                  </a:lnTo>
                  <a:lnTo>
                    <a:pt x="4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Freeform 6">
              <a:extLst>
                <a:ext uri="{FF2B5EF4-FFF2-40B4-BE49-F238E27FC236}">
                  <a16:creationId xmlns:a16="http://schemas.microsoft.com/office/drawing/2014/main" id="{51541CD8-7933-3AAB-4CAD-6DB39F66A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3052763"/>
              <a:ext cx="536575" cy="234950"/>
            </a:xfrm>
            <a:custGeom>
              <a:avLst/>
              <a:gdLst>
                <a:gd name="T0" fmla="*/ 2147483646 w 348"/>
                <a:gd name="T1" fmla="*/ 2147483646 h 156"/>
                <a:gd name="T2" fmla="*/ 2147483646 w 348"/>
                <a:gd name="T3" fmla="*/ 2147483646 h 156"/>
                <a:gd name="T4" fmla="*/ 2147483646 w 348"/>
                <a:gd name="T5" fmla="*/ 2147483646 h 156"/>
                <a:gd name="T6" fmla="*/ 2147483646 w 348"/>
                <a:gd name="T7" fmla="*/ 2147483646 h 156"/>
                <a:gd name="T8" fmla="*/ 2147483646 w 348"/>
                <a:gd name="T9" fmla="*/ 2147483646 h 156"/>
                <a:gd name="T10" fmla="*/ 2147483646 w 348"/>
                <a:gd name="T11" fmla="*/ 2147483646 h 156"/>
                <a:gd name="T12" fmla="*/ 2147483646 w 348"/>
                <a:gd name="T13" fmla="*/ 2147483646 h 156"/>
                <a:gd name="T14" fmla="*/ 2147483646 w 348"/>
                <a:gd name="T15" fmla="*/ 2147483646 h 156"/>
                <a:gd name="T16" fmla="*/ 2147483646 w 348"/>
                <a:gd name="T17" fmla="*/ 2147483646 h 156"/>
                <a:gd name="T18" fmla="*/ 2147483646 w 348"/>
                <a:gd name="T19" fmla="*/ 2147483646 h 156"/>
                <a:gd name="T20" fmla="*/ 2147483646 w 348"/>
                <a:gd name="T21" fmla="*/ 2147483646 h 156"/>
                <a:gd name="T22" fmla="*/ 2147483646 w 348"/>
                <a:gd name="T23" fmla="*/ 2147483646 h 156"/>
                <a:gd name="T24" fmla="*/ 2147483646 w 348"/>
                <a:gd name="T25" fmla="*/ 0 h 156"/>
                <a:gd name="T26" fmla="*/ 2147483646 w 348"/>
                <a:gd name="T27" fmla="*/ 2147483646 h 156"/>
                <a:gd name="T28" fmla="*/ 2147483646 w 348"/>
                <a:gd name="T29" fmla="*/ 2147483646 h 156"/>
                <a:gd name="T30" fmla="*/ 2147483646 w 348"/>
                <a:gd name="T31" fmla="*/ 2147483646 h 156"/>
                <a:gd name="T32" fmla="*/ 2147483646 w 348"/>
                <a:gd name="T33" fmla="*/ 2147483646 h 156"/>
                <a:gd name="T34" fmla="*/ 0 w 348"/>
                <a:gd name="T35" fmla="*/ 2147483646 h 156"/>
                <a:gd name="T36" fmla="*/ 2147483646 w 348"/>
                <a:gd name="T37" fmla="*/ 2147483646 h 156"/>
                <a:gd name="T38" fmla="*/ 2147483646 w 348"/>
                <a:gd name="T39" fmla="*/ 2147483646 h 156"/>
                <a:gd name="T40" fmla="*/ 2147483646 w 348"/>
                <a:gd name="T41" fmla="*/ 2147483646 h 156"/>
                <a:gd name="T42" fmla="*/ 2147483646 w 348"/>
                <a:gd name="T43" fmla="*/ 2147483646 h 156"/>
                <a:gd name="T44" fmla="*/ 2147483646 w 348"/>
                <a:gd name="T45" fmla="*/ 2147483646 h 156"/>
                <a:gd name="T46" fmla="*/ 2147483646 w 348"/>
                <a:gd name="T47" fmla="*/ 2147483646 h 156"/>
                <a:gd name="T48" fmla="*/ 2147483646 w 348"/>
                <a:gd name="T49" fmla="*/ 2147483646 h 156"/>
                <a:gd name="T50" fmla="*/ 2147483646 w 348"/>
                <a:gd name="T51" fmla="*/ 2147483646 h 156"/>
                <a:gd name="T52" fmla="*/ 2147483646 w 348"/>
                <a:gd name="T53" fmla="*/ 2147483646 h 156"/>
                <a:gd name="T54" fmla="*/ 2147483646 w 348"/>
                <a:gd name="T55" fmla="*/ 2147483646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8"/>
                <a:gd name="T85" fmla="*/ 0 h 156"/>
                <a:gd name="T86" fmla="*/ 348 w 348"/>
                <a:gd name="T87" fmla="*/ 156 h 1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8" h="156">
                  <a:moveTo>
                    <a:pt x="102" y="132"/>
                  </a:moveTo>
                  <a:lnTo>
                    <a:pt x="114" y="114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86" y="138"/>
                  </a:lnTo>
                  <a:lnTo>
                    <a:pt x="348" y="138"/>
                  </a:lnTo>
                  <a:lnTo>
                    <a:pt x="348" y="24"/>
                  </a:lnTo>
                  <a:lnTo>
                    <a:pt x="198" y="24"/>
                  </a:lnTo>
                  <a:lnTo>
                    <a:pt x="186" y="30"/>
                  </a:lnTo>
                  <a:lnTo>
                    <a:pt x="144" y="36"/>
                  </a:lnTo>
                  <a:lnTo>
                    <a:pt x="126" y="42"/>
                  </a:lnTo>
                  <a:lnTo>
                    <a:pt x="96" y="24"/>
                  </a:lnTo>
                  <a:lnTo>
                    <a:pt x="60" y="0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66"/>
                  </a:lnTo>
                  <a:lnTo>
                    <a:pt x="12" y="90"/>
                  </a:lnTo>
                  <a:lnTo>
                    <a:pt x="0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18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8" y="144"/>
                  </a:lnTo>
                  <a:lnTo>
                    <a:pt x="72" y="144"/>
                  </a:lnTo>
                  <a:lnTo>
                    <a:pt x="84" y="138"/>
                  </a:lnTo>
                  <a:lnTo>
                    <a:pt x="96" y="138"/>
                  </a:lnTo>
                  <a:lnTo>
                    <a:pt x="102" y="132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Freeform 7">
              <a:extLst>
                <a:ext uri="{FF2B5EF4-FFF2-40B4-BE49-F238E27FC236}">
                  <a16:creationId xmlns:a16="http://schemas.microsoft.com/office/drawing/2014/main" id="{29A432BD-D3A9-E0F2-906C-1D5A8BBC2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2597150"/>
              <a:ext cx="860425" cy="442913"/>
            </a:xfrm>
            <a:custGeom>
              <a:avLst/>
              <a:gdLst>
                <a:gd name="T0" fmla="*/ 2147483646 w 558"/>
                <a:gd name="T1" fmla="*/ 2147483646 h 296"/>
                <a:gd name="T2" fmla="*/ 2147483646 w 558"/>
                <a:gd name="T3" fmla="*/ 2147483646 h 296"/>
                <a:gd name="T4" fmla="*/ 2147483646 w 558"/>
                <a:gd name="T5" fmla="*/ 2147483646 h 296"/>
                <a:gd name="T6" fmla="*/ 2147483646 w 558"/>
                <a:gd name="T7" fmla="*/ 2147483646 h 296"/>
                <a:gd name="T8" fmla="*/ 2147483646 w 558"/>
                <a:gd name="T9" fmla="*/ 2147483646 h 296"/>
                <a:gd name="T10" fmla="*/ 2147483646 w 558"/>
                <a:gd name="T11" fmla="*/ 2147483646 h 296"/>
                <a:gd name="T12" fmla="*/ 2147483646 w 558"/>
                <a:gd name="T13" fmla="*/ 2147483646 h 296"/>
                <a:gd name="T14" fmla="*/ 2147483646 w 558"/>
                <a:gd name="T15" fmla="*/ 2147483646 h 296"/>
                <a:gd name="T16" fmla="*/ 2147483646 w 558"/>
                <a:gd name="T17" fmla="*/ 2147483646 h 296"/>
                <a:gd name="T18" fmla="*/ 2147483646 w 558"/>
                <a:gd name="T19" fmla="*/ 2147483646 h 296"/>
                <a:gd name="T20" fmla="*/ 2147483646 w 558"/>
                <a:gd name="T21" fmla="*/ 2147483646 h 296"/>
                <a:gd name="T22" fmla="*/ 2147483646 w 558"/>
                <a:gd name="T23" fmla="*/ 2147483646 h 296"/>
                <a:gd name="T24" fmla="*/ 2147483646 w 558"/>
                <a:gd name="T25" fmla="*/ 2147483646 h 296"/>
                <a:gd name="T26" fmla="*/ 2147483646 w 558"/>
                <a:gd name="T27" fmla="*/ 2147483646 h 296"/>
                <a:gd name="T28" fmla="*/ 2147483646 w 558"/>
                <a:gd name="T29" fmla="*/ 2147483646 h 296"/>
                <a:gd name="T30" fmla="*/ 2147483646 w 558"/>
                <a:gd name="T31" fmla="*/ 2147483646 h 296"/>
                <a:gd name="T32" fmla="*/ 2147483646 w 558"/>
                <a:gd name="T33" fmla="*/ 2147483646 h 296"/>
                <a:gd name="T34" fmla="*/ 2147483646 w 558"/>
                <a:gd name="T35" fmla="*/ 2147483646 h 296"/>
                <a:gd name="T36" fmla="*/ 2147483646 w 558"/>
                <a:gd name="T37" fmla="*/ 2147483646 h 296"/>
                <a:gd name="T38" fmla="*/ 2147483646 w 558"/>
                <a:gd name="T39" fmla="*/ 2147483646 h 296"/>
                <a:gd name="T40" fmla="*/ 2147483646 w 558"/>
                <a:gd name="T41" fmla="*/ 2147483646 h 296"/>
                <a:gd name="T42" fmla="*/ 2147483646 w 558"/>
                <a:gd name="T43" fmla="*/ 2147483646 h 296"/>
                <a:gd name="T44" fmla="*/ 2147483646 w 558"/>
                <a:gd name="T45" fmla="*/ 2147483646 h 296"/>
                <a:gd name="T46" fmla="*/ 2147483646 w 558"/>
                <a:gd name="T47" fmla="*/ 2147483646 h 296"/>
                <a:gd name="T48" fmla="*/ 2147483646 w 558"/>
                <a:gd name="T49" fmla="*/ 2147483646 h 296"/>
                <a:gd name="T50" fmla="*/ 2147483646 w 558"/>
                <a:gd name="T51" fmla="*/ 2147483646 h 296"/>
                <a:gd name="T52" fmla="*/ 2147483646 w 558"/>
                <a:gd name="T53" fmla="*/ 2147483646 h 296"/>
                <a:gd name="T54" fmla="*/ 2147483646 w 558"/>
                <a:gd name="T55" fmla="*/ 2147483646 h 296"/>
                <a:gd name="T56" fmla="*/ 2147483646 w 558"/>
                <a:gd name="T57" fmla="*/ 2147483646 h 296"/>
                <a:gd name="T58" fmla="*/ 2147483646 w 558"/>
                <a:gd name="T59" fmla="*/ 2147483646 h 296"/>
                <a:gd name="T60" fmla="*/ 2147483646 w 558"/>
                <a:gd name="T61" fmla="*/ 2147483646 h 296"/>
                <a:gd name="T62" fmla="*/ 2147483646 w 558"/>
                <a:gd name="T63" fmla="*/ 2147483646 h 296"/>
                <a:gd name="T64" fmla="*/ 2147483646 w 558"/>
                <a:gd name="T65" fmla="*/ 2147483646 h 296"/>
                <a:gd name="T66" fmla="*/ 0 w 558"/>
                <a:gd name="T67" fmla="*/ 2147483646 h 296"/>
                <a:gd name="T68" fmla="*/ 2147483646 w 558"/>
                <a:gd name="T69" fmla="*/ 2147483646 h 296"/>
                <a:gd name="T70" fmla="*/ 2147483646 w 558"/>
                <a:gd name="T71" fmla="*/ 2147483646 h 296"/>
                <a:gd name="T72" fmla="*/ 2147483646 w 558"/>
                <a:gd name="T73" fmla="*/ 2147483646 h 296"/>
                <a:gd name="T74" fmla="*/ 2147483646 w 558"/>
                <a:gd name="T75" fmla="*/ 2147483646 h 296"/>
                <a:gd name="T76" fmla="*/ 2147483646 w 558"/>
                <a:gd name="T77" fmla="*/ 2147483646 h 296"/>
                <a:gd name="T78" fmla="*/ 2147483646 w 558"/>
                <a:gd name="T79" fmla="*/ 2147483646 h 296"/>
                <a:gd name="T80" fmla="*/ 2147483646 w 558"/>
                <a:gd name="T81" fmla="*/ 2147483646 h 296"/>
                <a:gd name="T82" fmla="*/ 2147483646 w 558"/>
                <a:gd name="T83" fmla="*/ 2147483646 h 296"/>
                <a:gd name="T84" fmla="*/ 2147483646 w 558"/>
                <a:gd name="T85" fmla="*/ 2147483646 h 296"/>
                <a:gd name="T86" fmla="*/ 2147483646 w 558"/>
                <a:gd name="T87" fmla="*/ 2147483646 h 296"/>
                <a:gd name="T88" fmla="*/ 2147483646 w 558"/>
                <a:gd name="T89" fmla="*/ 2147483646 h 296"/>
                <a:gd name="T90" fmla="*/ 2147483646 w 558"/>
                <a:gd name="T91" fmla="*/ 2147483646 h 296"/>
                <a:gd name="T92" fmla="*/ 2147483646 w 558"/>
                <a:gd name="T93" fmla="*/ 2147483646 h 296"/>
                <a:gd name="T94" fmla="*/ 2147483646 w 558"/>
                <a:gd name="T95" fmla="*/ 2147483646 h 296"/>
                <a:gd name="T96" fmla="*/ 2147483646 w 558"/>
                <a:gd name="T97" fmla="*/ 2147483646 h 296"/>
                <a:gd name="T98" fmla="*/ 2147483646 w 558"/>
                <a:gd name="T99" fmla="*/ 2147483646 h 296"/>
                <a:gd name="T100" fmla="*/ 2147483646 w 558"/>
                <a:gd name="T101" fmla="*/ 0 h 296"/>
                <a:gd name="T102" fmla="*/ 2147483646 w 558"/>
                <a:gd name="T103" fmla="*/ 2147483646 h 296"/>
                <a:gd name="T104" fmla="*/ 2147483646 w 558"/>
                <a:gd name="T105" fmla="*/ 2147483646 h 296"/>
                <a:gd name="T106" fmla="*/ 2147483646 w 558"/>
                <a:gd name="T107" fmla="*/ 2147483646 h 296"/>
                <a:gd name="T108" fmla="*/ 2147483646 w 558"/>
                <a:gd name="T109" fmla="*/ 2147483646 h 296"/>
                <a:gd name="T110" fmla="*/ 2147483646 w 558"/>
                <a:gd name="T111" fmla="*/ 2147483646 h 296"/>
                <a:gd name="T112" fmla="*/ 2147483646 w 558"/>
                <a:gd name="T113" fmla="*/ 2147483646 h 296"/>
                <a:gd name="T114" fmla="*/ 2147483646 w 558"/>
                <a:gd name="T115" fmla="*/ 2147483646 h 296"/>
                <a:gd name="T116" fmla="*/ 2147483646 w 558"/>
                <a:gd name="T117" fmla="*/ 2147483646 h 296"/>
                <a:gd name="T118" fmla="*/ 2147483646 w 558"/>
                <a:gd name="T119" fmla="*/ 2147483646 h 296"/>
                <a:gd name="T120" fmla="*/ 2147483646 w 558"/>
                <a:gd name="T121" fmla="*/ 2147483646 h 296"/>
                <a:gd name="T122" fmla="*/ 2147483646 w 558"/>
                <a:gd name="T123" fmla="*/ 2147483646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8"/>
                <a:gd name="T187" fmla="*/ 0 h 296"/>
                <a:gd name="T188" fmla="*/ 558 w 558"/>
                <a:gd name="T189" fmla="*/ 296 h 2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8" h="296">
                  <a:moveTo>
                    <a:pt x="498" y="162"/>
                  </a:moveTo>
                  <a:lnTo>
                    <a:pt x="483" y="167"/>
                  </a:lnTo>
                  <a:lnTo>
                    <a:pt x="480" y="180"/>
                  </a:lnTo>
                  <a:lnTo>
                    <a:pt x="468" y="192"/>
                  </a:lnTo>
                  <a:lnTo>
                    <a:pt x="461" y="213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32" y="234"/>
                  </a:lnTo>
                  <a:lnTo>
                    <a:pt x="437" y="245"/>
                  </a:lnTo>
                  <a:lnTo>
                    <a:pt x="414" y="252"/>
                  </a:lnTo>
                  <a:lnTo>
                    <a:pt x="411" y="260"/>
                  </a:lnTo>
                  <a:lnTo>
                    <a:pt x="330" y="258"/>
                  </a:lnTo>
                  <a:lnTo>
                    <a:pt x="329" y="296"/>
                  </a:lnTo>
                  <a:lnTo>
                    <a:pt x="182" y="291"/>
                  </a:lnTo>
                  <a:lnTo>
                    <a:pt x="36" y="288"/>
                  </a:lnTo>
                  <a:lnTo>
                    <a:pt x="24" y="258"/>
                  </a:lnTo>
                  <a:lnTo>
                    <a:pt x="30" y="240"/>
                  </a:lnTo>
                  <a:lnTo>
                    <a:pt x="42" y="228"/>
                  </a:lnTo>
                  <a:lnTo>
                    <a:pt x="42" y="204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30" y="192"/>
                  </a:lnTo>
                  <a:lnTo>
                    <a:pt x="30" y="174"/>
                  </a:lnTo>
                  <a:lnTo>
                    <a:pt x="32" y="170"/>
                  </a:lnTo>
                  <a:lnTo>
                    <a:pt x="29" y="165"/>
                  </a:lnTo>
                  <a:lnTo>
                    <a:pt x="18" y="155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18" y="126"/>
                  </a:lnTo>
                  <a:lnTo>
                    <a:pt x="24" y="11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18" y="60"/>
                  </a:lnTo>
                  <a:lnTo>
                    <a:pt x="30" y="66"/>
                  </a:lnTo>
                  <a:lnTo>
                    <a:pt x="60" y="42"/>
                  </a:lnTo>
                  <a:lnTo>
                    <a:pt x="102" y="36"/>
                  </a:lnTo>
                  <a:lnTo>
                    <a:pt x="126" y="54"/>
                  </a:lnTo>
                  <a:lnTo>
                    <a:pt x="174" y="24"/>
                  </a:lnTo>
                  <a:lnTo>
                    <a:pt x="204" y="36"/>
                  </a:lnTo>
                  <a:lnTo>
                    <a:pt x="282" y="36"/>
                  </a:lnTo>
                  <a:lnTo>
                    <a:pt x="324" y="18"/>
                  </a:lnTo>
                  <a:lnTo>
                    <a:pt x="354" y="12"/>
                  </a:lnTo>
                  <a:lnTo>
                    <a:pt x="372" y="18"/>
                  </a:lnTo>
                  <a:lnTo>
                    <a:pt x="384" y="12"/>
                  </a:lnTo>
                  <a:lnTo>
                    <a:pt x="402" y="6"/>
                  </a:lnTo>
                  <a:lnTo>
                    <a:pt x="432" y="12"/>
                  </a:lnTo>
                  <a:lnTo>
                    <a:pt x="456" y="6"/>
                  </a:lnTo>
                  <a:lnTo>
                    <a:pt x="474" y="12"/>
                  </a:lnTo>
                  <a:lnTo>
                    <a:pt x="498" y="0"/>
                  </a:lnTo>
                  <a:lnTo>
                    <a:pt x="516" y="6"/>
                  </a:lnTo>
                  <a:lnTo>
                    <a:pt x="516" y="42"/>
                  </a:lnTo>
                  <a:lnTo>
                    <a:pt x="528" y="48"/>
                  </a:lnTo>
                  <a:lnTo>
                    <a:pt x="552" y="54"/>
                  </a:lnTo>
                  <a:lnTo>
                    <a:pt x="552" y="72"/>
                  </a:lnTo>
                  <a:lnTo>
                    <a:pt x="558" y="98"/>
                  </a:lnTo>
                  <a:lnTo>
                    <a:pt x="552" y="107"/>
                  </a:lnTo>
                  <a:lnTo>
                    <a:pt x="522" y="120"/>
                  </a:lnTo>
                  <a:lnTo>
                    <a:pt x="530" y="134"/>
                  </a:lnTo>
                  <a:lnTo>
                    <a:pt x="525" y="147"/>
                  </a:lnTo>
                  <a:lnTo>
                    <a:pt x="498" y="162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Freeform 8">
              <a:extLst>
                <a:ext uri="{FF2B5EF4-FFF2-40B4-BE49-F238E27FC236}">
                  <a16:creationId xmlns:a16="http://schemas.microsoft.com/office/drawing/2014/main" id="{4CB7C1B2-8CBD-5A3F-0E8B-E97E1B7F6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955" y="1589088"/>
              <a:ext cx="731837" cy="539750"/>
            </a:xfrm>
            <a:custGeom>
              <a:avLst/>
              <a:gdLst>
                <a:gd name="T0" fmla="*/ 0 w 474"/>
                <a:gd name="T1" fmla="*/ 2147483646 h 360"/>
                <a:gd name="T2" fmla="*/ 2147483646 w 474"/>
                <a:gd name="T3" fmla="*/ 0 h 360"/>
                <a:gd name="T4" fmla="*/ 2147483646 w 474"/>
                <a:gd name="T5" fmla="*/ 2147483646 h 360"/>
                <a:gd name="T6" fmla="*/ 2147483646 w 474"/>
                <a:gd name="T7" fmla="*/ 2147483646 h 360"/>
                <a:gd name="T8" fmla="*/ 0 w 474"/>
                <a:gd name="T9" fmla="*/ 214748364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"/>
                <a:gd name="T16" fmla="*/ 0 h 360"/>
                <a:gd name="T17" fmla="*/ 474 w 474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" h="360">
                  <a:moveTo>
                    <a:pt x="0" y="6"/>
                  </a:moveTo>
                  <a:lnTo>
                    <a:pt x="468" y="0"/>
                  </a:lnTo>
                  <a:lnTo>
                    <a:pt x="474" y="354"/>
                  </a:lnTo>
                  <a:lnTo>
                    <a:pt x="3" y="36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Freeform 9">
              <a:extLst>
                <a:ext uri="{FF2B5EF4-FFF2-40B4-BE49-F238E27FC236}">
                  <a16:creationId xmlns:a16="http://schemas.microsoft.com/office/drawing/2014/main" id="{70F73740-961C-A416-6E57-32B9C6175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159" y="2609637"/>
              <a:ext cx="769937" cy="574675"/>
            </a:xfrm>
            <a:custGeom>
              <a:avLst/>
              <a:gdLst>
                <a:gd name="T0" fmla="*/ 2147483646 w 498"/>
                <a:gd name="T1" fmla="*/ 2147483646 h 384"/>
                <a:gd name="T2" fmla="*/ 2147483646 w 498"/>
                <a:gd name="T3" fmla="*/ 2147483646 h 384"/>
                <a:gd name="T4" fmla="*/ 2147483646 w 498"/>
                <a:gd name="T5" fmla="*/ 0 h 384"/>
                <a:gd name="T6" fmla="*/ 2147483646 w 498"/>
                <a:gd name="T7" fmla="*/ 2147483646 h 384"/>
                <a:gd name="T8" fmla="*/ 2147483646 w 498"/>
                <a:gd name="T9" fmla="*/ 2147483646 h 384"/>
                <a:gd name="T10" fmla="*/ 2147483646 w 498"/>
                <a:gd name="T11" fmla="*/ 2147483646 h 384"/>
                <a:gd name="T12" fmla="*/ 2147483646 w 498"/>
                <a:gd name="T13" fmla="*/ 2147483646 h 384"/>
                <a:gd name="T14" fmla="*/ 2147483646 w 498"/>
                <a:gd name="T15" fmla="*/ 2147483646 h 384"/>
                <a:gd name="T16" fmla="*/ 2147483646 w 498"/>
                <a:gd name="T17" fmla="*/ 2147483646 h 384"/>
                <a:gd name="T18" fmla="*/ 2147483646 w 498"/>
                <a:gd name="T19" fmla="*/ 2147483646 h 384"/>
                <a:gd name="T20" fmla="*/ 2147483646 w 498"/>
                <a:gd name="T21" fmla="*/ 2147483646 h 384"/>
                <a:gd name="T22" fmla="*/ 2147483646 w 498"/>
                <a:gd name="T23" fmla="*/ 2147483646 h 384"/>
                <a:gd name="T24" fmla="*/ 2147483646 w 498"/>
                <a:gd name="T25" fmla="*/ 2147483646 h 384"/>
                <a:gd name="T26" fmla="*/ 2147483646 w 498"/>
                <a:gd name="T27" fmla="*/ 2147483646 h 384"/>
                <a:gd name="T28" fmla="*/ 2147483646 w 498"/>
                <a:gd name="T29" fmla="*/ 2147483646 h 384"/>
                <a:gd name="T30" fmla="*/ 2147483646 w 498"/>
                <a:gd name="T31" fmla="*/ 2147483646 h 384"/>
                <a:gd name="T32" fmla="*/ 2147483646 w 498"/>
                <a:gd name="T33" fmla="*/ 2147483646 h 384"/>
                <a:gd name="T34" fmla="*/ 2147483646 w 498"/>
                <a:gd name="T35" fmla="*/ 2147483646 h 384"/>
                <a:gd name="T36" fmla="*/ 2147483646 w 498"/>
                <a:gd name="T37" fmla="*/ 2147483646 h 384"/>
                <a:gd name="T38" fmla="*/ 2147483646 w 498"/>
                <a:gd name="T39" fmla="*/ 2147483646 h 384"/>
                <a:gd name="T40" fmla="*/ 2147483646 w 498"/>
                <a:gd name="T41" fmla="*/ 2147483646 h 384"/>
                <a:gd name="T42" fmla="*/ 2147483646 w 498"/>
                <a:gd name="T43" fmla="*/ 2147483646 h 384"/>
                <a:gd name="T44" fmla="*/ 2147483646 w 498"/>
                <a:gd name="T45" fmla="*/ 2147483646 h 384"/>
                <a:gd name="T46" fmla="*/ 2147483646 w 498"/>
                <a:gd name="T47" fmla="*/ 2147483646 h 384"/>
                <a:gd name="T48" fmla="*/ 2147483646 w 498"/>
                <a:gd name="T49" fmla="*/ 2147483646 h 384"/>
                <a:gd name="T50" fmla="*/ 2147483646 w 498"/>
                <a:gd name="T51" fmla="*/ 2147483646 h 384"/>
                <a:gd name="T52" fmla="*/ 2147483646 w 498"/>
                <a:gd name="T53" fmla="*/ 2147483646 h 384"/>
                <a:gd name="T54" fmla="*/ 2147483646 w 498"/>
                <a:gd name="T55" fmla="*/ 2147483646 h 384"/>
                <a:gd name="T56" fmla="*/ 2147483646 w 498"/>
                <a:gd name="T57" fmla="*/ 2147483646 h 384"/>
                <a:gd name="T58" fmla="*/ 2147483646 w 498"/>
                <a:gd name="T59" fmla="*/ 2147483646 h 384"/>
                <a:gd name="T60" fmla="*/ 2147483646 w 498"/>
                <a:gd name="T61" fmla="*/ 2147483646 h 384"/>
                <a:gd name="T62" fmla="*/ 2147483646 w 498"/>
                <a:gd name="T63" fmla="*/ 2147483646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8"/>
                <a:gd name="T97" fmla="*/ 0 h 384"/>
                <a:gd name="T98" fmla="*/ 498 w 498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8" h="384">
                  <a:moveTo>
                    <a:pt x="48" y="102"/>
                  </a:moveTo>
                  <a:lnTo>
                    <a:pt x="41" y="77"/>
                  </a:lnTo>
                  <a:lnTo>
                    <a:pt x="36" y="54"/>
                  </a:lnTo>
                  <a:lnTo>
                    <a:pt x="6" y="48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90"/>
                  </a:lnTo>
                  <a:lnTo>
                    <a:pt x="162" y="96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86" y="120"/>
                  </a:lnTo>
                  <a:lnTo>
                    <a:pt x="198" y="114"/>
                  </a:lnTo>
                  <a:lnTo>
                    <a:pt x="207" y="108"/>
                  </a:lnTo>
                  <a:lnTo>
                    <a:pt x="210" y="96"/>
                  </a:lnTo>
                  <a:lnTo>
                    <a:pt x="216" y="90"/>
                  </a:lnTo>
                  <a:lnTo>
                    <a:pt x="228" y="83"/>
                  </a:lnTo>
                  <a:lnTo>
                    <a:pt x="252" y="60"/>
                  </a:lnTo>
                  <a:lnTo>
                    <a:pt x="270" y="66"/>
                  </a:lnTo>
                  <a:lnTo>
                    <a:pt x="294" y="72"/>
                  </a:lnTo>
                  <a:lnTo>
                    <a:pt x="306" y="78"/>
                  </a:lnTo>
                  <a:lnTo>
                    <a:pt x="312" y="78"/>
                  </a:lnTo>
                  <a:lnTo>
                    <a:pt x="348" y="120"/>
                  </a:lnTo>
                  <a:lnTo>
                    <a:pt x="354" y="120"/>
                  </a:lnTo>
                  <a:lnTo>
                    <a:pt x="378" y="144"/>
                  </a:lnTo>
                  <a:lnTo>
                    <a:pt x="384" y="156"/>
                  </a:lnTo>
                  <a:lnTo>
                    <a:pt x="408" y="150"/>
                  </a:lnTo>
                  <a:lnTo>
                    <a:pt x="420" y="174"/>
                  </a:lnTo>
                  <a:lnTo>
                    <a:pt x="432" y="186"/>
                  </a:lnTo>
                  <a:lnTo>
                    <a:pt x="432" y="198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44" y="222"/>
                  </a:lnTo>
                  <a:lnTo>
                    <a:pt x="456" y="228"/>
                  </a:lnTo>
                  <a:lnTo>
                    <a:pt x="462" y="240"/>
                  </a:lnTo>
                  <a:lnTo>
                    <a:pt x="462" y="264"/>
                  </a:lnTo>
                  <a:lnTo>
                    <a:pt x="468" y="270"/>
                  </a:lnTo>
                  <a:lnTo>
                    <a:pt x="462" y="276"/>
                  </a:lnTo>
                  <a:lnTo>
                    <a:pt x="462" y="300"/>
                  </a:lnTo>
                  <a:lnTo>
                    <a:pt x="456" y="312"/>
                  </a:lnTo>
                  <a:lnTo>
                    <a:pt x="450" y="318"/>
                  </a:lnTo>
                  <a:lnTo>
                    <a:pt x="450" y="330"/>
                  </a:lnTo>
                  <a:lnTo>
                    <a:pt x="498" y="330"/>
                  </a:lnTo>
                  <a:lnTo>
                    <a:pt x="348" y="330"/>
                  </a:lnTo>
                  <a:lnTo>
                    <a:pt x="336" y="336"/>
                  </a:lnTo>
                  <a:lnTo>
                    <a:pt x="294" y="342"/>
                  </a:lnTo>
                  <a:lnTo>
                    <a:pt x="276" y="348"/>
                  </a:lnTo>
                  <a:lnTo>
                    <a:pt x="246" y="330"/>
                  </a:lnTo>
                  <a:lnTo>
                    <a:pt x="210" y="306"/>
                  </a:lnTo>
                  <a:lnTo>
                    <a:pt x="180" y="324"/>
                  </a:lnTo>
                  <a:lnTo>
                    <a:pt x="180" y="354"/>
                  </a:lnTo>
                  <a:lnTo>
                    <a:pt x="162" y="372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96" y="324"/>
                  </a:lnTo>
                  <a:lnTo>
                    <a:pt x="24" y="258"/>
                  </a:lnTo>
                  <a:lnTo>
                    <a:pt x="36" y="228"/>
                  </a:lnTo>
                  <a:lnTo>
                    <a:pt x="24" y="210"/>
                  </a:lnTo>
                  <a:lnTo>
                    <a:pt x="30" y="186"/>
                  </a:lnTo>
                  <a:lnTo>
                    <a:pt x="48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18" y="132"/>
                  </a:lnTo>
                  <a:lnTo>
                    <a:pt x="12" y="120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Freeform 10">
              <a:extLst>
                <a:ext uri="{FF2B5EF4-FFF2-40B4-BE49-F238E27FC236}">
                  <a16:creationId xmlns:a16="http://schemas.microsoft.com/office/drawing/2014/main" id="{0CA0AF7D-2548-EF33-1042-08865F3BB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3151188"/>
              <a:ext cx="323850" cy="454025"/>
            </a:xfrm>
            <a:custGeom>
              <a:avLst/>
              <a:gdLst>
                <a:gd name="T0" fmla="*/ 2147483646 w 210"/>
                <a:gd name="T1" fmla="*/ 2147483646 h 300"/>
                <a:gd name="T2" fmla="*/ 2147483646 w 210"/>
                <a:gd name="T3" fmla="*/ 2147483646 h 300"/>
                <a:gd name="T4" fmla="*/ 2147483646 w 210"/>
                <a:gd name="T5" fmla="*/ 2147483646 h 300"/>
                <a:gd name="T6" fmla="*/ 2147483646 w 210"/>
                <a:gd name="T7" fmla="*/ 2147483646 h 300"/>
                <a:gd name="T8" fmla="*/ 2147483646 w 210"/>
                <a:gd name="T9" fmla="*/ 2147483646 h 300"/>
                <a:gd name="T10" fmla="*/ 2147483646 w 210"/>
                <a:gd name="T11" fmla="*/ 2147483646 h 300"/>
                <a:gd name="T12" fmla="*/ 2147483646 w 210"/>
                <a:gd name="T13" fmla="*/ 2147483646 h 300"/>
                <a:gd name="T14" fmla="*/ 2147483646 w 210"/>
                <a:gd name="T15" fmla="*/ 2147483646 h 300"/>
                <a:gd name="T16" fmla="*/ 2147483646 w 210"/>
                <a:gd name="T17" fmla="*/ 2147483646 h 300"/>
                <a:gd name="T18" fmla="*/ 2147483646 w 210"/>
                <a:gd name="T19" fmla="*/ 2147483646 h 300"/>
                <a:gd name="T20" fmla="*/ 2147483646 w 210"/>
                <a:gd name="T21" fmla="*/ 2147483646 h 300"/>
                <a:gd name="T22" fmla="*/ 2147483646 w 210"/>
                <a:gd name="T23" fmla="*/ 2147483646 h 300"/>
                <a:gd name="T24" fmla="*/ 2147483646 w 210"/>
                <a:gd name="T25" fmla="*/ 2147483646 h 300"/>
                <a:gd name="T26" fmla="*/ 2147483646 w 210"/>
                <a:gd name="T27" fmla="*/ 2147483646 h 300"/>
                <a:gd name="T28" fmla="*/ 2147483646 w 210"/>
                <a:gd name="T29" fmla="*/ 2147483646 h 300"/>
                <a:gd name="T30" fmla="*/ 2147483646 w 210"/>
                <a:gd name="T31" fmla="*/ 2147483646 h 300"/>
                <a:gd name="T32" fmla="*/ 2147483646 w 210"/>
                <a:gd name="T33" fmla="*/ 2147483646 h 300"/>
                <a:gd name="T34" fmla="*/ 2147483646 w 210"/>
                <a:gd name="T35" fmla="*/ 2147483646 h 300"/>
                <a:gd name="T36" fmla="*/ 2147483646 w 210"/>
                <a:gd name="T37" fmla="*/ 2147483646 h 300"/>
                <a:gd name="T38" fmla="*/ 0 w 210"/>
                <a:gd name="T39" fmla="*/ 2147483646 h 300"/>
                <a:gd name="T40" fmla="*/ 2147483646 w 210"/>
                <a:gd name="T41" fmla="*/ 2147483646 h 300"/>
                <a:gd name="T42" fmla="*/ 2147483646 w 210"/>
                <a:gd name="T43" fmla="*/ 2147483646 h 300"/>
                <a:gd name="T44" fmla="*/ 0 w 210"/>
                <a:gd name="T45" fmla="*/ 2147483646 h 300"/>
                <a:gd name="T46" fmla="*/ 2147483646 w 210"/>
                <a:gd name="T47" fmla="*/ 2147483646 h 300"/>
                <a:gd name="T48" fmla="*/ 2147483646 w 210"/>
                <a:gd name="T49" fmla="*/ 2147483646 h 300"/>
                <a:gd name="T50" fmla="*/ 2147483646 w 210"/>
                <a:gd name="T51" fmla="*/ 2147483646 h 300"/>
                <a:gd name="T52" fmla="*/ 2147483646 w 210"/>
                <a:gd name="T53" fmla="*/ 2147483646 h 300"/>
                <a:gd name="T54" fmla="*/ 2147483646 w 210"/>
                <a:gd name="T55" fmla="*/ 2147483646 h 300"/>
                <a:gd name="T56" fmla="*/ 2147483646 w 210"/>
                <a:gd name="T57" fmla="*/ 2147483646 h 300"/>
                <a:gd name="T58" fmla="*/ 2147483646 w 210"/>
                <a:gd name="T59" fmla="*/ 2147483646 h 300"/>
                <a:gd name="T60" fmla="*/ 2147483646 w 210"/>
                <a:gd name="T61" fmla="*/ 2147483646 h 300"/>
                <a:gd name="T62" fmla="*/ 2147483646 w 210"/>
                <a:gd name="T63" fmla="*/ 2147483646 h 300"/>
                <a:gd name="T64" fmla="*/ 2147483646 w 210"/>
                <a:gd name="T65" fmla="*/ 2147483646 h 300"/>
                <a:gd name="T66" fmla="*/ 2147483646 w 210"/>
                <a:gd name="T67" fmla="*/ 2147483646 h 300"/>
                <a:gd name="T68" fmla="*/ 2147483646 w 210"/>
                <a:gd name="T69" fmla="*/ 2147483646 h 300"/>
                <a:gd name="T70" fmla="*/ 2147483646 w 210"/>
                <a:gd name="T71" fmla="*/ 2147483646 h 300"/>
                <a:gd name="T72" fmla="*/ 2147483646 w 210"/>
                <a:gd name="T73" fmla="*/ 0 h 300"/>
                <a:gd name="T74" fmla="*/ 2147483646 w 210"/>
                <a:gd name="T75" fmla="*/ 2147483646 h 300"/>
                <a:gd name="T76" fmla="*/ 2147483646 w 210"/>
                <a:gd name="T77" fmla="*/ 2147483646 h 300"/>
                <a:gd name="T78" fmla="*/ 2147483646 w 210"/>
                <a:gd name="T79" fmla="*/ 2147483646 h 300"/>
                <a:gd name="T80" fmla="*/ 2147483646 w 210"/>
                <a:gd name="T81" fmla="*/ 2147483646 h 300"/>
                <a:gd name="T82" fmla="*/ 2147483646 w 210"/>
                <a:gd name="T83" fmla="*/ 2147483646 h 300"/>
                <a:gd name="T84" fmla="*/ 2147483646 w 210"/>
                <a:gd name="T85" fmla="*/ 2147483646 h 300"/>
                <a:gd name="T86" fmla="*/ 2147483646 w 210"/>
                <a:gd name="T87" fmla="*/ 2147483646 h 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300"/>
                <a:gd name="T134" fmla="*/ 210 w 210"/>
                <a:gd name="T135" fmla="*/ 300 h 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300">
                  <a:moveTo>
                    <a:pt x="162" y="120"/>
                  </a:moveTo>
                  <a:lnTo>
                    <a:pt x="150" y="126"/>
                  </a:lnTo>
                  <a:lnTo>
                    <a:pt x="144" y="132"/>
                  </a:lnTo>
                  <a:lnTo>
                    <a:pt x="144" y="138"/>
                  </a:lnTo>
                  <a:lnTo>
                    <a:pt x="120" y="150"/>
                  </a:lnTo>
                  <a:lnTo>
                    <a:pt x="120" y="252"/>
                  </a:lnTo>
                  <a:lnTo>
                    <a:pt x="102" y="252"/>
                  </a:lnTo>
                  <a:lnTo>
                    <a:pt x="96" y="258"/>
                  </a:lnTo>
                  <a:lnTo>
                    <a:pt x="72" y="270"/>
                  </a:lnTo>
                  <a:lnTo>
                    <a:pt x="60" y="270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18" y="300"/>
                  </a:lnTo>
                  <a:lnTo>
                    <a:pt x="6" y="252"/>
                  </a:lnTo>
                  <a:lnTo>
                    <a:pt x="12" y="240"/>
                  </a:lnTo>
                  <a:lnTo>
                    <a:pt x="12" y="222"/>
                  </a:lnTo>
                  <a:lnTo>
                    <a:pt x="6" y="180"/>
                  </a:lnTo>
                  <a:lnTo>
                    <a:pt x="6" y="168"/>
                  </a:lnTo>
                  <a:lnTo>
                    <a:pt x="0" y="162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0" y="138"/>
                  </a:lnTo>
                  <a:lnTo>
                    <a:pt x="6" y="132"/>
                  </a:lnTo>
                  <a:lnTo>
                    <a:pt x="30" y="138"/>
                  </a:lnTo>
                  <a:lnTo>
                    <a:pt x="60" y="120"/>
                  </a:lnTo>
                  <a:lnTo>
                    <a:pt x="84" y="114"/>
                  </a:lnTo>
                  <a:lnTo>
                    <a:pt x="96" y="84"/>
                  </a:lnTo>
                  <a:lnTo>
                    <a:pt x="96" y="72"/>
                  </a:lnTo>
                  <a:lnTo>
                    <a:pt x="114" y="54"/>
                  </a:lnTo>
                  <a:lnTo>
                    <a:pt x="126" y="48"/>
                  </a:lnTo>
                  <a:lnTo>
                    <a:pt x="144" y="42"/>
                  </a:lnTo>
                  <a:lnTo>
                    <a:pt x="162" y="42"/>
                  </a:lnTo>
                  <a:lnTo>
                    <a:pt x="174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204" y="0"/>
                  </a:lnTo>
                  <a:lnTo>
                    <a:pt x="204" y="24"/>
                  </a:lnTo>
                  <a:lnTo>
                    <a:pt x="192" y="42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10" y="90"/>
                  </a:lnTo>
                  <a:lnTo>
                    <a:pt x="168" y="102"/>
                  </a:lnTo>
                  <a:lnTo>
                    <a:pt x="162" y="12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Freeform 11">
              <a:extLst>
                <a:ext uri="{FF2B5EF4-FFF2-40B4-BE49-F238E27FC236}">
                  <a16:creationId xmlns:a16="http://schemas.microsoft.com/office/drawing/2014/main" id="{FBE16F7A-0973-AA09-DD7C-C3853F8E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5" y="3206750"/>
              <a:ext cx="647700" cy="341313"/>
            </a:xfrm>
            <a:custGeom>
              <a:avLst/>
              <a:gdLst>
                <a:gd name="T0" fmla="*/ 2147483646 w 420"/>
                <a:gd name="T1" fmla="*/ 2147483646 h 228"/>
                <a:gd name="T2" fmla="*/ 2147483646 w 420"/>
                <a:gd name="T3" fmla="*/ 2147483646 h 228"/>
                <a:gd name="T4" fmla="*/ 2147483646 w 420"/>
                <a:gd name="T5" fmla="*/ 2147483646 h 228"/>
                <a:gd name="T6" fmla="*/ 2147483646 w 420"/>
                <a:gd name="T7" fmla="*/ 2147483646 h 228"/>
                <a:gd name="T8" fmla="*/ 0 w 420"/>
                <a:gd name="T9" fmla="*/ 2147483646 h 228"/>
                <a:gd name="T10" fmla="*/ 0 w 420"/>
                <a:gd name="T11" fmla="*/ 2147483646 h 228"/>
                <a:gd name="T12" fmla="*/ 2147483646 w 420"/>
                <a:gd name="T13" fmla="*/ 2147483646 h 228"/>
                <a:gd name="T14" fmla="*/ 2147483646 w 420"/>
                <a:gd name="T15" fmla="*/ 2147483646 h 228"/>
                <a:gd name="T16" fmla="*/ 2147483646 w 420"/>
                <a:gd name="T17" fmla="*/ 2147483646 h 228"/>
                <a:gd name="T18" fmla="*/ 2147483646 w 420"/>
                <a:gd name="T19" fmla="*/ 2147483646 h 228"/>
                <a:gd name="T20" fmla="*/ 2147483646 w 420"/>
                <a:gd name="T21" fmla="*/ 2147483646 h 228"/>
                <a:gd name="T22" fmla="*/ 2147483646 w 420"/>
                <a:gd name="T23" fmla="*/ 2147483646 h 228"/>
                <a:gd name="T24" fmla="*/ 2147483646 w 420"/>
                <a:gd name="T25" fmla="*/ 2147483646 h 228"/>
                <a:gd name="T26" fmla="*/ 2147483646 w 420"/>
                <a:gd name="T27" fmla="*/ 2147483646 h 228"/>
                <a:gd name="T28" fmla="*/ 2147483646 w 420"/>
                <a:gd name="T29" fmla="*/ 2147483646 h 228"/>
                <a:gd name="T30" fmla="*/ 2147483646 w 420"/>
                <a:gd name="T31" fmla="*/ 2147483646 h 228"/>
                <a:gd name="T32" fmla="*/ 2147483646 w 420"/>
                <a:gd name="T33" fmla="*/ 0 h 228"/>
                <a:gd name="T34" fmla="*/ 2147483646 w 420"/>
                <a:gd name="T35" fmla="*/ 0 h 228"/>
                <a:gd name="T36" fmla="*/ 2147483646 w 420"/>
                <a:gd name="T37" fmla="*/ 2147483646 h 228"/>
                <a:gd name="T38" fmla="*/ 2147483646 w 420"/>
                <a:gd name="T39" fmla="*/ 2147483646 h 228"/>
                <a:gd name="T40" fmla="*/ 2147483646 w 420"/>
                <a:gd name="T41" fmla="*/ 2147483646 h 228"/>
                <a:gd name="T42" fmla="*/ 2147483646 w 420"/>
                <a:gd name="T43" fmla="*/ 2147483646 h 228"/>
                <a:gd name="T44" fmla="*/ 2147483646 w 420"/>
                <a:gd name="T45" fmla="*/ 2147483646 h 228"/>
                <a:gd name="T46" fmla="*/ 2147483646 w 420"/>
                <a:gd name="T47" fmla="*/ 2147483646 h 228"/>
                <a:gd name="T48" fmla="*/ 2147483646 w 420"/>
                <a:gd name="T49" fmla="*/ 2147483646 h 228"/>
                <a:gd name="T50" fmla="*/ 2147483646 w 420"/>
                <a:gd name="T51" fmla="*/ 2147483646 h 228"/>
                <a:gd name="T52" fmla="*/ 2147483646 w 420"/>
                <a:gd name="T53" fmla="*/ 2147483646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0"/>
                <a:gd name="T82" fmla="*/ 0 h 228"/>
                <a:gd name="T83" fmla="*/ 420 w 42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0" h="228">
                  <a:moveTo>
                    <a:pt x="42" y="84"/>
                  </a:moveTo>
                  <a:lnTo>
                    <a:pt x="30" y="90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0" y="114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48" y="216"/>
                  </a:lnTo>
                  <a:lnTo>
                    <a:pt x="72" y="228"/>
                  </a:lnTo>
                  <a:lnTo>
                    <a:pt x="90" y="198"/>
                  </a:lnTo>
                  <a:lnTo>
                    <a:pt x="126" y="150"/>
                  </a:lnTo>
                  <a:lnTo>
                    <a:pt x="180" y="108"/>
                  </a:lnTo>
                  <a:lnTo>
                    <a:pt x="204" y="96"/>
                  </a:lnTo>
                  <a:lnTo>
                    <a:pt x="420" y="90"/>
                  </a:lnTo>
                  <a:lnTo>
                    <a:pt x="420" y="36"/>
                  </a:lnTo>
                  <a:lnTo>
                    <a:pt x="258" y="3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186" y="12"/>
                  </a:lnTo>
                  <a:lnTo>
                    <a:pt x="168" y="36"/>
                  </a:lnTo>
                  <a:lnTo>
                    <a:pt x="156" y="36"/>
                  </a:lnTo>
                  <a:lnTo>
                    <a:pt x="150" y="42"/>
                  </a:lnTo>
                  <a:lnTo>
                    <a:pt x="123" y="41"/>
                  </a:lnTo>
                  <a:lnTo>
                    <a:pt x="104" y="45"/>
                  </a:lnTo>
                  <a:lnTo>
                    <a:pt x="90" y="54"/>
                  </a:lnTo>
                  <a:lnTo>
                    <a:pt x="48" y="66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7BA79D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Freeform 12">
              <a:extLst>
                <a:ext uri="{FF2B5EF4-FFF2-40B4-BE49-F238E27FC236}">
                  <a16:creationId xmlns:a16="http://schemas.microsoft.com/office/drawing/2014/main" id="{346C5DC9-7F9D-E94B-B5BF-9B0EC576F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505200"/>
              <a:ext cx="658813" cy="368300"/>
            </a:xfrm>
            <a:custGeom>
              <a:avLst/>
              <a:gdLst>
                <a:gd name="T0" fmla="*/ 2147483646 w 426"/>
                <a:gd name="T1" fmla="*/ 2147483646 h 246"/>
                <a:gd name="T2" fmla="*/ 2147483646 w 426"/>
                <a:gd name="T3" fmla="*/ 2147483646 h 246"/>
                <a:gd name="T4" fmla="*/ 2147483646 w 426"/>
                <a:gd name="T5" fmla="*/ 2147483646 h 246"/>
                <a:gd name="T6" fmla="*/ 2147483646 w 426"/>
                <a:gd name="T7" fmla="*/ 2147483646 h 246"/>
                <a:gd name="T8" fmla="*/ 2147483646 w 426"/>
                <a:gd name="T9" fmla="*/ 2147483646 h 246"/>
                <a:gd name="T10" fmla="*/ 2147483646 w 426"/>
                <a:gd name="T11" fmla="*/ 2147483646 h 246"/>
                <a:gd name="T12" fmla="*/ 2147483646 w 426"/>
                <a:gd name="T13" fmla="*/ 2147483646 h 246"/>
                <a:gd name="T14" fmla="*/ 2147483646 w 426"/>
                <a:gd name="T15" fmla="*/ 2147483646 h 246"/>
                <a:gd name="T16" fmla="*/ 2147483646 w 426"/>
                <a:gd name="T17" fmla="*/ 2147483646 h 246"/>
                <a:gd name="T18" fmla="*/ 2147483646 w 426"/>
                <a:gd name="T19" fmla="*/ 2147483646 h 246"/>
                <a:gd name="T20" fmla="*/ 2147483646 w 426"/>
                <a:gd name="T21" fmla="*/ 2147483646 h 246"/>
                <a:gd name="T22" fmla="*/ 2147483646 w 426"/>
                <a:gd name="T23" fmla="*/ 2147483646 h 246"/>
                <a:gd name="T24" fmla="*/ 2147483646 w 426"/>
                <a:gd name="T25" fmla="*/ 2147483646 h 246"/>
                <a:gd name="T26" fmla="*/ 2147483646 w 426"/>
                <a:gd name="T27" fmla="*/ 2147483646 h 246"/>
                <a:gd name="T28" fmla="*/ 2147483646 w 426"/>
                <a:gd name="T29" fmla="*/ 2147483646 h 246"/>
                <a:gd name="T30" fmla="*/ 2147483646 w 426"/>
                <a:gd name="T31" fmla="*/ 2147483646 h 246"/>
                <a:gd name="T32" fmla="*/ 2147483646 w 426"/>
                <a:gd name="T33" fmla="*/ 2147483646 h 246"/>
                <a:gd name="T34" fmla="*/ 2147483646 w 426"/>
                <a:gd name="T35" fmla="*/ 0 h 246"/>
                <a:gd name="T36" fmla="*/ 2147483646 w 426"/>
                <a:gd name="T37" fmla="*/ 0 h 246"/>
                <a:gd name="T38" fmla="*/ 2147483646 w 426"/>
                <a:gd name="T39" fmla="*/ 2147483646 h 246"/>
                <a:gd name="T40" fmla="*/ 2147483646 w 426"/>
                <a:gd name="T41" fmla="*/ 2147483646 h 246"/>
                <a:gd name="T42" fmla="*/ 2147483646 w 426"/>
                <a:gd name="T43" fmla="*/ 2147483646 h 246"/>
                <a:gd name="T44" fmla="*/ 2147483646 w 426"/>
                <a:gd name="T45" fmla="*/ 2147483646 h 246"/>
                <a:gd name="T46" fmla="*/ 2147483646 w 426"/>
                <a:gd name="T47" fmla="*/ 2147483646 h 246"/>
                <a:gd name="T48" fmla="*/ 2147483646 w 426"/>
                <a:gd name="T49" fmla="*/ 2147483646 h 246"/>
                <a:gd name="T50" fmla="*/ 2147483646 w 426"/>
                <a:gd name="T51" fmla="*/ 2147483646 h 246"/>
                <a:gd name="T52" fmla="*/ 2147483646 w 426"/>
                <a:gd name="T53" fmla="*/ 2147483646 h 246"/>
                <a:gd name="T54" fmla="*/ 2147483646 w 426"/>
                <a:gd name="T55" fmla="*/ 2147483646 h 246"/>
                <a:gd name="T56" fmla="*/ 2147483646 w 426"/>
                <a:gd name="T57" fmla="*/ 2147483646 h 246"/>
                <a:gd name="T58" fmla="*/ 2147483646 w 426"/>
                <a:gd name="T59" fmla="*/ 2147483646 h 246"/>
                <a:gd name="T60" fmla="*/ 2147483646 w 426"/>
                <a:gd name="T61" fmla="*/ 2147483646 h 246"/>
                <a:gd name="T62" fmla="*/ 2147483646 w 426"/>
                <a:gd name="T63" fmla="*/ 2147483646 h 246"/>
                <a:gd name="T64" fmla="*/ 2147483646 w 426"/>
                <a:gd name="T65" fmla="*/ 2147483646 h 246"/>
                <a:gd name="T66" fmla="*/ 2147483646 w 426"/>
                <a:gd name="T67" fmla="*/ 2147483646 h 246"/>
                <a:gd name="T68" fmla="*/ 2147483646 w 426"/>
                <a:gd name="T69" fmla="*/ 2147483646 h 246"/>
                <a:gd name="T70" fmla="*/ 2147483646 w 426"/>
                <a:gd name="T71" fmla="*/ 2147483646 h 246"/>
                <a:gd name="T72" fmla="*/ 2147483646 w 426"/>
                <a:gd name="T73" fmla="*/ 2147483646 h 246"/>
                <a:gd name="T74" fmla="*/ 0 w 426"/>
                <a:gd name="T75" fmla="*/ 2147483646 h 246"/>
                <a:gd name="T76" fmla="*/ 2147483646 w 426"/>
                <a:gd name="T77" fmla="*/ 2147483646 h 246"/>
                <a:gd name="T78" fmla="*/ 2147483646 w 426"/>
                <a:gd name="T79" fmla="*/ 2147483646 h 246"/>
                <a:gd name="T80" fmla="*/ 2147483646 w 426"/>
                <a:gd name="T81" fmla="*/ 2147483646 h 246"/>
                <a:gd name="T82" fmla="*/ 2147483646 w 426"/>
                <a:gd name="T83" fmla="*/ 2147483646 h 246"/>
                <a:gd name="T84" fmla="*/ 2147483646 w 426"/>
                <a:gd name="T85" fmla="*/ 2147483646 h 246"/>
                <a:gd name="T86" fmla="*/ 2147483646 w 426"/>
                <a:gd name="T87" fmla="*/ 2147483646 h 246"/>
                <a:gd name="T88" fmla="*/ 2147483646 w 426"/>
                <a:gd name="T89" fmla="*/ 2147483646 h 246"/>
                <a:gd name="T90" fmla="*/ 2147483646 w 426"/>
                <a:gd name="T91" fmla="*/ 2147483646 h 246"/>
                <a:gd name="T92" fmla="*/ 2147483646 w 426"/>
                <a:gd name="T93" fmla="*/ 2147483646 h 246"/>
                <a:gd name="T94" fmla="*/ 2147483646 w 426"/>
                <a:gd name="T95" fmla="*/ 2147483646 h 2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6"/>
                <a:gd name="T145" fmla="*/ 0 h 246"/>
                <a:gd name="T146" fmla="*/ 426 w 426"/>
                <a:gd name="T147" fmla="*/ 246 h 2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6" h="246">
                  <a:moveTo>
                    <a:pt x="252" y="234"/>
                  </a:moveTo>
                  <a:lnTo>
                    <a:pt x="270" y="228"/>
                  </a:lnTo>
                  <a:lnTo>
                    <a:pt x="294" y="222"/>
                  </a:lnTo>
                  <a:lnTo>
                    <a:pt x="306" y="210"/>
                  </a:lnTo>
                  <a:lnTo>
                    <a:pt x="312" y="198"/>
                  </a:lnTo>
                  <a:lnTo>
                    <a:pt x="336" y="186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84" y="144"/>
                  </a:lnTo>
                  <a:lnTo>
                    <a:pt x="402" y="126"/>
                  </a:lnTo>
                  <a:lnTo>
                    <a:pt x="402" y="108"/>
                  </a:lnTo>
                  <a:lnTo>
                    <a:pt x="414" y="108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26" y="72"/>
                  </a:lnTo>
                  <a:lnTo>
                    <a:pt x="384" y="36"/>
                  </a:lnTo>
                  <a:lnTo>
                    <a:pt x="384" y="0"/>
                  </a:lnTo>
                  <a:lnTo>
                    <a:pt x="342" y="0"/>
                  </a:lnTo>
                  <a:lnTo>
                    <a:pt x="324" y="12"/>
                  </a:lnTo>
                  <a:lnTo>
                    <a:pt x="306" y="12"/>
                  </a:lnTo>
                  <a:lnTo>
                    <a:pt x="300" y="18"/>
                  </a:lnTo>
                  <a:lnTo>
                    <a:pt x="240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22" y="48"/>
                  </a:lnTo>
                  <a:lnTo>
                    <a:pt x="192" y="72"/>
                  </a:lnTo>
                  <a:lnTo>
                    <a:pt x="174" y="60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38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78" y="54"/>
                  </a:lnTo>
                  <a:lnTo>
                    <a:pt x="36" y="72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41" y="246"/>
                  </a:lnTo>
                  <a:lnTo>
                    <a:pt x="60" y="246"/>
                  </a:lnTo>
                  <a:lnTo>
                    <a:pt x="66" y="240"/>
                  </a:lnTo>
                  <a:lnTo>
                    <a:pt x="78" y="246"/>
                  </a:lnTo>
                  <a:lnTo>
                    <a:pt x="114" y="228"/>
                  </a:lnTo>
                  <a:lnTo>
                    <a:pt x="162" y="246"/>
                  </a:lnTo>
                  <a:lnTo>
                    <a:pt x="204" y="246"/>
                  </a:lnTo>
                  <a:lnTo>
                    <a:pt x="228" y="240"/>
                  </a:lnTo>
                  <a:lnTo>
                    <a:pt x="252" y="234"/>
                  </a:lnTo>
                  <a:close/>
                </a:path>
              </a:pathLst>
            </a:custGeom>
            <a:solidFill>
              <a:srgbClr val="7BA79D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Freeform 13">
              <a:extLst>
                <a:ext uri="{FF2B5EF4-FFF2-40B4-BE49-F238E27FC236}">
                  <a16:creationId xmlns:a16="http://schemas.microsoft.com/office/drawing/2014/main" id="{6E411B28-39D8-E153-9260-8A5E42601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3340100"/>
              <a:ext cx="766763" cy="404813"/>
            </a:xfrm>
            <a:custGeom>
              <a:avLst/>
              <a:gdLst>
                <a:gd name="T0" fmla="*/ 2147483646 w 498"/>
                <a:gd name="T1" fmla="*/ 2147483646 h 269"/>
                <a:gd name="T2" fmla="*/ 2147483646 w 498"/>
                <a:gd name="T3" fmla="*/ 2147483646 h 269"/>
                <a:gd name="T4" fmla="*/ 2147483646 w 498"/>
                <a:gd name="T5" fmla="*/ 2147483646 h 269"/>
                <a:gd name="T6" fmla="*/ 2147483646 w 498"/>
                <a:gd name="T7" fmla="*/ 2147483646 h 269"/>
                <a:gd name="T8" fmla="*/ 2147483646 w 498"/>
                <a:gd name="T9" fmla="*/ 2147483646 h 269"/>
                <a:gd name="T10" fmla="*/ 2147483646 w 498"/>
                <a:gd name="T11" fmla="*/ 2147483646 h 269"/>
                <a:gd name="T12" fmla="*/ 2147483646 w 498"/>
                <a:gd name="T13" fmla="*/ 2147483646 h 269"/>
                <a:gd name="T14" fmla="*/ 2147483646 w 498"/>
                <a:gd name="T15" fmla="*/ 2147483646 h 269"/>
                <a:gd name="T16" fmla="*/ 2147483646 w 498"/>
                <a:gd name="T17" fmla="*/ 2147483646 h 269"/>
                <a:gd name="T18" fmla="*/ 2147483646 w 498"/>
                <a:gd name="T19" fmla="*/ 2147483646 h 269"/>
                <a:gd name="T20" fmla="*/ 2147483646 w 498"/>
                <a:gd name="T21" fmla="*/ 2147483646 h 269"/>
                <a:gd name="T22" fmla="*/ 2147483646 w 498"/>
                <a:gd name="T23" fmla="*/ 2147483646 h 269"/>
                <a:gd name="T24" fmla="*/ 2147483646 w 498"/>
                <a:gd name="T25" fmla="*/ 2147483646 h 269"/>
                <a:gd name="T26" fmla="*/ 2147483646 w 498"/>
                <a:gd name="T27" fmla="*/ 2147483646 h 269"/>
                <a:gd name="T28" fmla="*/ 2147483646 w 498"/>
                <a:gd name="T29" fmla="*/ 2147483646 h 269"/>
                <a:gd name="T30" fmla="*/ 2147483646 w 498"/>
                <a:gd name="T31" fmla="*/ 2147483646 h 269"/>
                <a:gd name="T32" fmla="*/ 2147483646 w 498"/>
                <a:gd name="T33" fmla="*/ 0 h 269"/>
                <a:gd name="T34" fmla="*/ 2147483646 w 498"/>
                <a:gd name="T35" fmla="*/ 2147483646 h 269"/>
                <a:gd name="T36" fmla="*/ 2147483646 w 498"/>
                <a:gd name="T37" fmla="*/ 2147483646 h 269"/>
                <a:gd name="T38" fmla="*/ 2147483646 w 498"/>
                <a:gd name="T39" fmla="*/ 2147483646 h 269"/>
                <a:gd name="T40" fmla="*/ 2147483646 w 498"/>
                <a:gd name="T41" fmla="*/ 2147483646 h 269"/>
                <a:gd name="T42" fmla="*/ 2147483646 w 498"/>
                <a:gd name="T43" fmla="*/ 2147483646 h 269"/>
                <a:gd name="T44" fmla="*/ 2147483646 w 498"/>
                <a:gd name="T45" fmla="*/ 2147483646 h 269"/>
                <a:gd name="T46" fmla="*/ 2147483646 w 498"/>
                <a:gd name="T47" fmla="*/ 2147483646 h 269"/>
                <a:gd name="T48" fmla="*/ 2147483646 w 498"/>
                <a:gd name="T49" fmla="*/ 2147483646 h 269"/>
                <a:gd name="T50" fmla="*/ 2147483646 w 498"/>
                <a:gd name="T51" fmla="*/ 2147483646 h 269"/>
                <a:gd name="T52" fmla="*/ 2147483646 w 498"/>
                <a:gd name="T53" fmla="*/ 2147483646 h 269"/>
                <a:gd name="T54" fmla="*/ 2147483646 w 498"/>
                <a:gd name="T55" fmla="*/ 2147483646 h 269"/>
                <a:gd name="T56" fmla="*/ 2147483646 w 498"/>
                <a:gd name="T57" fmla="*/ 2147483646 h 269"/>
                <a:gd name="T58" fmla="*/ 2147483646 w 498"/>
                <a:gd name="T59" fmla="*/ 2147483646 h 269"/>
                <a:gd name="T60" fmla="*/ 2147483646 w 498"/>
                <a:gd name="T61" fmla="*/ 2147483646 h 269"/>
                <a:gd name="T62" fmla="*/ 2147483646 w 498"/>
                <a:gd name="T63" fmla="*/ 2147483646 h 269"/>
                <a:gd name="T64" fmla="*/ 2147483646 w 498"/>
                <a:gd name="T65" fmla="*/ 2147483646 h 269"/>
                <a:gd name="T66" fmla="*/ 2147483646 w 498"/>
                <a:gd name="T67" fmla="*/ 2147483646 h 269"/>
                <a:gd name="T68" fmla="*/ 2147483646 w 498"/>
                <a:gd name="T69" fmla="*/ 2147483646 h 269"/>
                <a:gd name="T70" fmla="*/ 2147483646 w 498"/>
                <a:gd name="T71" fmla="*/ 2147483646 h 269"/>
                <a:gd name="T72" fmla="*/ 2147483646 w 498"/>
                <a:gd name="T73" fmla="*/ 2147483646 h 269"/>
                <a:gd name="T74" fmla="*/ 2147483646 w 498"/>
                <a:gd name="T75" fmla="*/ 2147483646 h 269"/>
                <a:gd name="T76" fmla="*/ 0 w 498"/>
                <a:gd name="T77" fmla="*/ 2147483646 h 269"/>
                <a:gd name="T78" fmla="*/ 0 w 498"/>
                <a:gd name="T79" fmla="*/ 2147483646 h 269"/>
                <a:gd name="T80" fmla="*/ 2147483646 w 498"/>
                <a:gd name="T81" fmla="*/ 2147483646 h 2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269"/>
                <a:gd name="T125" fmla="*/ 498 w 498"/>
                <a:gd name="T126" fmla="*/ 269 h 2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269">
                  <a:moveTo>
                    <a:pt x="6" y="252"/>
                  </a:moveTo>
                  <a:lnTo>
                    <a:pt x="6" y="174"/>
                  </a:lnTo>
                  <a:lnTo>
                    <a:pt x="24" y="174"/>
                  </a:lnTo>
                  <a:lnTo>
                    <a:pt x="24" y="150"/>
                  </a:lnTo>
                  <a:lnTo>
                    <a:pt x="36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96" y="138"/>
                  </a:lnTo>
                  <a:lnTo>
                    <a:pt x="120" y="126"/>
                  </a:lnTo>
                  <a:lnTo>
                    <a:pt x="144" y="138"/>
                  </a:lnTo>
                  <a:lnTo>
                    <a:pt x="162" y="108"/>
                  </a:lnTo>
                  <a:lnTo>
                    <a:pt x="198" y="60"/>
                  </a:lnTo>
                  <a:lnTo>
                    <a:pt x="252" y="18"/>
                  </a:lnTo>
                  <a:lnTo>
                    <a:pt x="276" y="6"/>
                  </a:lnTo>
                  <a:lnTo>
                    <a:pt x="492" y="0"/>
                  </a:lnTo>
                  <a:lnTo>
                    <a:pt x="498" y="108"/>
                  </a:lnTo>
                  <a:lnTo>
                    <a:pt x="456" y="108"/>
                  </a:lnTo>
                  <a:lnTo>
                    <a:pt x="438" y="120"/>
                  </a:lnTo>
                  <a:lnTo>
                    <a:pt x="420" y="120"/>
                  </a:lnTo>
                  <a:lnTo>
                    <a:pt x="414" y="126"/>
                  </a:lnTo>
                  <a:lnTo>
                    <a:pt x="354" y="126"/>
                  </a:lnTo>
                  <a:lnTo>
                    <a:pt x="348" y="132"/>
                  </a:lnTo>
                  <a:lnTo>
                    <a:pt x="348" y="144"/>
                  </a:lnTo>
                  <a:lnTo>
                    <a:pt x="336" y="156"/>
                  </a:lnTo>
                  <a:lnTo>
                    <a:pt x="306" y="180"/>
                  </a:lnTo>
                  <a:lnTo>
                    <a:pt x="288" y="168"/>
                  </a:lnTo>
                  <a:lnTo>
                    <a:pt x="270" y="150"/>
                  </a:lnTo>
                  <a:lnTo>
                    <a:pt x="264" y="150"/>
                  </a:lnTo>
                  <a:lnTo>
                    <a:pt x="252" y="138"/>
                  </a:lnTo>
                  <a:lnTo>
                    <a:pt x="222" y="138"/>
                  </a:lnTo>
                  <a:lnTo>
                    <a:pt x="210" y="162"/>
                  </a:lnTo>
                  <a:lnTo>
                    <a:pt x="192" y="162"/>
                  </a:lnTo>
                  <a:lnTo>
                    <a:pt x="150" y="180"/>
                  </a:lnTo>
                  <a:lnTo>
                    <a:pt x="138" y="222"/>
                  </a:lnTo>
                  <a:lnTo>
                    <a:pt x="132" y="222"/>
                  </a:lnTo>
                  <a:lnTo>
                    <a:pt x="114" y="269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Freeform 14">
              <a:extLst>
                <a:ext uri="{FF2B5EF4-FFF2-40B4-BE49-F238E27FC236}">
                  <a16:creationId xmlns:a16="http://schemas.microsoft.com/office/drawing/2014/main" id="{B05C3C4D-76C4-A839-2401-4C78BEAF3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360738"/>
              <a:ext cx="268288" cy="368300"/>
            </a:xfrm>
            <a:custGeom>
              <a:avLst/>
              <a:gdLst>
                <a:gd name="T0" fmla="*/ 2147483646 w 174"/>
                <a:gd name="T1" fmla="*/ 2147483646 h 246"/>
                <a:gd name="T2" fmla="*/ 2147483646 w 174"/>
                <a:gd name="T3" fmla="*/ 2147483646 h 246"/>
                <a:gd name="T4" fmla="*/ 2147483646 w 174"/>
                <a:gd name="T5" fmla="*/ 2147483646 h 246"/>
                <a:gd name="T6" fmla="*/ 2147483646 w 174"/>
                <a:gd name="T7" fmla="*/ 2147483646 h 246"/>
                <a:gd name="T8" fmla="*/ 2147483646 w 174"/>
                <a:gd name="T9" fmla="*/ 2147483646 h 246"/>
                <a:gd name="T10" fmla="*/ 2147483646 w 174"/>
                <a:gd name="T11" fmla="*/ 2147483646 h 246"/>
                <a:gd name="T12" fmla="*/ 2147483646 w 174"/>
                <a:gd name="T13" fmla="*/ 2147483646 h 246"/>
                <a:gd name="T14" fmla="*/ 2147483646 w 174"/>
                <a:gd name="T15" fmla="*/ 2147483646 h 246"/>
                <a:gd name="T16" fmla="*/ 2147483646 w 174"/>
                <a:gd name="T17" fmla="*/ 2147483646 h 246"/>
                <a:gd name="T18" fmla="*/ 2147483646 w 174"/>
                <a:gd name="T19" fmla="*/ 2147483646 h 246"/>
                <a:gd name="T20" fmla="*/ 2147483646 w 174"/>
                <a:gd name="T21" fmla="*/ 2147483646 h 246"/>
                <a:gd name="T22" fmla="*/ 2147483646 w 174"/>
                <a:gd name="T23" fmla="*/ 2147483646 h 246"/>
                <a:gd name="T24" fmla="*/ 2147483646 w 174"/>
                <a:gd name="T25" fmla="*/ 2147483646 h 246"/>
                <a:gd name="T26" fmla="*/ 2147483646 w 174"/>
                <a:gd name="T27" fmla="*/ 2147483646 h 246"/>
                <a:gd name="T28" fmla="*/ 2147483646 w 174"/>
                <a:gd name="T29" fmla="*/ 2147483646 h 246"/>
                <a:gd name="T30" fmla="*/ 2147483646 w 174"/>
                <a:gd name="T31" fmla="*/ 2147483646 h 246"/>
                <a:gd name="T32" fmla="*/ 2147483646 w 174"/>
                <a:gd name="T33" fmla="*/ 2147483646 h 246"/>
                <a:gd name="T34" fmla="*/ 2147483646 w 174"/>
                <a:gd name="T35" fmla="*/ 2147483646 h 246"/>
                <a:gd name="T36" fmla="*/ 2147483646 w 174"/>
                <a:gd name="T37" fmla="*/ 2147483646 h 246"/>
                <a:gd name="T38" fmla="*/ 2147483646 w 174"/>
                <a:gd name="T39" fmla="*/ 2147483646 h 246"/>
                <a:gd name="T40" fmla="*/ 2147483646 w 174"/>
                <a:gd name="T41" fmla="*/ 2147483646 h 246"/>
                <a:gd name="T42" fmla="*/ 2147483646 w 174"/>
                <a:gd name="T43" fmla="*/ 2147483646 h 246"/>
                <a:gd name="T44" fmla="*/ 2147483646 w 174"/>
                <a:gd name="T45" fmla="*/ 2147483646 h 246"/>
                <a:gd name="T46" fmla="*/ 2147483646 w 174"/>
                <a:gd name="T47" fmla="*/ 2147483646 h 246"/>
                <a:gd name="T48" fmla="*/ 2147483646 w 174"/>
                <a:gd name="T49" fmla="*/ 2147483646 h 246"/>
                <a:gd name="T50" fmla="*/ 2147483646 w 174"/>
                <a:gd name="T51" fmla="*/ 0 h 246"/>
                <a:gd name="T52" fmla="*/ 2147483646 w 174"/>
                <a:gd name="T53" fmla="*/ 0 h 246"/>
                <a:gd name="T54" fmla="*/ 0 w 174"/>
                <a:gd name="T55" fmla="*/ 2147483646 h 246"/>
                <a:gd name="T56" fmla="*/ 0 w 174"/>
                <a:gd name="T57" fmla="*/ 2147483646 h 246"/>
                <a:gd name="T58" fmla="*/ 2147483646 w 174"/>
                <a:gd name="T59" fmla="*/ 2147483646 h 246"/>
                <a:gd name="T60" fmla="*/ 0 w 174"/>
                <a:gd name="T61" fmla="*/ 2147483646 h 246"/>
                <a:gd name="T62" fmla="*/ 0 w 174"/>
                <a:gd name="T63" fmla="*/ 2147483646 h 246"/>
                <a:gd name="T64" fmla="*/ 2147483646 w 174"/>
                <a:gd name="T65" fmla="*/ 2147483646 h 246"/>
                <a:gd name="T66" fmla="*/ 2147483646 w 174"/>
                <a:gd name="T67" fmla="*/ 2147483646 h 246"/>
                <a:gd name="T68" fmla="*/ 2147483646 w 174"/>
                <a:gd name="T69" fmla="*/ 2147483646 h 246"/>
                <a:gd name="T70" fmla="*/ 2147483646 w 174"/>
                <a:gd name="T71" fmla="*/ 2147483646 h 246"/>
                <a:gd name="T72" fmla="*/ 2147483646 w 174"/>
                <a:gd name="T73" fmla="*/ 2147483646 h 246"/>
                <a:gd name="T74" fmla="*/ 2147483646 w 174"/>
                <a:gd name="T75" fmla="*/ 2147483646 h 246"/>
                <a:gd name="T76" fmla="*/ 2147483646 w 174"/>
                <a:gd name="T77" fmla="*/ 2147483646 h 246"/>
                <a:gd name="T78" fmla="*/ 2147483646 w 174"/>
                <a:gd name="T79" fmla="*/ 2147483646 h 246"/>
                <a:gd name="T80" fmla="*/ 2147483646 w 174"/>
                <a:gd name="T81" fmla="*/ 2147483646 h 246"/>
                <a:gd name="T82" fmla="*/ 2147483646 w 174"/>
                <a:gd name="T83" fmla="*/ 2147483646 h 246"/>
                <a:gd name="T84" fmla="*/ 2147483646 w 174"/>
                <a:gd name="T85" fmla="*/ 2147483646 h 246"/>
                <a:gd name="T86" fmla="*/ 2147483646 w 174"/>
                <a:gd name="T87" fmla="*/ 2147483646 h 246"/>
                <a:gd name="T88" fmla="*/ 2147483646 w 174"/>
                <a:gd name="T89" fmla="*/ 2147483646 h 246"/>
                <a:gd name="T90" fmla="*/ 2147483646 w 174"/>
                <a:gd name="T91" fmla="*/ 2147483646 h 246"/>
                <a:gd name="T92" fmla="*/ 2147483646 w 174"/>
                <a:gd name="T93" fmla="*/ 2147483646 h 246"/>
                <a:gd name="T94" fmla="*/ 2147483646 w 174"/>
                <a:gd name="T95" fmla="*/ 2147483646 h 246"/>
                <a:gd name="T96" fmla="*/ 2147483646 w 174"/>
                <a:gd name="T97" fmla="*/ 2147483646 h 246"/>
                <a:gd name="T98" fmla="*/ 2147483646 w 174"/>
                <a:gd name="T99" fmla="*/ 2147483646 h 2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"/>
                <a:gd name="T151" fmla="*/ 0 h 246"/>
                <a:gd name="T152" fmla="*/ 174 w 174"/>
                <a:gd name="T153" fmla="*/ 246 h 2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" h="246">
                  <a:moveTo>
                    <a:pt x="96" y="228"/>
                  </a:moveTo>
                  <a:lnTo>
                    <a:pt x="102" y="228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50" y="246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56" y="162"/>
                  </a:lnTo>
                  <a:lnTo>
                    <a:pt x="174" y="162"/>
                  </a:lnTo>
                  <a:lnTo>
                    <a:pt x="174" y="132"/>
                  </a:lnTo>
                  <a:lnTo>
                    <a:pt x="162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38" y="144"/>
                  </a:lnTo>
                  <a:lnTo>
                    <a:pt x="120" y="162"/>
                  </a:lnTo>
                  <a:lnTo>
                    <a:pt x="108" y="114"/>
                  </a:lnTo>
                  <a:lnTo>
                    <a:pt x="114" y="102"/>
                  </a:lnTo>
                  <a:lnTo>
                    <a:pt x="114" y="84"/>
                  </a:lnTo>
                  <a:lnTo>
                    <a:pt x="108" y="42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8" y="132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8" y="174"/>
                  </a:lnTo>
                  <a:lnTo>
                    <a:pt x="42" y="186"/>
                  </a:lnTo>
                  <a:lnTo>
                    <a:pt x="48" y="192"/>
                  </a:lnTo>
                  <a:lnTo>
                    <a:pt x="66" y="192"/>
                  </a:lnTo>
                  <a:lnTo>
                    <a:pt x="72" y="198"/>
                  </a:lnTo>
                  <a:lnTo>
                    <a:pt x="72" y="204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78" y="228"/>
                  </a:lnTo>
                  <a:lnTo>
                    <a:pt x="84" y="234"/>
                  </a:lnTo>
                  <a:lnTo>
                    <a:pt x="96" y="228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Freeform 15">
              <a:extLst>
                <a:ext uri="{FF2B5EF4-FFF2-40B4-BE49-F238E27FC236}">
                  <a16:creationId xmlns:a16="http://schemas.microsoft.com/office/drawing/2014/main" id="{59127A5B-9099-44DD-9263-A22F7D7B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3850"/>
              <a:ext cx="1133475" cy="647700"/>
            </a:xfrm>
            <a:custGeom>
              <a:avLst/>
              <a:gdLst>
                <a:gd name="T0" fmla="*/ 2147483646 w 735"/>
                <a:gd name="T1" fmla="*/ 2147483646 h 432"/>
                <a:gd name="T2" fmla="*/ 2147483646 w 735"/>
                <a:gd name="T3" fmla="*/ 2147483646 h 432"/>
                <a:gd name="T4" fmla="*/ 2147483646 w 735"/>
                <a:gd name="T5" fmla="*/ 2147483646 h 432"/>
                <a:gd name="T6" fmla="*/ 2147483646 w 735"/>
                <a:gd name="T7" fmla="*/ 2147483646 h 432"/>
                <a:gd name="T8" fmla="*/ 0 w 735"/>
                <a:gd name="T9" fmla="*/ 2147483646 h 432"/>
                <a:gd name="T10" fmla="*/ 2147483646 w 735"/>
                <a:gd name="T11" fmla="*/ 2147483646 h 432"/>
                <a:gd name="T12" fmla="*/ 2147483646 w 735"/>
                <a:gd name="T13" fmla="*/ 2147483646 h 432"/>
                <a:gd name="T14" fmla="*/ 2147483646 w 735"/>
                <a:gd name="T15" fmla="*/ 2147483646 h 432"/>
                <a:gd name="T16" fmla="*/ 2147483646 w 735"/>
                <a:gd name="T17" fmla="*/ 2147483646 h 432"/>
                <a:gd name="T18" fmla="*/ 2147483646 w 735"/>
                <a:gd name="T19" fmla="*/ 2147483646 h 432"/>
                <a:gd name="T20" fmla="*/ 2147483646 w 735"/>
                <a:gd name="T21" fmla="*/ 2147483646 h 432"/>
                <a:gd name="T22" fmla="*/ 2147483646 w 735"/>
                <a:gd name="T23" fmla="*/ 2147483646 h 432"/>
                <a:gd name="T24" fmla="*/ 2147483646 w 735"/>
                <a:gd name="T25" fmla="*/ 2147483646 h 432"/>
                <a:gd name="T26" fmla="*/ 2147483646 w 735"/>
                <a:gd name="T27" fmla="*/ 2147483646 h 432"/>
                <a:gd name="T28" fmla="*/ 2147483646 w 735"/>
                <a:gd name="T29" fmla="*/ 2147483646 h 432"/>
                <a:gd name="T30" fmla="*/ 2147483646 w 735"/>
                <a:gd name="T31" fmla="*/ 2147483646 h 432"/>
                <a:gd name="T32" fmla="*/ 2147483646 w 735"/>
                <a:gd name="T33" fmla="*/ 2147483646 h 432"/>
                <a:gd name="T34" fmla="*/ 2147483646 w 735"/>
                <a:gd name="T35" fmla="*/ 2147483646 h 432"/>
                <a:gd name="T36" fmla="*/ 2147483646 w 735"/>
                <a:gd name="T37" fmla="*/ 2147483646 h 432"/>
                <a:gd name="T38" fmla="*/ 2147483646 w 735"/>
                <a:gd name="T39" fmla="*/ 2147483646 h 432"/>
                <a:gd name="T40" fmla="*/ 2147483646 w 735"/>
                <a:gd name="T41" fmla="*/ 2147483646 h 432"/>
                <a:gd name="T42" fmla="*/ 2147483646 w 735"/>
                <a:gd name="T43" fmla="*/ 2147483646 h 432"/>
                <a:gd name="T44" fmla="*/ 2147483646 w 735"/>
                <a:gd name="T45" fmla="*/ 2147483646 h 432"/>
                <a:gd name="T46" fmla="*/ 2147483646 w 735"/>
                <a:gd name="T47" fmla="*/ 2147483646 h 432"/>
                <a:gd name="T48" fmla="*/ 2147483646 w 735"/>
                <a:gd name="T49" fmla="*/ 2147483646 h 432"/>
                <a:gd name="T50" fmla="*/ 2147483646 w 735"/>
                <a:gd name="T51" fmla="*/ 2147483646 h 432"/>
                <a:gd name="T52" fmla="*/ 2147483646 w 735"/>
                <a:gd name="T53" fmla="*/ 2147483646 h 432"/>
                <a:gd name="T54" fmla="*/ 2147483646 w 735"/>
                <a:gd name="T55" fmla="*/ 2147483646 h 432"/>
                <a:gd name="T56" fmla="*/ 2147483646 w 735"/>
                <a:gd name="T57" fmla="*/ 2147483646 h 432"/>
                <a:gd name="T58" fmla="*/ 2147483646 w 735"/>
                <a:gd name="T59" fmla="*/ 2147483646 h 432"/>
                <a:gd name="T60" fmla="*/ 2147483646 w 735"/>
                <a:gd name="T61" fmla="*/ 2147483646 h 432"/>
                <a:gd name="T62" fmla="*/ 2147483646 w 735"/>
                <a:gd name="T63" fmla="*/ 2147483646 h 432"/>
                <a:gd name="T64" fmla="*/ 2147483646 w 735"/>
                <a:gd name="T65" fmla="*/ 2147483646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5"/>
                <a:gd name="T100" fmla="*/ 0 h 432"/>
                <a:gd name="T101" fmla="*/ 735 w 735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5" h="432">
                  <a:moveTo>
                    <a:pt x="30" y="270"/>
                  </a:moveTo>
                  <a:lnTo>
                    <a:pt x="18" y="27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24" y="216"/>
                  </a:lnTo>
                  <a:lnTo>
                    <a:pt x="24" y="204"/>
                  </a:lnTo>
                  <a:lnTo>
                    <a:pt x="6" y="192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12" y="150"/>
                  </a:lnTo>
                  <a:lnTo>
                    <a:pt x="12" y="138"/>
                  </a:lnTo>
                  <a:lnTo>
                    <a:pt x="18" y="120"/>
                  </a:lnTo>
                  <a:lnTo>
                    <a:pt x="12" y="114"/>
                  </a:lnTo>
                  <a:lnTo>
                    <a:pt x="6" y="102"/>
                  </a:lnTo>
                  <a:lnTo>
                    <a:pt x="18" y="84"/>
                  </a:lnTo>
                  <a:lnTo>
                    <a:pt x="6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48"/>
                  </a:lnTo>
                  <a:lnTo>
                    <a:pt x="42" y="48"/>
                  </a:lnTo>
                  <a:lnTo>
                    <a:pt x="60" y="24"/>
                  </a:lnTo>
                  <a:lnTo>
                    <a:pt x="66" y="0"/>
                  </a:lnTo>
                  <a:lnTo>
                    <a:pt x="732" y="6"/>
                  </a:lnTo>
                  <a:lnTo>
                    <a:pt x="735" y="360"/>
                  </a:lnTo>
                  <a:lnTo>
                    <a:pt x="462" y="360"/>
                  </a:lnTo>
                  <a:lnTo>
                    <a:pt x="444" y="360"/>
                  </a:lnTo>
                  <a:lnTo>
                    <a:pt x="426" y="342"/>
                  </a:lnTo>
                  <a:lnTo>
                    <a:pt x="420" y="348"/>
                  </a:lnTo>
                  <a:lnTo>
                    <a:pt x="414" y="348"/>
                  </a:lnTo>
                  <a:lnTo>
                    <a:pt x="402" y="360"/>
                  </a:lnTo>
                  <a:lnTo>
                    <a:pt x="380" y="338"/>
                  </a:lnTo>
                  <a:lnTo>
                    <a:pt x="390" y="323"/>
                  </a:lnTo>
                  <a:lnTo>
                    <a:pt x="390" y="306"/>
                  </a:lnTo>
                  <a:lnTo>
                    <a:pt x="396" y="300"/>
                  </a:lnTo>
                  <a:lnTo>
                    <a:pt x="390" y="294"/>
                  </a:lnTo>
                  <a:lnTo>
                    <a:pt x="372" y="287"/>
                  </a:lnTo>
                  <a:lnTo>
                    <a:pt x="366" y="294"/>
                  </a:lnTo>
                  <a:lnTo>
                    <a:pt x="354" y="294"/>
                  </a:lnTo>
                  <a:lnTo>
                    <a:pt x="330" y="318"/>
                  </a:lnTo>
                  <a:lnTo>
                    <a:pt x="312" y="324"/>
                  </a:lnTo>
                  <a:lnTo>
                    <a:pt x="300" y="360"/>
                  </a:lnTo>
                  <a:lnTo>
                    <a:pt x="269" y="341"/>
                  </a:lnTo>
                  <a:lnTo>
                    <a:pt x="240" y="354"/>
                  </a:lnTo>
                  <a:lnTo>
                    <a:pt x="243" y="392"/>
                  </a:lnTo>
                  <a:lnTo>
                    <a:pt x="246" y="402"/>
                  </a:lnTo>
                  <a:lnTo>
                    <a:pt x="264" y="420"/>
                  </a:lnTo>
                  <a:lnTo>
                    <a:pt x="252" y="432"/>
                  </a:lnTo>
                  <a:lnTo>
                    <a:pt x="240" y="420"/>
                  </a:lnTo>
                  <a:lnTo>
                    <a:pt x="228" y="432"/>
                  </a:lnTo>
                  <a:lnTo>
                    <a:pt x="216" y="426"/>
                  </a:lnTo>
                  <a:lnTo>
                    <a:pt x="210" y="408"/>
                  </a:lnTo>
                  <a:lnTo>
                    <a:pt x="180" y="402"/>
                  </a:lnTo>
                  <a:lnTo>
                    <a:pt x="168" y="402"/>
                  </a:lnTo>
                  <a:lnTo>
                    <a:pt x="156" y="396"/>
                  </a:lnTo>
                  <a:lnTo>
                    <a:pt x="144" y="378"/>
                  </a:lnTo>
                  <a:lnTo>
                    <a:pt x="138" y="372"/>
                  </a:lnTo>
                  <a:lnTo>
                    <a:pt x="126" y="372"/>
                  </a:lnTo>
                  <a:lnTo>
                    <a:pt x="120" y="360"/>
                  </a:lnTo>
                  <a:lnTo>
                    <a:pt x="102" y="360"/>
                  </a:lnTo>
                  <a:lnTo>
                    <a:pt x="96" y="348"/>
                  </a:lnTo>
                  <a:lnTo>
                    <a:pt x="84" y="336"/>
                  </a:lnTo>
                  <a:lnTo>
                    <a:pt x="84" y="324"/>
                  </a:lnTo>
                  <a:lnTo>
                    <a:pt x="78" y="294"/>
                  </a:lnTo>
                  <a:lnTo>
                    <a:pt x="78" y="276"/>
                  </a:lnTo>
                  <a:lnTo>
                    <a:pt x="60" y="270"/>
                  </a:lnTo>
                  <a:lnTo>
                    <a:pt x="30" y="27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C805E24B-AE3B-663A-ABEC-AD8F2D2A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1598613"/>
              <a:ext cx="342900" cy="403225"/>
            </a:xfrm>
            <a:custGeom>
              <a:avLst/>
              <a:gdLst>
                <a:gd name="T0" fmla="*/ 2147483646 w 222"/>
                <a:gd name="T1" fmla="*/ 2147483646 h 270"/>
                <a:gd name="T2" fmla="*/ 2147483646 w 222"/>
                <a:gd name="T3" fmla="*/ 2147483646 h 270"/>
                <a:gd name="T4" fmla="*/ 2147483646 w 222"/>
                <a:gd name="T5" fmla="*/ 2147483646 h 270"/>
                <a:gd name="T6" fmla="*/ 2147483646 w 222"/>
                <a:gd name="T7" fmla="*/ 2147483646 h 270"/>
                <a:gd name="T8" fmla="*/ 2147483646 w 222"/>
                <a:gd name="T9" fmla="*/ 2147483646 h 270"/>
                <a:gd name="T10" fmla="*/ 2147483646 w 222"/>
                <a:gd name="T11" fmla="*/ 2147483646 h 270"/>
                <a:gd name="T12" fmla="*/ 2147483646 w 222"/>
                <a:gd name="T13" fmla="*/ 2147483646 h 270"/>
                <a:gd name="T14" fmla="*/ 2147483646 w 222"/>
                <a:gd name="T15" fmla="*/ 2147483646 h 270"/>
                <a:gd name="T16" fmla="*/ 2147483646 w 222"/>
                <a:gd name="T17" fmla="*/ 2147483646 h 270"/>
                <a:gd name="T18" fmla="*/ 2147483646 w 222"/>
                <a:gd name="T19" fmla="*/ 2147483646 h 270"/>
                <a:gd name="T20" fmla="*/ 2147483646 w 222"/>
                <a:gd name="T21" fmla="*/ 2147483646 h 270"/>
                <a:gd name="T22" fmla="*/ 2147483646 w 222"/>
                <a:gd name="T23" fmla="*/ 2147483646 h 270"/>
                <a:gd name="T24" fmla="*/ 2147483646 w 222"/>
                <a:gd name="T25" fmla="*/ 2147483646 h 270"/>
                <a:gd name="T26" fmla="*/ 2147483646 w 222"/>
                <a:gd name="T27" fmla="*/ 2147483646 h 270"/>
                <a:gd name="T28" fmla="*/ 2147483646 w 222"/>
                <a:gd name="T29" fmla="*/ 2147483646 h 270"/>
                <a:gd name="T30" fmla="*/ 2147483646 w 222"/>
                <a:gd name="T31" fmla="*/ 2147483646 h 270"/>
                <a:gd name="T32" fmla="*/ 2147483646 w 222"/>
                <a:gd name="T33" fmla="*/ 2147483646 h 270"/>
                <a:gd name="T34" fmla="*/ 2147483646 w 222"/>
                <a:gd name="T35" fmla="*/ 2147483646 h 270"/>
                <a:gd name="T36" fmla="*/ 2147483646 w 222"/>
                <a:gd name="T37" fmla="*/ 2147483646 h 270"/>
                <a:gd name="T38" fmla="*/ 2147483646 w 222"/>
                <a:gd name="T39" fmla="*/ 2147483646 h 270"/>
                <a:gd name="T40" fmla="*/ 2147483646 w 222"/>
                <a:gd name="T41" fmla="*/ 2147483646 h 270"/>
                <a:gd name="T42" fmla="*/ 2147483646 w 222"/>
                <a:gd name="T43" fmla="*/ 2147483646 h 270"/>
                <a:gd name="T44" fmla="*/ 2147483646 w 222"/>
                <a:gd name="T45" fmla="*/ 2147483646 h 270"/>
                <a:gd name="T46" fmla="*/ 2147483646 w 222"/>
                <a:gd name="T47" fmla="*/ 2147483646 h 270"/>
                <a:gd name="T48" fmla="*/ 2147483646 w 222"/>
                <a:gd name="T49" fmla="*/ 2147483646 h 270"/>
                <a:gd name="T50" fmla="*/ 2147483646 w 222"/>
                <a:gd name="T51" fmla="*/ 2147483646 h 270"/>
                <a:gd name="T52" fmla="*/ 2147483646 w 222"/>
                <a:gd name="T53" fmla="*/ 2147483646 h 270"/>
                <a:gd name="T54" fmla="*/ 2147483646 w 222"/>
                <a:gd name="T55" fmla="*/ 2147483646 h 270"/>
                <a:gd name="T56" fmla="*/ 2147483646 w 222"/>
                <a:gd name="T57" fmla="*/ 2147483646 h 270"/>
                <a:gd name="T58" fmla="*/ 2147483646 w 222"/>
                <a:gd name="T59" fmla="*/ 2147483646 h 270"/>
                <a:gd name="T60" fmla="*/ 2147483646 w 222"/>
                <a:gd name="T61" fmla="*/ 2147483646 h 270"/>
                <a:gd name="T62" fmla="*/ 2147483646 w 222"/>
                <a:gd name="T63" fmla="*/ 2147483646 h 270"/>
                <a:gd name="T64" fmla="*/ 2147483646 w 222"/>
                <a:gd name="T65" fmla="*/ 2147483646 h 270"/>
                <a:gd name="T66" fmla="*/ 2147483646 w 222"/>
                <a:gd name="T67" fmla="*/ 2147483646 h 270"/>
                <a:gd name="T68" fmla="*/ 2147483646 w 222"/>
                <a:gd name="T69" fmla="*/ 0 h 270"/>
                <a:gd name="T70" fmla="*/ 2147483646 w 222"/>
                <a:gd name="T71" fmla="*/ 0 h 270"/>
                <a:gd name="T72" fmla="*/ 2147483646 w 222"/>
                <a:gd name="T73" fmla="*/ 2147483646 h 270"/>
                <a:gd name="T74" fmla="*/ 2147483646 w 222"/>
                <a:gd name="T75" fmla="*/ 2147483646 h 270"/>
                <a:gd name="T76" fmla="*/ 2147483646 w 222"/>
                <a:gd name="T77" fmla="*/ 2147483646 h 270"/>
                <a:gd name="T78" fmla="*/ 0 w 222"/>
                <a:gd name="T79" fmla="*/ 2147483646 h 270"/>
                <a:gd name="T80" fmla="*/ 2147483646 w 222"/>
                <a:gd name="T81" fmla="*/ 2147483646 h 270"/>
                <a:gd name="T82" fmla="*/ 2147483646 w 222"/>
                <a:gd name="T83" fmla="*/ 2147483646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270"/>
                <a:gd name="T128" fmla="*/ 222 w 222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270">
                  <a:moveTo>
                    <a:pt x="24" y="102"/>
                  </a:moveTo>
                  <a:lnTo>
                    <a:pt x="36" y="126"/>
                  </a:lnTo>
                  <a:lnTo>
                    <a:pt x="36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60" y="192"/>
                  </a:lnTo>
                  <a:lnTo>
                    <a:pt x="48" y="204"/>
                  </a:lnTo>
                  <a:lnTo>
                    <a:pt x="54" y="210"/>
                  </a:lnTo>
                  <a:lnTo>
                    <a:pt x="60" y="228"/>
                  </a:lnTo>
                  <a:lnTo>
                    <a:pt x="114" y="228"/>
                  </a:lnTo>
                  <a:lnTo>
                    <a:pt x="132" y="234"/>
                  </a:lnTo>
                  <a:lnTo>
                    <a:pt x="138" y="234"/>
                  </a:lnTo>
                  <a:lnTo>
                    <a:pt x="138" y="270"/>
                  </a:lnTo>
                  <a:lnTo>
                    <a:pt x="174" y="270"/>
                  </a:lnTo>
                  <a:lnTo>
                    <a:pt x="174" y="240"/>
                  </a:lnTo>
                  <a:lnTo>
                    <a:pt x="168" y="234"/>
                  </a:lnTo>
                  <a:lnTo>
                    <a:pt x="168" y="228"/>
                  </a:lnTo>
                  <a:lnTo>
                    <a:pt x="180" y="216"/>
                  </a:lnTo>
                  <a:lnTo>
                    <a:pt x="180" y="204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56" y="174"/>
                  </a:lnTo>
                  <a:lnTo>
                    <a:pt x="168" y="150"/>
                  </a:lnTo>
                  <a:lnTo>
                    <a:pt x="168" y="138"/>
                  </a:lnTo>
                  <a:lnTo>
                    <a:pt x="174" y="120"/>
                  </a:lnTo>
                  <a:lnTo>
                    <a:pt x="168" y="114"/>
                  </a:lnTo>
                  <a:lnTo>
                    <a:pt x="162" y="102"/>
                  </a:lnTo>
                  <a:lnTo>
                    <a:pt x="174" y="84"/>
                  </a:lnTo>
                  <a:lnTo>
                    <a:pt x="162" y="72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98" y="48"/>
                  </a:lnTo>
                  <a:lnTo>
                    <a:pt x="216" y="24"/>
                  </a:lnTo>
                  <a:lnTo>
                    <a:pt x="222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84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7BA79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Freeform 17">
              <a:extLst>
                <a:ext uri="{FF2B5EF4-FFF2-40B4-BE49-F238E27FC236}">
                  <a16:creationId xmlns:a16="http://schemas.microsoft.com/office/drawing/2014/main" id="{261D6446-8F0E-57C8-B459-0BB196106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2100263"/>
              <a:ext cx="890587" cy="601662"/>
            </a:xfrm>
            <a:custGeom>
              <a:avLst/>
              <a:gdLst>
                <a:gd name="T0" fmla="*/ 2147483646 w 576"/>
                <a:gd name="T1" fmla="*/ 2147483646 h 402"/>
                <a:gd name="T2" fmla="*/ 2147483646 w 576"/>
                <a:gd name="T3" fmla="*/ 2147483646 h 402"/>
                <a:gd name="T4" fmla="*/ 2147483646 w 576"/>
                <a:gd name="T5" fmla="*/ 2147483646 h 402"/>
                <a:gd name="T6" fmla="*/ 2147483646 w 576"/>
                <a:gd name="T7" fmla="*/ 2147483646 h 402"/>
                <a:gd name="T8" fmla="*/ 2147483646 w 576"/>
                <a:gd name="T9" fmla="*/ 2147483646 h 402"/>
                <a:gd name="T10" fmla="*/ 2147483646 w 576"/>
                <a:gd name="T11" fmla="*/ 2147483646 h 402"/>
                <a:gd name="T12" fmla="*/ 2147483646 w 576"/>
                <a:gd name="T13" fmla="*/ 2147483646 h 402"/>
                <a:gd name="T14" fmla="*/ 2147483646 w 576"/>
                <a:gd name="T15" fmla="*/ 2147483646 h 402"/>
                <a:gd name="T16" fmla="*/ 2147483646 w 576"/>
                <a:gd name="T17" fmla="*/ 2147483646 h 402"/>
                <a:gd name="T18" fmla="*/ 2147483646 w 576"/>
                <a:gd name="T19" fmla="*/ 2147483646 h 402"/>
                <a:gd name="T20" fmla="*/ 2147483646 w 576"/>
                <a:gd name="T21" fmla="*/ 2147483646 h 402"/>
                <a:gd name="T22" fmla="*/ 2147483646 w 576"/>
                <a:gd name="T23" fmla="*/ 2147483646 h 402"/>
                <a:gd name="T24" fmla="*/ 2147483646 w 576"/>
                <a:gd name="T25" fmla="*/ 2147483646 h 402"/>
                <a:gd name="T26" fmla="*/ 2147483646 w 576"/>
                <a:gd name="T27" fmla="*/ 2147483646 h 402"/>
                <a:gd name="T28" fmla="*/ 2147483646 w 576"/>
                <a:gd name="T29" fmla="*/ 2147483646 h 402"/>
                <a:gd name="T30" fmla="*/ 2147483646 w 576"/>
                <a:gd name="T31" fmla="*/ 2147483646 h 402"/>
                <a:gd name="T32" fmla="*/ 2147483646 w 576"/>
                <a:gd name="T33" fmla="*/ 2147483646 h 402"/>
                <a:gd name="T34" fmla="*/ 2147483646 w 576"/>
                <a:gd name="T35" fmla="*/ 2147483646 h 402"/>
                <a:gd name="T36" fmla="*/ 2147483646 w 576"/>
                <a:gd name="T37" fmla="*/ 2147483646 h 402"/>
                <a:gd name="T38" fmla="*/ 2147483646 w 576"/>
                <a:gd name="T39" fmla="*/ 2147483646 h 402"/>
                <a:gd name="T40" fmla="*/ 2147483646 w 576"/>
                <a:gd name="T41" fmla="*/ 2147483646 h 402"/>
                <a:gd name="T42" fmla="*/ 2147483646 w 576"/>
                <a:gd name="T43" fmla="*/ 2147483646 h 402"/>
                <a:gd name="T44" fmla="*/ 2147483646 w 576"/>
                <a:gd name="T45" fmla="*/ 2147483646 h 402"/>
                <a:gd name="T46" fmla="*/ 2147483646 w 576"/>
                <a:gd name="T47" fmla="*/ 2147483646 h 402"/>
                <a:gd name="T48" fmla="*/ 2147483646 w 576"/>
                <a:gd name="T49" fmla="*/ 2147483646 h 402"/>
                <a:gd name="T50" fmla="*/ 0 w 576"/>
                <a:gd name="T51" fmla="*/ 2147483646 h 402"/>
                <a:gd name="T52" fmla="*/ 2147483646 w 576"/>
                <a:gd name="T53" fmla="*/ 2147483646 h 402"/>
                <a:gd name="T54" fmla="*/ 2147483646 w 576"/>
                <a:gd name="T55" fmla="*/ 2147483646 h 402"/>
                <a:gd name="T56" fmla="*/ 2147483646 w 576"/>
                <a:gd name="T57" fmla="*/ 2147483646 h 402"/>
                <a:gd name="T58" fmla="*/ 2147483646 w 576"/>
                <a:gd name="T59" fmla="*/ 2147483646 h 402"/>
                <a:gd name="T60" fmla="*/ 2147483646 w 576"/>
                <a:gd name="T61" fmla="*/ 2147483646 h 402"/>
                <a:gd name="T62" fmla="*/ 2147483646 w 576"/>
                <a:gd name="T63" fmla="*/ 2147483646 h 402"/>
                <a:gd name="T64" fmla="*/ 2147483646 w 576"/>
                <a:gd name="T65" fmla="*/ 2147483646 h 402"/>
                <a:gd name="T66" fmla="*/ 2147483646 w 576"/>
                <a:gd name="T67" fmla="*/ 2147483646 h 402"/>
                <a:gd name="T68" fmla="*/ 2147483646 w 576"/>
                <a:gd name="T69" fmla="*/ 2147483646 h 402"/>
                <a:gd name="T70" fmla="*/ 2147483646 w 576"/>
                <a:gd name="T71" fmla="*/ 2147483646 h 402"/>
                <a:gd name="T72" fmla="*/ 2147483646 w 576"/>
                <a:gd name="T73" fmla="*/ 2147483646 h 402"/>
                <a:gd name="T74" fmla="*/ 2147483646 w 576"/>
                <a:gd name="T75" fmla="*/ 2147483646 h 402"/>
                <a:gd name="T76" fmla="*/ 2147483646 w 576"/>
                <a:gd name="T77" fmla="*/ 2147483646 h 402"/>
                <a:gd name="T78" fmla="*/ 2147483646 w 576"/>
                <a:gd name="T79" fmla="*/ 2147483646 h 402"/>
                <a:gd name="T80" fmla="*/ 2147483646 w 576"/>
                <a:gd name="T81" fmla="*/ 2147483646 h 402"/>
                <a:gd name="T82" fmla="*/ 2147483646 w 576"/>
                <a:gd name="T83" fmla="*/ 2147483646 h 402"/>
                <a:gd name="T84" fmla="*/ 2147483646 w 576"/>
                <a:gd name="T85" fmla="*/ 2147483646 h 402"/>
                <a:gd name="T86" fmla="*/ 2147483646 w 576"/>
                <a:gd name="T87" fmla="*/ 2147483646 h 402"/>
                <a:gd name="T88" fmla="*/ 2147483646 w 576"/>
                <a:gd name="T89" fmla="*/ 2147483646 h 402"/>
                <a:gd name="T90" fmla="*/ 2147483646 w 576"/>
                <a:gd name="T91" fmla="*/ 2147483646 h 402"/>
                <a:gd name="T92" fmla="*/ 2147483646 w 576"/>
                <a:gd name="T93" fmla="*/ 2147483646 h 402"/>
                <a:gd name="T94" fmla="*/ 2147483646 w 576"/>
                <a:gd name="T95" fmla="*/ 2147483646 h 402"/>
                <a:gd name="T96" fmla="*/ 2147483646 w 576"/>
                <a:gd name="T97" fmla="*/ 2147483646 h 402"/>
                <a:gd name="T98" fmla="*/ 2147483646 w 576"/>
                <a:gd name="T99" fmla="*/ 0 h 402"/>
                <a:gd name="T100" fmla="*/ 2147483646 w 576"/>
                <a:gd name="T101" fmla="*/ 2147483646 h 402"/>
                <a:gd name="T102" fmla="*/ 2147483646 w 576"/>
                <a:gd name="T103" fmla="*/ 2147483646 h 402"/>
                <a:gd name="T104" fmla="*/ 2147483646 w 576"/>
                <a:gd name="T105" fmla="*/ 2147483646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02"/>
                <a:gd name="T161" fmla="*/ 576 w 576"/>
                <a:gd name="T162" fmla="*/ 402 h 4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02">
                  <a:moveTo>
                    <a:pt x="204" y="48"/>
                  </a:moveTo>
                  <a:lnTo>
                    <a:pt x="192" y="60"/>
                  </a:lnTo>
                  <a:lnTo>
                    <a:pt x="180" y="54"/>
                  </a:lnTo>
                  <a:lnTo>
                    <a:pt x="168" y="66"/>
                  </a:lnTo>
                  <a:lnTo>
                    <a:pt x="180" y="72"/>
                  </a:lnTo>
                  <a:lnTo>
                    <a:pt x="174" y="90"/>
                  </a:lnTo>
                  <a:lnTo>
                    <a:pt x="156" y="96"/>
                  </a:lnTo>
                  <a:lnTo>
                    <a:pt x="150" y="138"/>
                  </a:lnTo>
                  <a:lnTo>
                    <a:pt x="138" y="162"/>
                  </a:lnTo>
                  <a:lnTo>
                    <a:pt x="138" y="180"/>
                  </a:lnTo>
                  <a:lnTo>
                    <a:pt x="120" y="210"/>
                  </a:lnTo>
                  <a:lnTo>
                    <a:pt x="120" y="222"/>
                  </a:lnTo>
                  <a:lnTo>
                    <a:pt x="108" y="228"/>
                  </a:lnTo>
                  <a:lnTo>
                    <a:pt x="108" y="240"/>
                  </a:lnTo>
                  <a:lnTo>
                    <a:pt x="114" y="252"/>
                  </a:lnTo>
                  <a:lnTo>
                    <a:pt x="120" y="276"/>
                  </a:lnTo>
                  <a:lnTo>
                    <a:pt x="96" y="282"/>
                  </a:lnTo>
                  <a:lnTo>
                    <a:pt x="90" y="300"/>
                  </a:lnTo>
                  <a:lnTo>
                    <a:pt x="78" y="306"/>
                  </a:lnTo>
                  <a:lnTo>
                    <a:pt x="72" y="312"/>
                  </a:lnTo>
                  <a:lnTo>
                    <a:pt x="60" y="318"/>
                  </a:lnTo>
                  <a:lnTo>
                    <a:pt x="54" y="330"/>
                  </a:lnTo>
                  <a:lnTo>
                    <a:pt x="36" y="336"/>
                  </a:lnTo>
                  <a:lnTo>
                    <a:pt x="18" y="354"/>
                  </a:lnTo>
                  <a:lnTo>
                    <a:pt x="6" y="372"/>
                  </a:lnTo>
                  <a:lnTo>
                    <a:pt x="0" y="384"/>
                  </a:lnTo>
                  <a:lnTo>
                    <a:pt x="6" y="402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66" y="372"/>
                  </a:lnTo>
                  <a:lnTo>
                    <a:pt x="108" y="366"/>
                  </a:lnTo>
                  <a:lnTo>
                    <a:pt x="132" y="384"/>
                  </a:lnTo>
                  <a:lnTo>
                    <a:pt x="180" y="354"/>
                  </a:lnTo>
                  <a:lnTo>
                    <a:pt x="210" y="366"/>
                  </a:lnTo>
                  <a:lnTo>
                    <a:pt x="288" y="366"/>
                  </a:lnTo>
                  <a:lnTo>
                    <a:pt x="330" y="348"/>
                  </a:lnTo>
                  <a:lnTo>
                    <a:pt x="360" y="342"/>
                  </a:lnTo>
                  <a:lnTo>
                    <a:pt x="378" y="348"/>
                  </a:lnTo>
                  <a:lnTo>
                    <a:pt x="390" y="342"/>
                  </a:lnTo>
                  <a:lnTo>
                    <a:pt x="408" y="336"/>
                  </a:lnTo>
                  <a:lnTo>
                    <a:pt x="438" y="342"/>
                  </a:lnTo>
                  <a:lnTo>
                    <a:pt x="462" y="336"/>
                  </a:lnTo>
                  <a:lnTo>
                    <a:pt x="480" y="342"/>
                  </a:lnTo>
                  <a:lnTo>
                    <a:pt x="504" y="330"/>
                  </a:lnTo>
                  <a:lnTo>
                    <a:pt x="522" y="336"/>
                  </a:lnTo>
                  <a:lnTo>
                    <a:pt x="540" y="330"/>
                  </a:lnTo>
                  <a:lnTo>
                    <a:pt x="576" y="330"/>
                  </a:lnTo>
                  <a:lnTo>
                    <a:pt x="570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2"/>
                  </a:lnTo>
                  <a:lnTo>
                    <a:pt x="204" y="48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Freeform 18">
              <a:extLst>
                <a:ext uri="{FF2B5EF4-FFF2-40B4-BE49-F238E27FC236}">
                  <a16:creationId xmlns:a16="http://schemas.microsoft.com/office/drawing/2014/main" id="{DBC9D678-68BD-1840-15E0-76990CC02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350" y="2019300"/>
              <a:ext cx="593725" cy="881063"/>
            </a:xfrm>
            <a:custGeom>
              <a:avLst/>
              <a:gdLst>
                <a:gd name="T0" fmla="*/ 2147483646 w 384"/>
                <a:gd name="T1" fmla="*/ 2147483646 h 588"/>
                <a:gd name="T2" fmla="*/ 2147483646 w 384"/>
                <a:gd name="T3" fmla="*/ 2147483646 h 588"/>
                <a:gd name="T4" fmla="*/ 2147483646 w 384"/>
                <a:gd name="T5" fmla="*/ 2147483646 h 588"/>
                <a:gd name="T6" fmla="*/ 2147483646 w 384"/>
                <a:gd name="T7" fmla="*/ 2147483646 h 588"/>
                <a:gd name="T8" fmla="*/ 2147483646 w 384"/>
                <a:gd name="T9" fmla="*/ 2147483646 h 588"/>
                <a:gd name="T10" fmla="*/ 2147483646 w 384"/>
                <a:gd name="T11" fmla="*/ 2147483646 h 588"/>
                <a:gd name="T12" fmla="*/ 2147483646 w 384"/>
                <a:gd name="T13" fmla="*/ 2147483646 h 588"/>
                <a:gd name="T14" fmla="*/ 2147483646 w 384"/>
                <a:gd name="T15" fmla="*/ 2147483646 h 588"/>
                <a:gd name="T16" fmla="*/ 2147483646 w 384"/>
                <a:gd name="T17" fmla="*/ 2147483646 h 588"/>
                <a:gd name="T18" fmla="*/ 2147483646 w 384"/>
                <a:gd name="T19" fmla="*/ 2147483646 h 588"/>
                <a:gd name="T20" fmla="*/ 2147483646 w 384"/>
                <a:gd name="T21" fmla="*/ 2147483646 h 588"/>
                <a:gd name="T22" fmla="*/ 2147483646 w 384"/>
                <a:gd name="T23" fmla="*/ 2147483646 h 588"/>
                <a:gd name="T24" fmla="*/ 2147483646 w 384"/>
                <a:gd name="T25" fmla="*/ 2147483646 h 588"/>
                <a:gd name="T26" fmla="*/ 2147483646 w 384"/>
                <a:gd name="T27" fmla="*/ 2147483646 h 588"/>
                <a:gd name="T28" fmla="*/ 2147483646 w 384"/>
                <a:gd name="T29" fmla="*/ 2147483646 h 588"/>
                <a:gd name="T30" fmla="*/ 2147483646 w 384"/>
                <a:gd name="T31" fmla="*/ 2147483646 h 588"/>
                <a:gd name="T32" fmla="*/ 2147483646 w 384"/>
                <a:gd name="T33" fmla="*/ 2147483646 h 588"/>
                <a:gd name="T34" fmla="*/ 2147483646 w 384"/>
                <a:gd name="T35" fmla="*/ 2147483646 h 588"/>
                <a:gd name="T36" fmla="*/ 2147483646 w 384"/>
                <a:gd name="T37" fmla="*/ 2147483646 h 588"/>
                <a:gd name="T38" fmla="*/ 2147483646 w 384"/>
                <a:gd name="T39" fmla="*/ 2147483646 h 588"/>
                <a:gd name="T40" fmla="*/ 2147483646 w 384"/>
                <a:gd name="T41" fmla="*/ 2147483646 h 588"/>
                <a:gd name="T42" fmla="*/ 2147483646 w 384"/>
                <a:gd name="T43" fmla="*/ 2147483646 h 588"/>
                <a:gd name="T44" fmla="*/ 2147483646 w 384"/>
                <a:gd name="T45" fmla="*/ 2147483646 h 588"/>
                <a:gd name="T46" fmla="*/ 0 w 384"/>
                <a:gd name="T47" fmla="*/ 2147483646 h 588"/>
                <a:gd name="T48" fmla="*/ 2147483646 w 384"/>
                <a:gd name="T49" fmla="*/ 2147483646 h 588"/>
                <a:gd name="T50" fmla="*/ 2147483646 w 384"/>
                <a:gd name="T51" fmla="*/ 2147483646 h 588"/>
                <a:gd name="T52" fmla="*/ 2147483646 w 384"/>
                <a:gd name="T53" fmla="*/ 2147483646 h 588"/>
                <a:gd name="T54" fmla="*/ 2147483646 w 384"/>
                <a:gd name="T55" fmla="*/ 2147483646 h 588"/>
                <a:gd name="T56" fmla="*/ 2147483646 w 384"/>
                <a:gd name="T57" fmla="*/ 2147483646 h 588"/>
                <a:gd name="T58" fmla="*/ 2147483646 w 384"/>
                <a:gd name="T59" fmla="*/ 2147483646 h 588"/>
                <a:gd name="T60" fmla="*/ 2147483646 w 384"/>
                <a:gd name="T61" fmla="*/ 2147483646 h 588"/>
                <a:gd name="T62" fmla="*/ 2147483646 w 384"/>
                <a:gd name="T63" fmla="*/ 2147483646 h 588"/>
                <a:gd name="T64" fmla="*/ 2147483646 w 384"/>
                <a:gd name="T65" fmla="*/ 2147483646 h 588"/>
                <a:gd name="T66" fmla="*/ 2147483646 w 384"/>
                <a:gd name="T67" fmla="*/ 2147483646 h 588"/>
                <a:gd name="T68" fmla="*/ 2147483646 w 384"/>
                <a:gd name="T69" fmla="*/ 2147483646 h 588"/>
                <a:gd name="T70" fmla="*/ 2147483646 w 384"/>
                <a:gd name="T71" fmla="*/ 2147483646 h 588"/>
                <a:gd name="T72" fmla="*/ 2147483646 w 384"/>
                <a:gd name="T73" fmla="*/ 2147483646 h 588"/>
                <a:gd name="T74" fmla="*/ 2147483646 w 384"/>
                <a:gd name="T75" fmla="*/ 2147483646 h 588"/>
                <a:gd name="T76" fmla="*/ 2147483646 w 384"/>
                <a:gd name="T77" fmla="*/ 2147483646 h 588"/>
                <a:gd name="T78" fmla="*/ 2147483646 w 384"/>
                <a:gd name="T79" fmla="*/ 2147483646 h 588"/>
                <a:gd name="T80" fmla="*/ 2147483646 w 384"/>
                <a:gd name="T81" fmla="*/ 2147483646 h 588"/>
                <a:gd name="T82" fmla="*/ 2147483646 w 384"/>
                <a:gd name="T83" fmla="*/ 0 h 588"/>
                <a:gd name="T84" fmla="*/ 2147483646 w 384"/>
                <a:gd name="T85" fmla="*/ 2147483646 h 588"/>
                <a:gd name="T86" fmla="*/ 2147483646 w 384"/>
                <a:gd name="T87" fmla="*/ 2147483646 h 588"/>
                <a:gd name="T88" fmla="*/ 2147483646 w 384"/>
                <a:gd name="T89" fmla="*/ 2147483646 h 588"/>
                <a:gd name="T90" fmla="*/ 2147483646 w 384"/>
                <a:gd name="T91" fmla="*/ 2147483646 h 5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4"/>
                <a:gd name="T139" fmla="*/ 0 h 588"/>
                <a:gd name="T140" fmla="*/ 384 w 384"/>
                <a:gd name="T141" fmla="*/ 588 h 5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4" h="588">
                  <a:moveTo>
                    <a:pt x="384" y="102"/>
                  </a:moveTo>
                  <a:lnTo>
                    <a:pt x="372" y="114"/>
                  </a:lnTo>
                  <a:lnTo>
                    <a:pt x="360" y="108"/>
                  </a:lnTo>
                  <a:lnTo>
                    <a:pt x="348" y="120"/>
                  </a:lnTo>
                  <a:lnTo>
                    <a:pt x="360" y="126"/>
                  </a:lnTo>
                  <a:lnTo>
                    <a:pt x="354" y="144"/>
                  </a:lnTo>
                  <a:lnTo>
                    <a:pt x="336" y="150"/>
                  </a:lnTo>
                  <a:lnTo>
                    <a:pt x="330" y="192"/>
                  </a:lnTo>
                  <a:lnTo>
                    <a:pt x="318" y="216"/>
                  </a:lnTo>
                  <a:lnTo>
                    <a:pt x="318" y="234"/>
                  </a:lnTo>
                  <a:lnTo>
                    <a:pt x="300" y="264"/>
                  </a:lnTo>
                  <a:lnTo>
                    <a:pt x="300" y="276"/>
                  </a:lnTo>
                  <a:lnTo>
                    <a:pt x="288" y="282"/>
                  </a:lnTo>
                  <a:lnTo>
                    <a:pt x="288" y="294"/>
                  </a:lnTo>
                  <a:lnTo>
                    <a:pt x="294" y="306"/>
                  </a:lnTo>
                  <a:lnTo>
                    <a:pt x="300" y="330"/>
                  </a:lnTo>
                  <a:lnTo>
                    <a:pt x="276" y="336"/>
                  </a:lnTo>
                  <a:lnTo>
                    <a:pt x="276" y="342"/>
                  </a:lnTo>
                  <a:lnTo>
                    <a:pt x="270" y="354"/>
                  </a:lnTo>
                  <a:lnTo>
                    <a:pt x="258" y="360"/>
                  </a:lnTo>
                  <a:lnTo>
                    <a:pt x="252" y="366"/>
                  </a:lnTo>
                  <a:lnTo>
                    <a:pt x="240" y="372"/>
                  </a:lnTo>
                  <a:lnTo>
                    <a:pt x="234" y="384"/>
                  </a:lnTo>
                  <a:lnTo>
                    <a:pt x="216" y="390"/>
                  </a:lnTo>
                  <a:lnTo>
                    <a:pt x="198" y="408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6" y="450"/>
                  </a:lnTo>
                  <a:lnTo>
                    <a:pt x="186" y="462"/>
                  </a:lnTo>
                  <a:lnTo>
                    <a:pt x="194" y="465"/>
                  </a:lnTo>
                  <a:lnTo>
                    <a:pt x="203" y="464"/>
                  </a:lnTo>
                  <a:lnTo>
                    <a:pt x="204" y="474"/>
                  </a:lnTo>
                  <a:lnTo>
                    <a:pt x="210" y="492"/>
                  </a:lnTo>
                  <a:lnTo>
                    <a:pt x="210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210" y="528"/>
                  </a:lnTo>
                  <a:lnTo>
                    <a:pt x="204" y="540"/>
                  </a:lnTo>
                  <a:lnTo>
                    <a:pt x="218" y="557"/>
                  </a:lnTo>
                  <a:lnTo>
                    <a:pt x="215" y="572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81" y="588"/>
                  </a:lnTo>
                  <a:lnTo>
                    <a:pt x="21" y="582"/>
                  </a:lnTo>
                  <a:lnTo>
                    <a:pt x="30" y="264"/>
                  </a:lnTo>
                  <a:lnTo>
                    <a:pt x="18" y="246"/>
                  </a:lnTo>
                  <a:lnTo>
                    <a:pt x="18" y="210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12" y="174"/>
                  </a:lnTo>
                  <a:lnTo>
                    <a:pt x="24" y="168"/>
                  </a:lnTo>
                  <a:lnTo>
                    <a:pt x="48" y="180"/>
                  </a:lnTo>
                  <a:lnTo>
                    <a:pt x="60" y="168"/>
                  </a:lnTo>
                  <a:lnTo>
                    <a:pt x="54" y="156"/>
                  </a:lnTo>
                  <a:lnTo>
                    <a:pt x="72" y="138"/>
                  </a:lnTo>
                  <a:lnTo>
                    <a:pt x="72" y="126"/>
                  </a:lnTo>
                  <a:lnTo>
                    <a:pt x="48" y="102"/>
                  </a:lnTo>
                  <a:lnTo>
                    <a:pt x="66" y="10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102" y="78"/>
                  </a:lnTo>
                  <a:lnTo>
                    <a:pt x="132" y="108"/>
                  </a:lnTo>
                  <a:lnTo>
                    <a:pt x="144" y="114"/>
                  </a:lnTo>
                  <a:lnTo>
                    <a:pt x="156" y="114"/>
                  </a:lnTo>
                  <a:lnTo>
                    <a:pt x="186" y="120"/>
                  </a:lnTo>
                  <a:lnTo>
                    <a:pt x="192" y="138"/>
                  </a:lnTo>
                  <a:lnTo>
                    <a:pt x="204" y="138"/>
                  </a:lnTo>
                  <a:lnTo>
                    <a:pt x="216" y="132"/>
                  </a:lnTo>
                  <a:lnTo>
                    <a:pt x="228" y="150"/>
                  </a:lnTo>
                  <a:lnTo>
                    <a:pt x="234" y="144"/>
                  </a:lnTo>
                  <a:lnTo>
                    <a:pt x="234" y="132"/>
                  </a:lnTo>
                  <a:lnTo>
                    <a:pt x="228" y="114"/>
                  </a:lnTo>
                  <a:lnTo>
                    <a:pt x="216" y="108"/>
                  </a:lnTo>
                  <a:lnTo>
                    <a:pt x="216" y="66"/>
                  </a:lnTo>
                  <a:lnTo>
                    <a:pt x="246" y="54"/>
                  </a:lnTo>
                  <a:lnTo>
                    <a:pt x="276" y="72"/>
                  </a:lnTo>
                  <a:lnTo>
                    <a:pt x="288" y="36"/>
                  </a:lnTo>
                  <a:lnTo>
                    <a:pt x="312" y="30"/>
                  </a:lnTo>
                  <a:lnTo>
                    <a:pt x="324" y="12"/>
                  </a:lnTo>
                  <a:lnTo>
                    <a:pt x="342" y="6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372" y="6"/>
                  </a:lnTo>
                  <a:lnTo>
                    <a:pt x="366" y="12"/>
                  </a:lnTo>
                  <a:lnTo>
                    <a:pt x="366" y="30"/>
                  </a:lnTo>
                  <a:lnTo>
                    <a:pt x="354" y="54"/>
                  </a:lnTo>
                  <a:lnTo>
                    <a:pt x="372" y="60"/>
                  </a:lnTo>
                  <a:lnTo>
                    <a:pt x="378" y="72"/>
                  </a:lnTo>
                  <a:lnTo>
                    <a:pt x="378" y="78"/>
                  </a:lnTo>
                  <a:lnTo>
                    <a:pt x="384" y="102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B115CF49-B083-262C-0E68-A5A839BD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5" y="1919288"/>
              <a:ext cx="538771" cy="962025"/>
            </a:xfrm>
            <a:custGeom>
              <a:avLst/>
              <a:gdLst>
                <a:gd name="T0" fmla="*/ 2147483647 w 318"/>
                <a:gd name="T1" fmla="*/ 2147483647 h 642"/>
                <a:gd name="T2" fmla="*/ 2147483647 w 318"/>
                <a:gd name="T3" fmla="*/ 2147483647 h 642"/>
                <a:gd name="T4" fmla="*/ 2147483647 w 318"/>
                <a:gd name="T5" fmla="*/ 2147483647 h 642"/>
                <a:gd name="T6" fmla="*/ 2147483647 w 318"/>
                <a:gd name="T7" fmla="*/ 2147483647 h 642"/>
                <a:gd name="T8" fmla="*/ 2147483647 w 318"/>
                <a:gd name="T9" fmla="*/ 2147483647 h 642"/>
                <a:gd name="T10" fmla="*/ 2147483647 w 318"/>
                <a:gd name="T11" fmla="*/ 2147483647 h 642"/>
                <a:gd name="T12" fmla="*/ 2147483647 w 318"/>
                <a:gd name="T13" fmla="*/ 2147483647 h 642"/>
                <a:gd name="T14" fmla="*/ 2147483647 w 318"/>
                <a:gd name="T15" fmla="*/ 2147483647 h 642"/>
                <a:gd name="T16" fmla="*/ 2147483647 w 318"/>
                <a:gd name="T17" fmla="*/ 2147483647 h 642"/>
                <a:gd name="T18" fmla="*/ 2147483647 w 318"/>
                <a:gd name="T19" fmla="*/ 2147483647 h 642"/>
                <a:gd name="T20" fmla="*/ 2147483647 w 318"/>
                <a:gd name="T21" fmla="*/ 2147483647 h 642"/>
                <a:gd name="T22" fmla="*/ 2147483647 w 318"/>
                <a:gd name="T23" fmla="*/ 2147483647 h 642"/>
                <a:gd name="T24" fmla="*/ 2147483647 w 318"/>
                <a:gd name="T25" fmla="*/ 2147483647 h 642"/>
                <a:gd name="T26" fmla="*/ 2147483647 w 318"/>
                <a:gd name="T27" fmla="*/ 2147483647 h 642"/>
                <a:gd name="T28" fmla="*/ 2147483647 w 318"/>
                <a:gd name="T29" fmla="*/ 2147483647 h 642"/>
                <a:gd name="T30" fmla="*/ 2147483647 w 318"/>
                <a:gd name="T31" fmla="*/ 2147483647 h 642"/>
                <a:gd name="T32" fmla="*/ 2147483647 w 318"/>
                <a:gd name="T33" fmla="*/ 2147483647 h 642"/>
                <a:gd name="T34" fmla="*/ 2147483647 w 318"/>
                <a:gd name="T35" fmla="*/ 2147483647 h 642"/>
                <a:gd name="T36" fmla="*/ 2147483647 w 318"/>
                <a:gd name="T37" fmla="*/ 2147483647 h 642"/>
                <a:gd name="T38" fmla="*/ 2147483647 w 318"/>
                <a:gd name="T39" fmla="*/ 2147483647 h 642"/>
                <a:gd name="T40" fmla="*/ 2147483647 w 318"/>
                <a:gd name="T41" fmla="*/ 2147483647 h 642"/>
                <a:gd name="T42" fmla="*/ 2147483647 w 318"/>
                <a:gd name="T43" fmla="*/ 2147483647 h 642"/>
                <a:gd name="T44" fmla="*/ 2147483647 w 318"/>
                <a:gd name="T45" fmla="*/ 2147483647 h 642"/>
                <a:gd name="T46" fmla="*/ 2147483647 w 318"/>
                <a:gd name="T47" fmla="*/ 2147483647 h 642"/>
                <a:gd name="T48" fmla="*/ 2147483647 w 318"/>
                <a:gd name="T49" fmla="*/ 2147483647 h 642"/>
                <a:gd name="T50" fmla="*/ 2147483647 w 318"/>
                <a:gd name="T51" fmla="*/ 2147483647 h 642"/>
                <a:gd name="T52" fmla="*/ 2147483647 w 318"/>
                <a:gd name="T53" fmla="*/ 2147483647 h 642"/>
                <a:gd name="T54" fmla="*/ 2147483647 w 318"/>
                <a:gd name="T55" fmla="*/ 2147483647 h 642"/>
                <a:gd name="T56" fmla="*/ 2147483647 w 318"/>
                <a:gd name="T57" fmla="*/ 2147483647 h 642"/>
                <a:gd name="T58" fmla="*/ 2147483647 w 318"/>
                <a:gd name="T59" fmla="*/ 2147483647 h 642"/>
                <a:gd name="T60" fmla="*/ 2147483647 w 318"/>
                <a:gd name="T61" fmla="*/ 2147483647 h 642"/>
                <a:gd name="T62" fmla="*/ 2147483647 w 318"/>
                <a:gd name="T63" fmla="*/ 2147483647 h 642"/>
                <a:gd name="T64" fmla="*/ 2147483647 w 318"/>
                <a:gd name="T65" fmla="*/ 2147483647 h 642"/>
                <a:gd name="T66" fmla="*/ 2147483647 w 318"/>
                <a:gd name="T67" fmla="*/ 2147483647 h 642"/>
                <a:gd name="T68" fmla="*/ 2147483647 w 318"/>
                <a:gd name="T69" fmla="*/ 2147483647 h 642"/>
                <a:gd name="T70" fmla="*/ 2147483647 w 318"/>
                <a:gd name="T71" fmla="*/ 2147483647 h 642"/>
                <a:gd name="T72" fmla="*/ 2147483647 w 318"/>
                <a:gd name="T73" fmla="*/ 2147483647 h 642"/>
                <a:gd name="T74" fmla="*/ 2147483647 w 318"/>
                <a:gd name="T75" fmla="*/ 2147483647 h 642"/>
                <a:gd name="T76" fmla="*/ 2147483647 w 318"/>
                <a:gd name="T77" fmla="*/ 2147483647 h 642"/>
                <a:gd name="T78" fmla="*/ 2147483647 w 318"/>
                <a:gd name="T79" fmla="*/ 0 h 642"/>
                <a:gd name="T80" fmla="*/ 2147483647 w 318"/>
                <a:gd name="T81" fmla="*/ 0 h 642"/>
                <a:gd name="T82" fmla="*/ 2147483647 w 318"/>
                <a:gd name="T83" fmla="*/ 2147483647 h 642"/>
                <a:gd name="T84" fmla="*/ 2147483647 w 318"/>
                <a:gd name="T85" fmla="*/ 2147483647 h 642"/>
                <a:gd name="T86" fmla="*/ 2147483647 w 318"/>
                <a:gd name="T87" fmla="*/ 2147483647 h 642"/>
                <a:gd name="T88" fmla="*/ 2147483647 w 318"/>
                <a:gd name="T89" fmla="*/ 2147483647 h 642"/>
                <a:gd name="T90" fmla="*/ 2147483647 w 318"/>
                <a:gd name="T91" fmla="*/ 2147483647 h 642"/>
                <a:gd name="T92" fmla="*/ 2147483647 w 318"/>
                <a:gd name="T93" fmla="*/ 2147483647 h 642"/>
                <a:gd name="T94" fmla="*/ 2147483647 w 318"/>
                <a:gd name="T95" fmla="*/ 2147483647 h 642"/>
                <a:gd name="T96" fmla="*/ 2147483647 w 318"/>
                <a:gd name="T97" fmla="*/ 2147483647 h 642"/>
                <a:gd name="T98" fmla="*/ 2147483647 w 318"/>
                <a:gd name="T99" fmla="*/ 2147483647 h 642"/>
                <a:gd name="T100" fmla="*/ 2147483647 w 318"/>
                <a:gd name="T101" fmla="*/ 2147483647 h 642"/>
                <a:gd name="T102" fmla="*/ 0 w 318"/>
                <a:gd name="T103" fmla="*/ 2147483647 h 642"/>
                <a:gd name="T104" fmla="*/ 0 w 318"/>
                <a:gd name="T105" fmla="*/ 2147483647 h 642"/>
                <a:gd name="T106" fmla="*/ 2147483647 w 318"/>
                <a:gd name="T107" fmla="*/ 2147483647 h 6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8"/>
                <a:gd name="T163" fmla="*/ 0 h 642"/>
                <a:gd name="T164" fmla="*/ 318 w 318"/>
                <a:gd name="T165" fmla="*/ 642 h 6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8" h="642">
                  <a:moveTo>
                    <a:pt x="12" y="456"/>
                  </a:moveTo>
                  <a:lnTo>
                    <a:pt x="12" y="480"/>
                  </a:lnTo>
                  <a:lnTo>
                    <a:pt x="6" y="504"/>
                  </a:lnTo>
                  <a:lnTo>
                    <a:pt x="18" y="510"/>
                  </a:lnTo>
                  <a:lnTo>
                    <a:pt x="18" y="528"/>
                  </a:lnTo>
                  <a:lnTo>
                    <a:pt x="48" y="546"/>
                  </a:lnTo>
                  <a:lnTo>
                    <a:pt x="60" y="558"/>
                  </a:lnTo>
                  <a:lnTo>
                    <a:pt x="66" y="576"/>
                  </a:lnTo>
                  <a:lnTo>
                    <a:pt x="90" y="582"/>
                  </a:lnTo>
                  <a:lnTo>
                    <a:pt x="96" y="594"/>
                  </a:lnTo>
                  <a:lnTo>
                    <a:pt x="102" y="612"/>
                  </a:lnTo>
                  <a:lnTo>
                    <a:pt x="102" y="624"/>
                  </a:lnTo>
                  <a:lnTo>
                    <a:pt x="114" y="630"/>
                  </a:lnTo>
                  <a:lnTo>
                    <a:pt x="120" y="642"/>
                  </a:lnTo>
                  <a:lnTo>
                    <a:pt x="270" y="642"/>
                  </a:lnTo>
                  <a:lnTo>
                    <a:pt x="276" y="324"/>
                  </a:lnTo>
                  <a:lnTo>
                    <a:pt x="264" y="306"/>
                  </a:lnTo>
                  <a:lnTo>
                    <a:pt x="264" y="270"/>
                  </a:lnTo>
                  <a:lnTo>
                    <a:pt x="246" y="252"/>
                  </a:lnTo>
                  <a:lnTo>
                    <a:pt x="246" y="246"/>
                  </a:lnTo>
                  <a:lnTo>
                    <a:pt x="258" y="234"/>
                  </a:lnTo>
                  <a:lnTo>
                    <a:pt x="270" y="228"/>
                  </a:lnTo>
                  <a:lnTo>
                    <a:pt x="294" y="240"/>
                  </a:lnTo>
                  <a:lnTo>
                    <a:pt x="306" y="228"/>
                  </a:lnTo>
                  <a:lnTo>
                    <a:pt x="300" y="216"/>
                  </a:lnTo>
                  <a:lnTo>
                    <a:pt x="318" y="198"/>
                  </a:lnTo>
                  <a:lnTo>
                    <a:pt x="318" y="186"/>
                  </a:lnTo>
                  <a:lnTo>
                    <a:pt x="294" y="162"/>
                  </a:lnTo>
                  <a:lnTo>
                    <a:pt x="312" y="162"/>
                  </a:lnTo>
                  <a:lnTo>
                    <a:pt x="312" y="138"/>
                  </a:lnTo>
                  <a:lnTo>
                    <a:pt x="318" y="132"/>
                  </a:lnTo>
                  <a:lnTo>
                    <a:pt x="318" y="120"/>
                  </a:lnTo>
                  <a:lnTo>
                    <a:pt x="300" y="102"/>
                  </a:lnTo>
                  <a:lnTo>
                    <a:pt x="306" y="90"/>
                  </a:lnTo>
                  <a:lnTo>
                    <a:pt x="300" y="60"/>
                  </a:lnTo>
                  <a:lnTo>
                    <a:pt x="300" y="48"/>
                  </a:lnTo>
                  <a:lnTo>
                    <a:pt x="282" y="42"/>
                  </a:lnTo>
                  <a:lnTo>
                    <a:pt x="204" y="42"/>
                  </a:lnTo>
                  <a:lnTo>
                    <a:pt x="20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02" y="90"/>
                  </a:lnTo>
                  <a:lnTo>
                    <a:pt x="102" y="114"/>
                  </a:lnTo>
                  <a:lnTo>
                    <a:pt x="84" y="114"/>
                  </a:lnTo>
                  <a:lnTo>
                    <a:pt x="78" y="132"/>
                  </a:lnTo>
                  <a:lnTo>
                    <a:pt x="84" y="150"/>
                  </a:lnTo>
                  <a:lnTo>
                    <a:pt x="96" y="192"/>
                  </a:lnTo>
                  <a:lnTo>
                    <a:pt x="0" y="414"/>
                  </a:lnTo>
                  <a:lnTo>
                    <a:pt x="0" y="450"/>
                  </a:lnTo>
                  <a:lnTo>
                    <a:pt x="12" y="456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endParaRPr kumimoji="0" lang="en-US" sz="57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" name="Freeform 20">
              <a:extLst>
                <a:ext uri="{FF2B5EF4-FFF2-40B4-BE49-F238E27FC236}">
                  <a16:creationId xmlns:a16="http://schemas.microsoft.com/office/drawing/2014/main" id="{A7AB347A-5224-68E2-6EC6-048D2025A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5" y="2884488"/>
              <a:ext cx="573088" cy="809625"/>
            </a:xfrm>
            <a:custGeom>
              <a:avLst/>
              <a:gdLst>
                <a:gd name="T0" fmla="*/ 2147483646 w 372"/>
                <a:gd name="T1" fmla="*/ 2147483646 h 540"/>
                <a:gd name="T2" fmla="*/ 2147483646 w 372"/>
                <a:gd name="T3" fmla="*/ 2147483646 h 540"/>
                <a:gd name="T4" fmla="*/ 2147483646 w 372"/>
                <a:gd name="T5" fmla="*/ 2147483646 h 540"/>
                <a:gd name="T6" fmla="*/ 2147483646 w 372"/>
                <a:gd name="T7" fmla="*/ 2147483646 h 540"/>
                <a:gd name="T8" fmla="*/ 2147483646 w 372"/>
                <a:gd name="T9" fmla="*/ 2147483646 h 540"/>
                <a:gd name="T10" fmla="*/ 2147483646 w 372"/>
                <a:gd name="T11" fmla="*/ 2147483646 h 540"/>
                <a:gd name="T12" fmla="*/ 2147483646 w 372"/>
                <a:gd name="T13" fmla="*/ 2147483646 h 540"/>
                <a:gd name="T14" fmla="*/ 2147483646 w 372"/>
                <a:gd name="T15" fmla="*/ 2147483646 h 540"/>
                <a:gd name="T16" fmla="*/ 2147483646 w 372"/>
                <a:gd name="T17" fmla="*/ 2147483646 h 540"/>
                <a:gd name="T18" fmla="*/ 2147483646 w 372"/>
                <a:gd name="T19" fmla="*/ 2147483646 h 540"/>
                <a:gd name="T20" fmla="*/ 2147483646 w 372"/>
                <a:gd name="T21" fmla="*/ 2147483646 h 540"/>
                <a:gd name="T22" fmla="*/ 2147483646 w 372"/>
                <a:gd name="T23" fmla="*/ 2147483646 h 540"/>
                <a:gd name="T24" fmla="*/ 2147483646 w 372"/>
                <a:gd name="T25" fmla="*/ 2147483646 h 540"/>
                <a:gd name="T26" fmla="*/ 2147483646 w 372"/>
                <a:gd name="T27" fmla="*/ 2147483646 h 540"/>
                <a:gd name="T28" fmla="*/ 2147483646 w 372"/>
                <a:gd name="T29" fmla="*/ 2147483646 h 540"/>
                <a:gd name="T30" fmla="*/ 2147483646 w 372"/>
                <a:gd name="T31" fmla="*/ 2147483646 h 540"/>
                <a:gd name="T32" fmla="*/ 2147483646 w 372"/>
                <a:gd name="T33" fmla="*/ 2147483646 h 540"/>
                <a:gd name="T34" fmla="*/ 2147483646 w 372"/>
                <a:gd name="T35" fmla="*/ 2147483646 h 540"/>
                <a:gd name="T36" fmla="*/ 2147483646 w 372"/>
                <a:gd name="T37" fmla="*/ 2147483646 h 540"/>
                <a:gd name="T38" fmla="*/ 2147483646 w 372"/>
                <a:gd name="T39" fmla="*/ 2147483646 h 540"/>
                <a:gd name="T40" fmla="*/ 2147483646 w 372"/>
                <a:gd name="T41" fmla="*/ 2147483646 h 540"/>
                <a:gd name="T42" fmla="*/ 2147483646 w 372"/>
                <a:gd name="T43" fmla="*/ 2147483646 h 540"/>
                <a:gd name="T44" fmla="*/ 2147483646 w 372"/>
                <a:gd name="T45" fmla="*/ 2147483646 h 540"/>
                <a:gd name="T46" fmla="*/ 2147483646 w 372"/>
                <a:gd name="T47" fmla="*/ 2147483646 h 540"/>
                <a:gd name="T48" fmla="*/ 2147483646 w 372"/>
                <a:gd name="T49" fmla="*/ 2147483646 h 540"/>
                <a:gd name="T50" fmla="*/ 2147483646 w 372"/>
                <a:gd name="T51" fmla="*/ 2147483646 h 540"/>
                <a:gd name="T52" fmla="*/ 2147483646 w 372"/>
                <a:gd name="T53" fmla="*/ 2147483646 h 540"/>
                <a:gd name="T54" fmla="*/ 2147483646 w 372"/>
                <a:gd name="T55" fmla="*/ 2147483646 h 540"/>
                <a:gd name="T56" fmla="*/ 2147483646 w 372"/>
                <a:gd name="T57" fmla="*/ 2147483646 h 540"/>
                <a:gd name="T58" fmla="*/ 2147483646 w 372"/>
                <a:gd name="T59" fmla="*/ 2147483646 h 540"/>
                <a:gd name="T60" fmla="*/ 2147483646 w 372"/>
                <a:gd name="T61" fmla="*/ 2147483646 h 540"/>
                <a:gd name="T62" fmla="*/ 2147483646 w 372"/>
                <a:gd name="T63" fmla="*/ 2147483646 h 540"/>
                <a:gd name="T64" fmla="*/ 2147483646 w 372"/>
                <a:gd name="T65" fmla="*/ 2147483646 h 540"/>
                <a:gd name="T66" fmla="*/ 2147483646 w 372"/>
                <a:gd name="T67" fmla="*/ 2147483646 h 540"/>
                <a:gd name="T68" fmla="*/ 2147483646 w 372"/>
                <a:gd name="T69" fmla="*/ 2147483646 h 540"/>
                <a:gd name="T70" fmla="*/ 2147483646 w 372"/>
                <a:gd name="T71" fmla="*/ 2147483646 h 540"/>
                <a:gd name="T72" fmla="*/ 2147483646 w 372"/>
                <a:gd name="T73" fmla="*/ 2147483646 h 5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540"/>
                <a:gd name="T113" fmla="*/ 372 w 372"/>
                <a:gd name="T114" fmla="*/ 540 h 5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540">
                  <a:moveTo>
                    <a:pt x="0" y="6"/>
                  </a:moveTo>
                  <a:lnTo>
                    <a:pt x="102" y="6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68" y="6"/>
                  </a:lnTo>
                  <a:lnTo>
                    <a:pt x="210" y="12"/>
                  </a:lnTo>
                  <a:lnTo>
                    <a:pt x="348" y="12"/>
                  </a:lnTo>
                  <a:lnTo>
                    <a:pt x="354" y="18"/>
                  </a:lnTo>
                  <a:lnTo>
                    <a:pt x="354" y="30"/>
                  </a:lnTo>
                  <a:lnTo>
                    <a:pt x="342" y="48"/>
                  </a:lnTo>
                  <a:lnTo>
                    <a:pt x="336" y="66"/>
                  </a:lnTo>
                  <a:lnTo>
                    <a:pt x="348" y="96"/>
                  </a:lnTo>
                  <a:lnTo>
                    <a:pt x="348" y="114"/>
                  </a:lnTo>
                  <a:lnTo>
                    <a:pt x="354" y="120"/>
                  </a:lnTo>
                  <a:lnTo>
                    <a:pt x="354" y="132"/>
                  </a:lnTo>
                  <a:lnTo>
                    <a:pt x="360" y="138"/>
                  </a:lnTo>
                  <a:lnTo>
                    <a:pt x="360" y="168"/>
                  </a:lnTo>
                  <a:lnTo>
                    <a:pt x="366" y="180"/>
                  </a:lnTo>
                  <a:lnTo>
                    <a:pt x="366" y="216"/>
                  </a:lnTo>
                  <a:lnTo>
                    <a:pt x="318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300" y="264"/>
                  </a:lnTo>
                  <a:lnTo>
                    <a:pt x="312" y="306"/>
                  </a:lnTo>
                  <a:lnTo>
                    <a:pt x="318" y="312"/>
                  </a:lnTo>
                  <a:lnTo>
                    <a:pt x="318" y="324"/>
                  </a:lnTo>
                  <a:lnTo>
                    <a:pt x="324" y="330"/>
                  </a:lnTo>
                  <a:lnTo>
                    <a:pt x="318" y="348"/>
                  </a:lnTo>
                  <a:lnTo>
                    <a:pt x="300" y="366"/>
                  </a:lnTo>
                  <a:lnTo>
                    <a:pt x="288" y="390"/>
                  </a:lnTo>
                  <a:lnTo>
                    <a:pt x="288" y="408"/>
                  </a:lnTo>
                  <a:lnTo>
                    <a:pt x="300" y="414"/>
                  </a:lnTo>
                  <a:lnTo>
                    <a:pt x="300" y="432"/>
                  </a:lnTo>
                  <a:lnTo>
                    <a:pt x="324" y="444"/>
                  </a:lnTo>
                  <a:lnTo>
                    <a:pt x="336" y="468"/>
                  </a:lnTo>
                  <a:lnTo>
                    <a:pt x="342" y="486"/>
                  </a:lnTo>
                  <a:lnTo>
                    <a:pt x="354" y="486"/>
                  </a:lnTo>
                  <a:lnTo>
                    <a:pt x="366" y="492"/>
                  </a:lnTo>
                  <a:lnTo>
                    <a:pt x="372" y="504"/>
                  </a:lnTo>
                  <a:lnTo>
                    <a:pt x="300" y="504"/>
                  </a:lnTo>
                  <a:lnTo>
                    <a:pt x="294" y="510"/>
                  </a:lnTo>
                  <a:lnTo>
                    <a:pt x="282" y="510"/>
                  </a:lnTo>
                  <a:lnTo>
                    <a:pt x="276" y="522"/>
                  </a:lnTo>
                  <a:lnTo>
                    <a:pt x="204" y="528"/>
                  </a:lnTo>
                  <a:lnTo>
                    <a:pt x="198" y="534"/>
                  </a:lnTo>
                  <a:lnTo>
                    <a:pt x="168" y="534"/>
                  </a:lnTo>
                  <a:lnTo>
                    <a:pt x="156" y="540"/>
                  </a:lnTo>
                  <a:lnTo>
                    <a:pt x="150" y="528"/>
                  </a:lnTo>
                  <a:lnTo>
                    <a:pt x="132" y="516"/>
                  </a:lnTo>
                  <a:lnTo>
                    <a:pt x="126" y="504"/>
                  </a:lnTo>
                  <a:lnTo>
                    <a:pt x="114" y="498"/>
                  </a:lnTo>
                  <a:lnTo>
                    <a:pt x="90" y="474"/>
                  </a:lnTo>
                  <a:lnTo>
                    <a:pt x="84" y="456"/>
                  </a:lnTo>
                  <a:lnTo>
                    <a:pt x="84" y="444"/>
                  </a:lnTo>
                  <a:lnTo>
                    <a:pt x="96" y="420"/>
                  </a:lnTo>
                  <a:lnTo>
                    <a:pt x="96" y="408"/>
                  </a:lnTo>
                  <a:lnTo>
                    <a:pt x="72" y="348"/>
                  </a:lnTo>
                  <a:lnTo>
                    <a:pt x="60" y="330"/>
                  </a:lnTo>
                  <a:lnTo>
                    <a:pt x="60" y="294"/>
                  </a:lnTo>
                  <a:lnTo>
                    <a:pt x="54" y="252"/>
                  </a:lnTo>
                  <a:lnTo>
                    <a:pt x="72" y="210"/>
                  </a:lnTo>
                  <a:lnTo>
                    <a:pt x="78" y="198"/>
                  </a:lnTo>
                  <a:lnTo>
                    <a:pt x="72" y="174"/>
                  </a:lnTo>
                  <a:lnTo>
                    <a:pt x="78" y="150"/>
                  </a:lnTo>
                  <a:lnTo>
                    <a:pt x="60" y="120"/>
                  </a:lnTo>
                  <a:lnTo>
                    <a:pt x="60" y="90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Freeform 21">
              <a:extLst>
                <a:ext uri="{FF2B5EF4-FFF2-40B4-BE49-F238E27FC236}">
                  <a16:creationId xmlns:a16="http://schemas.microsoft.com/office/drawing/2014/main" id="{2B7AA91C-D3D0-433D-20FD-2B258D70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027363"/>
              <a:ext cx="544512" cy="277812"/>
            </a:xfrm>
            <a:custGeom>
              <a:avLst/>
              <a:gdLst>
                <a:gd name="T0" fmla="*/ 2147483646 w 354"/>
                <a:gd name="T1" fmla="*/ 2147483646 h 186"/>
                <a:gd name="T2" fmla="*/ 2147483646 w 354"/>
                <a:gd name="T3" fmla="*/ 2147483646 h 186"/>
                <a:gd name="T4" fmla="*/ 2147483646 w 354"/>
                <a:gd name="T5" fmla="*/ 2147483646 h 186"/>
                <a:gd name="T6" fmla="*/ 2147483646 w 354"/>
                <a:gd name="T7" fmla="*/ 2147483646 h 186"/>
                <a:gd name="T8" fmla="*/ 2147483646 w 354"/>
                <a:gd name="T9" fmla="*/ 2147483646 h 186"/>
                <a:gd name="T10" fmla="*/ 2147483646 w 354"/>
                <a:gd name="T11" fmla="*/ 2147483646 h 186"/>
                <a:gd name="T12" fmla="*/ 2147483646 w 354"/>
                <a:gd name="T13" fmla="*/ 2147483646 h 186"/>
                <a:gd name="T14" fmla="*/ 2147483646 w 354"/>
                <a:gd name="T15" fmla="*/ 2147483646 h 186"/>
                <a:gd name="T16" fmla="*/ 2147483646 w 354"/>
                <a:gd name="T17" fmla="*/ 2147483646 h 186"/>
                <a:gd name="T18" fmla="*/ 2147483646 w 354"/>
                <a:gd name="T19" fmla="*/ 2147483646 h 186"/>
                <a:gd name="T20" fmla="*/ 2147483646 w 354"/>
                <a:gd name="T21" fmla="*/ 2147483646 h 186"/>
                <a:gd name="T22" fmla="*/ 2147483646 w 354"/>
                <a:gd name="T23" fmla="*/ 2147483646 h 186"/>
                <a:gd name="T24" fmla="*/ 2147483646 w 354"/>
                <a:gd name="T25" fmla="*/ 2147483646 h 186"/>
                <a:gd name="T26" fmla="*/ 2147483646 w 354"/>
                <a:gd name="T27" fmla="*/ 2147483646 h 186"/>
                <a:gd name="T28" fmla="*/ 2147483646 w 354"/>
                <a:gd name="T29" fmla="*/ 2147483646 h 186"/>
                <a:gd name="T30" fmla="*/ 2147483646 w 354"/>
                <a:gd name="T31" fmla="*/ 2147483646 h 186"/>
                <a:gd name="T32" fmla="*/ 2147483646 w 354"/>
                <a:gd name="T33" fmla="*/ 2147483646 h 186"/>
                <a:gd name="T34" fmla="*/ 2147483646 w 354"/>
                <a:gd name="T35" fmla="*/ 2147483646 h 186"/>
                <a:gd name="T36" fmla="*/ 2147483646 w 354"/>
                <a:gd name="T37" fmla="*/ 2147483646 h 186"/>
                <a:gd name="T38" fmla="*/ 2147483646 w 354"/>
                <a:gd name="T39" fmla="*/ 2147483646 h 186"/>
                <a:gd name="T40" fmla="*/ 2147483646 w 354"/>
                <a:gd name="T41" fmla="*/ 2147483646 h 186"/>
                <a:gd name="T42" fmla="*/ 2147483646 w 354"/>
                <a:gd name="T43" fmla="*/ 2147483646 h 186"/>
                <a:gd name="T44" fmla="*/ 2147483646 w 354"/>
                <a:gd name="T45" fmla="*/ 2147483646 h 186"/>
                <a:gd name="T46" fmla="*/ 2147483646 w 354"/>
                <a:gd name="T47" fmla="*/ 2147483646 h 186"/>
                <a:gd name="T48" fmla="*/ 2147483646 w 354"/>
                <a:gd name="T49" fmla="*/ 2147483646 h 186"/>
                <a:gd name="T50" fmla="*/ 2147483646 w 354"/>
                <a:gd name="T51" fmla="*/ 2147483646 h 186"/>
                <a:gd name="T52" fmla="*/ 2147483646 w 354"/>
                <a:gd name="T53" fmla="*/ 2147483646 h 186"/>
                <a:gd name="T54" fmla="*/ 2147483646 w 354"/>
                <a:gd name="T55" fmla="*/ 2147483646 h 186"/>
                <a:gd name="T56" fmla="*/ 2147483646 w 354"/>
                <a:gd name="T57" fmla="*/ 2147483646 h 186"/>
                <a:gd name="T58" fmla="*/ 0 w 354"/>
                <a:gd name="T59" fmla="*/ 2147483646 h 186"/>
                <a:gd name="T60" fmla="*/ 0 w 354"/>
                <a:gd name="T61" fmla="*/ 0 h 186"/>
                <a:gd name="T62" fmla="*/ 2147483646 w 354"/>
                <a:gd name="T63" fmla="*/ 2147483646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186"/>
                <a:gd name="T98" fmla="*/ 354 w 35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186">
                  <a:moveTo>
                    <a:pt x="293" y="6"/>
                  </a:moveTo>
                  <a:lnTo>
                    <a:pt x="306" y="24"/>
                  </a:lnTo>
                  <a:lnTo>
                    <a:pt x="330" y="36"/>
                  </a:lnTo>
                  <a:lnTo>
                    <a:pt x="333" y="54"/>
                  </a:lnTo>
                  <a:lnTo>
                    <a:pt x="312" y="66"/>
                  </a:lnTo>
                  <a:lnTo>
                    <a:pt x="318" y="84"/>
                  </a:lnTo>
                  <a:lnTo>
                    <a:pt x="315" y="96"/>
                  </a:lnTo>
                  <a:lnTo>
                    <a:pt x="306" y="108"/>
                  </a:lnTo>
                  <a:lnTo>
                    <a:pt x="312" y="120"/>
                  </a:lnTo>
                  <a:lnTo>
                    <a:pt x="354" y="120"/>
                  </a:lnTo>
                  <a:lnTo>
                    <a:pt x="354" y="150"/>
                  </a:lnTo>
                  <a:lnTo>
                    <a:pt x="342" y="186"/>
                  </a:lnTo>
                  <a:lnTo>
                    <a:pt x="308" y="183"/>
                  </a:lnTo>
                  <a:lnTo>
                    <a:pt x="312" y="180"/>
                  </a:lnTo>
                  <a:lnTo>
                    <a:pt x="306" y="180"/>
                  </a:lnTo>
                  <a:lnTo>
                    <a:pt x="306" y="174"/>
                  </a:lnTo>
                  <a:lnTo>
                    <a:pt x="264" y="174"/>
                  </a:lnTo>
                  <a:lnTo>
                    <a:pt x="264" y="186"/>
                  </a:lnTo>
                  <a:lnTo>
                    <a:pt x="96" y="186"/>
                  </a:lnTo>
                  <a:lnTo>
                    <a:pt x="66" y="180"/>
                  </a:lnTo>
                  <a:lnTo>
                    <a:pt x="78" y="162"/>
                  </a:lnTo>
                  <a:lnTo>
                    <a:pt x="66" y="132"/>
                  </a:lnTo>
                  <a:lnTo>
                    <a:pt x="57" y="98"/>
                  </a:lnTo>
                  <a:lnTo>
                    <a:pt x="21" y="95"/>
                  </a:lnTo>
                  <a:lnTo>
                    <a:pt x="18" y="87"/>
                  </a:lnTo>
                  <a:lnTo>
                    <a:pt x="11" y="77"/>
                  </a:lnTo>
                  <a:lnTo>
                    <a:pt x="14" y="47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93" y="6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Freeform 22">
              <a:extLst>
                <a:ext uri="{FF2B5EF4-FFF2-40B4-BE49-F238E27FC236}">
                  <a16:creationId xmlns:a16="http://schemas.microsoft.com/office/drawing/2014/main" id="{014FF5CA-F059-CB9E-2DBA-9FDAD66E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2792413"/>
              <a:ext cx="500062" cy="568325"/>
            </a:xfrm>
            <a:custGeom>
              <a:avLst/>
              <a:gdLst>
                <a:gd name="T0" fmla="*/ 2147483646 w 324"/>
                <a:gd name="T1" fmla="*/ 2147483646 h 378"/>
                <a:gd name="T2" fmla="*/ 2147483646 w 324"/>
                <a:gd name="T3" fmla="*/ 2147483646 h 378"/>
                <a:gd name="T4" fmla="*/ 2147483646 w 324"/>
                <a:gd name="T5" fmla="*/ 2147483646 h 378"/>
                <a:gd name="T6" fmla="*/ 2147483646 w 324"/>
                <a:gd name="T7" fmla="*/ 2147483646 h 378"/>
                <a:gd name="T8" fmla="*/ 2147483646 w 324"/>
                <a:gd name="T9" fmla="*/ 2147483646 h 378"/>
                <a:gd name="T10" fmla="*/ 2147483646 w 324"/>
                <a:gd name="T11" fmla="*/ 2147483646 h 378"/>
                <a:gd name="T12" fmla="*/ 2147483646 w 324"/>
                <a:gd name="T13" fmla="*/ 2147483646 h 378"/>
                <a:gd name="T14" fmla="*/ 2147483646 w 324"/>
                <a:gd name="T15" fmla="*/ 2147483646 h 378"/>
                <a:gd name="T16" fmla="*/ 2147483646 w 324"/>
                <a:gd name="T17" fmla="*/ 2147483646 h 378"/>
                <a:gd name="T18" fmla="*/ 2147483646 w 324"/>
                <a:gd name="T19" fmla="*/ 2147483646 h 378"/>
                <a:gd name="T20" fmla="*/ 0 w 324"/>
                <a:gd name="T21" fmla="*/ 2147483646 h 378"/>
                <a:gd name="T22" fmla="*/ 0 w 324"/>
                <a:gd name="T23" fmla="*/ 2147483646 h 378"/>
                <a:gd name="T24" fmla="*/ 2147483646 w 324"/>
                <a:gd name="T25" fmla="*/ 2147483646 h 378"/>
                <a:gd name="T26" fmla="*/ 2147483646 w 324"/>
                <a:gd name="T27" fmla="*/ 2147483646 h 378"/>
                <a:gd name="T28" fmla="*/ 2147483646 w 324"/>
                <a:gd name="T29" fmla="*/ 2147483646 h 378"/>
                <a:gd name="T30" fmla="*/ 2147483646 w 324"/>
                <a:gd name="T31" fmla="*/ 2147483646 h 378"/>
                <a:gd name="T32" fmla="*/ 2147483646 w 324"/>
                <a:gd name="T33" fmla="*/ 2147483646 h 378"/>
                <a:gd name="T34" fmla="*/ 2147483646 w 324"/>
                <a:gd name="T35" fmla="*/ 2147483646 h 378"/>
                <a:gd name="T36" fmla="*/ 2147483646 w 324"/>
                <a:gd name="T37" fmla="*/ 2147483646 h 378"/>
                <a:gd name="T38" fmla="*/ 2147483646 w 324"/>
                <a:gd name="T39" fmla="*/ 2147483646 h 378"/>
                <a:gd name="T40" fmla="*/ 2147483646 w 324"/>
                <a:gd name="T41" fmla="*/ 2147483646 h 378"/>
                <a:gd name="T42" fmla="*/ 2147483646 w 324"/>
                <a:gd name="T43" fmla="*/ 2147483646 h 378"/>
                <a:gd name="T44" fmla="*/ 2147483646 w 324"/>
                <a:gd name="T45" fmla="*/ 2147483646 h 378"/>
                <a:gd name="T46" fmla="*/ 2147483646 w 324"/>
                <a:gd name="T47" fmla="*/ 2147483646 h 378"/>
                <a:gd name="T48" fmla="*/ 2147483646 w 324"/>
                <a:gd name="T49" fmla="*/ 2147483646 h 378"/>
                <a:gd name="T50" fmla="*/ 2147483646 w 324"/>
                <a:gd name="T51" fmla="*/ 2147483646 h 378"/>
                <a:gd name="T52" fmla="*/ 2147483646 w 324"/>
                <a:gd name="T53" fmla="*/ 2147483646 h 378"/>
                <a:gd name="T54" fmla="*/ 2147483646 w 324"/>
                <a:gd name="T55" fmla="*/ 2147483646 h 378"/>
                <a:gd name="T56" fmla="*/ 2147483646 w 324"/>
                <a:gd name="T57" fmla="*/ 2147483646 h 378"/>
                <a:gd name="T58" fmla="*/ 2147483646 w 324"/>
                <a:gd name="T59" fmla="*/ 2147483646 h 378"/>
                <a:gd name="T60" fmla="*/ 2147483646 w 324"/>
                <a:gd name="T61" fmla="*/ 2147483646 h 378"/>
                <a:gd name="T62" fmla="*/ 2147483646 w 324"/>
                <a:gd name="T63" fmla="*/ 2147483646 h 378"/>
                <a:gd name="T64" fmla="*/ 2147483646 w 324"/>
                <a:gd name="T65" fmla="*/ 2147483646 h 378"/>
                <a:gd name="T66" fmla="*/ 2147483646 w 324"/>
                <a:gd name="T67" fmla="*/ 2147483646 h 378"/>
                <a:gd name="T68" fmla="*/ 2147483646 w 324"/>
                <a:gd name="T69" fmla="*/ 2147483646 h 378"/>
                <a:gd name="T70" fmla="*/ 2147483646 w 324"/>
                <a:gd name="T71" fmla="*/ 2147483646 h 378"/>
                <a:gd name="T72" fmla="*/ 2147483646 w 324"/>
                <a:gd name="T73" fmla="*/ 2147483646 h 378"/>
                <a:gd name="T74" fmla="*/ 2147483646 w 324"/>
                <a:gd name="T75" fmla="*/ 2147483646 h 378"/>
                <a:gd name="T76" fmla="*/ 2147483646 w 324"/>
                <a:gd name="T77" fmla="*/ 2147483646 h 378"/>
                <a:gd name="T78" fmla="*/ 2147483646 w 324"/>
                <a:gd name="T79" fmla="*/ 2147483646 h 378"/>
                <a:gd name="T80" fmla="*/ 2147483646 w 324"/>
                <a:gd name="T81" fmla="*/ 2147483646 h 378"/>
                <a:gd name="T82" fmla="*/ 2147483646 w 324"/>
                <a:gd name="T83" fmla="*/ 2147483646 h 378"/>
                <a:gd name="T84" fmla="*/ 2147483646 w 324"/>
                <a:gd name="T85" fmla="*/ 2147483646 h 378"/>
                <a:gd name="T86" fmla="*/ 2147483646 w 324"/>
                <a:gd name="T87" fmla="*/ 2147483646 h 378"/>
                <a:gd name="T88" fmla="*/ 2147483646 w 324"/>
                <a:gd name="T89" fmla="*/ 2147483646 h 378"/>
                <a:gd name="T90" fmla="*/ 2147483646 w 324"/>
                <a:gd name="T91" fmla="*/ 2147483646 h 378"/>
                <a:gd name="T92" fmla="*/ 2147483646 w 324"/>
                <a:gd name="T93" fmla="*/ 2147483646 h 378"/>
                <a:gd name="T94" fmla="*/ 2147483646 w 324"/>
                <a:gd name="T95" fmla="*/ 2147483646 h 378"/>
                <a:gd name="T96" fmla="*/ 2147483646 w 324"/>
                <a:gd name="T97" fmla="*/ 0 h 378"/>
                <a:gd name="T98" fmla="*/ 2147483646 w 324"/>
                <a:gd name="T99" fmla="*/ 2147483646 h 378"/>
                <a:gd name="T100" fmla="*/ 2147483646 w 324"/>
                <a:gd name="T101" fmla="*/ 2147483646 h 3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"/>
                <a:gd name="T154" fmla="*/ 0 h 378"/>
                <a:gd name="T155" fmla="*/ 324 w 324"/>
                <a:gd name="T156" fmla="*/ 378 h 3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" h="378">
                  <a:moveTo>
                    <a:pt x="168" y="30"/>
                  </a:moveTo>
                  <a:lnTo>
                    <a:pt x="150" y="36"/>
                  </a:lnTo>
                  <a:lnTo>
                    <a:pt x="150" y="48"/>
                  </a:lnTo>
                  <a:lnTo>
                    <a:pt x="138" y="60"/>
                  </a:lnTo>
                  <a:lnTo>
                    <a:pt x="131" y="83"/>
                  </a:lnTo>
                  <a:lnTo>
                    <a:pt x="114" y="84"/>
                  </a:lnTo>
                  <a:lnTo>
                    <a:pt x="102" y="102"/>
                  </a:lnTo>
                  <a:lnTo>
                    <a:pt x="105" y="116"/>
                  </a:lnTo>
                  <a:lnTo>
                    <a:pt x="84" y="120"/>
                  </a:lnTo>
                  <a:lnTo>
                    <a:pt x="84" y="126"/>
                  </a:lnTo>
                  <a:lnTo>
                    <a:pt x="0" y="126"/>
                  </a:lnTo>
                  <a:lnTo>
                    <a:pt x="0" y="162"/>
                  </a:lnTo>
                  <a:lnTo>
                    <a:pt x="6" y="174"/>
                  </a:lnTo>
                  <a:lnTo>
                    <a:pt x="36" y="192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18" y="222"/>
                  </a:lnTo>
                  <a:lnTo>
                    <a:pt x="24" y="246"/>
                  </a:lnTo>
                  <a:lnTo>
                    <a:pt x="12" y="264"/>
                  </a:lnTo>
                  <a:lnTo>
                    <a:pt x="18" y="276"/>
                  </a:lnTo>
                  <a:lnTo>
                    <a:pt x="60" y="276"/>
                  </a:lnTo>
                  <a:lnTo>
                    <a:pt x="60" y="312"/>
                  </a:lnTo>
                  <a:lnTo>
                    <a:pt x="48" y="342"/>
                  </a:lnTo>
                  <a:lnTo>
                    <a:pt x="42" y="366"/>
                  </a:lnTo>
                  <a:lnTo>
                    <a:pt x="48" y="378"/>
                  </a:lnTo>
                  <a:lnTo>
                    <a:pt x="138" y="378"/>
                  </a:lnTo>
                  <a:lnTo>
                    <a:pt x="144" y="372"/>
                  </a:lnTo>
                  <a:lnTo>
                    <a:pt x="168" y="378"/>
                  </a:lnTo>
                  <a:lnTo>
                    <a:pt x="198" y="360"/>
                  </a:lnTo>
                  <a:lnTo>
                    <a:pt x="222" y="354"/>
                  </a:lnTo>
                  <a:lnTo>
                    <a:pt x="234" y="324"/>
                  </a:lnTo>
                  <a:lnTo>
                    <a:pt x="234" y="312"/>
                  </a:lnTo>
                  <a:lnTo>
                    <a:pt x="252" y="294"/>
                  </a:lnTo>
                  <a:lnTo>
                    <a:pt x="264" y="288"/>
                  </a:lnTo>
                  <a:lnTo>
                    <a:pt x="282" y="282"/>
                  </a:lnTo>
                  <a:lnTo>
                    <a:pt x="300" y="282"/>
                  </a:lnTo>
                  <a:lnTo>
                    <a:pt x="312" y="264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276" y="204"/>
                  </a:lnTo>
                  <a:lnTo>
                    <a:pt x="276" y="192"/>
                  </a:lnTo>
                  <a:lnTo>
                    <a:pt x="204" y="126"/>
                  </a:lnTo>
                  <a:lnTo>
                    <a:pt x="216" y="96"/>
                  </a:lnTo>
                  <a:lnTo>
                    <a:pt x="204" y="78"/>
                  </a:lnTo>
                  <a:lnTo>
                    <a:pt x="210" y="54"/>
                  </a:lnTo>
                  <a:lnTo>
                    <a:pt x="228" y="36"/>
                  </a:lnTo>
                  <a:lnTo>
                    <a:pt x="216" y="24"/>
                  </a:lnTo>
                  <a:lnTo>
                    <a:pt x="216" y="12"/>
                  </a:lnTo>
                  <a:lnTo>
                    <a:pt x="198" y="0"/>
                  </a:lnTo>
                  <a:lnTo>
                    <a:pt x="198" y="12"/>
                  </a:lnTo>
                  <a:lnTo>
                    <a:pt x="168" y="3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Freeform 23">
              <a:extLst>
                <a:ext uri="{FF2B5EF4-FFF2-40B4-BE49-F238E27FC236}">
                  <a16:creationId xmlns:a16="http://schemas.microsoft.com/office/drawing/2014/main" id="{6F02204C-FF99-992B-DB49-853F30F6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287713"/>
              <a:ext cx="501650" cy="304800"/>
            </a:xfrm>
            <a:custGeom>
              <a:avLst/>
              <a:gdLst>
                <a:gd name="T0" fmla="*/ 2147483646 w 324"/>
                <a:gd name="T1" fmla="*/ 2147483646 h 204"/>
                <a:gd name="T2" fmla="*/ 2147483646 w 324"/>
                <a:gd name="T3" fmla="*/ 0 h 204"/>
                <a:gd name="T4" fmla="*/ 2147483646 w 324"/>
                <a:gd name="T5" fmla="*/ 0 h 204"/>
                <a:gd name="T6" fmla="*/ 2147483646 w 324"/>
                <a:gd name="T7" fmla="*/ 2147483646 h 204"/>
                <a:gd name="T8" fmla="*/ 2147483646 w 324"/>
                <a:gd name="T9" fmla="*/ 2147483646 h 204"/>
                <a:gd name="T10" fmla="*/ 2147483646 w 324"/>
                <a:gd name="T11" fmla="*/ 2147483646 h 204"/>
                <a:gd name="T12" fmla="*/ 2147483646 w 324"/>
                <a:gd name="T13" fmla="*/ 2147483646 h 204"/>
                <a:gd name="T14" fmla="*/ 2147483646 w 324"/>
                <a:gd name="T15" fmla="*/ 2147483646 h 204"/>
                <a:gd name="T16" fmla="*/ 2147483646 w 324"/>
                <a:gd name="T17" fmla="*/ 2147483646 h 204"/>
                <a:gd name="T18" fmla="*/ 2147483646 w 324"/>
                <a:gd name="T19" fmla="*/ 2147483646 h 204"/>
                <a:gd name="T20" fmla="*/ 2147483646 w 324"/>
                <a:gd name="T21" fmla="*/ 2147483646 h 204"/>
                <a:gd name="T22" fmla="*/ 2147483646 w 324"/>
                <a:gd name="T23" fmla="*/ 2147483646 h 204"/>
                <a:gd name="T24" fmla="*/ 2147483646 w 324"/>
                <a:gd name="T25" fmla="*/ 2147483646 h 204"/>
                <a:gd name="T26" fmla="*/ 2147483646 w 324"/>
                <a:gd name="T27" fmla="*/ 2147483646 h 204"/>
                <a:gd name="T28" fmla="*/ 2147483646 w 324"/>
                <a:gd name="T29" fmla="*/ 2147483646 h 204"/>
                <a:gd name="T30" fmla="*/ 2147483646 w 324"/>
                <a:gd name="T31" fmla="*/ 2147483646 h 204"/>
                <a:gd name="T32" fmla="*/ 2147483646 w 324"/>
                <a:gd name="T33" fmla="*/ 2147483646 h 204"/>
                <a:gd name="T34" fmla="*/ 2147483646 w 324"/>
                <a:gd name="T35" fmla="*/ 2147483646 h 204"/>
                <a:gd name="T36" fmla="*/ 2147483646 w 324"/>
                <a:gd name="T37" fmla="*/ 2147483646 h 204"/>
                <a:gd name="T38" fmla="*/ 2147483646 w 324"/>
                <a:gd name="T39" fmla="*/ 2147483646 h 204"/>
                <a:gd name="T40" fmla="*/ 2147483646 w 324"/>
                <a:gd name="T41" fmla="*/ 2147483646 h 204"/>
                <a:gd name="T42" fmla="*/ 2147483646 w 324"/>
                <a:gd name="T43" fmla="*/ 2147483646 h 204"/>
                <a:gd name="T44" fmla="*/ 2147483646 w 324"/>
                <a:gd name="T45" fmla="*/ 2147483646 h 204"/>
                <a:gd name="T46" fmla="*/ 2147483646 w 324"/>
                <a:gd name="T47" fmla="*/ 2147483646 h 204"/>
                <a:gd name="T48" fmla="*/ 2147483646 w 324"/>
                <a:gd name="T49" fmla="*/ 2147483646 h 204"/>
                <a:gd name="T50" fmla="*/ 2147483646 w 324"/>
                <a:gd name="T51" fmla="*/ 2147483646 h 204"/>
                <a:gd name="T52" fmla="*/ 2147483646 w 324"/>
                <a:gd name="T53" fmla="*/ 2147483646 h 204"/>
                <a:gd name="T54" fmla="*/ 2147483646 w 324"/>
                <a:gd name="T55" fmla="*/ 2147483646 h 204"/>
                <a:gd name="T56" fmla="*/ 2147483646 w 324"/>
                <a:gd name="T57" fmla="*/ 2147483646 h 204"/>
                <a:gd name="T58" fmla="*/ 2147483646 w 324"/>
                <a:gd name="T59" fmla="*/ 2147483646 h 204"/>
                <a:gd name="T60" fmla="*/ 2147483646 w 324"/>
                <a:gd name="T61" fmla="*/ 2147483646 h 204"/>
                <a:gd name="T62" fmla="*/ 0 w 324"/>
                <a:gd name="T63" fmla="*/ 2147483646 h 204"/>
                <a:gd name="T64" fmla="*/ 0 w 324"/>
                <a:gd name="T65" fmla="*/ 2147483646 h 204"/>
                <a:gd name="T66" fmla="*/ 2147483646 w 324"/>
                <a:gd name="T67" fmla="*/ 2147483646 h 204"/>
                <a:gd name="T68" fmla="*/ 2147483646 w 324"/>
                <a:gd name="T69" fmla="*/ 2147483646 h 204"/>
                <a:gd name="T70" fmla="*/ 2147483646 w 324"/>
                <a:gd name="T71" fmla="*/ 2147483646 h 204"/>
                <a:gd name="T72" fmla="*/ 2147483646 w 324"/>
                <a:gd name="T73" fmla="*/ 2147483646 h 204"/>
                <a:gd name="T74" fmla="*/ 2147483646 w 324"/>
                <a:gd name="T75" fmla="*/ 2147483646 h 2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4"/>
                <a:gd name="T115" fmla="*/ 0 h 204"/>
                <a:gd name="T116" fmla="*/ 324 w 324"/>
                <a:gd name="T117" fmla="*/ 204 h 2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4" h="204">
                  <a:moveTo>
                    <a:pt x="210" y="12"/>
                  </a:moveTo>
                  <a:lnTo>
                    <a:pt x="210" y="0"/>
                  </a:lnTo>
                  <a:lnTo>
                    <a:pt x="252" y="0"/>
                  </a:lnTo>
                  <a:lnTo>
                    <a:pt x="252" y="6"/>
                  </a:lnTo>
                  <a:lnTo>
                    <a:pt x="258" y="12"/>
                  </a:lnTo>
                  <a:lnTo>
                    <a:pt x="288" y="12"/>
                  </a:lnTo>
                  <a:lnTo>
                    <a:pt x="282" y="30"/>
                  </a:lnTo>
                  <a:lnTo>
                    <a:pt x="288" y="48"/>
                  </a:lnTo>
                  <a:lnTo>
                    <a:pt x="276" y="60"/>
                  </a:lnTo>
                  <a:lnTo>
                    <a:pt x="282" y="90"/>
                  </a:lnTo>
                  <a:lnTo>
                    <a:pt x="276" y="102"/>
                  </a:lnTo>
                  <a:lnTo>
                    <a:pt x="282" y="126"/>
                  </a:lnTo>
                  <a:lnTo>
                    <a:pt x="294" y="144"/>
                  </a:lnTo>
                  <a:lnTo>
                    <a:pt x="312" y="150"/>
                  </a:lnTo>
                  <a:lnTo>
                    <a:pt x="324" y="180"/>
                  </a:lnTo>
                  <a:lnTo>
                    <a:pt x="312" y="192"/>
                  </a:lnTo>
                  <a:lnTo>
                    <a:pt x="312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14" y="180"/>
                  </a:lnTo>
                  <a:lnTo>
                    <a:pt x="96" y="168"/>
                  </a:lnTo>
                  <a:lnTo>
                    <a:pt x="90" y="156"/>
                  </a:lnTo>
                  <a:lnTo>
                    <a:pt x="90" y="144"/>
                  </a:lnTo>
                  <a:lnTo>
                    <a:pt x="92" y="141"/>
                  </a:lnTo>
                  <a:lnTo>
                    <a:pt x="84" y="126"/>
                  </a:lnTo>
                  <a:lnTo>
                    <a:pt x="96" y="114"/>
                  </a:lnTo>
                  <a:lnTo>
                    <a:pt x="96" y="96"/>
                  </a:lnTo>
                  <a:lnTo>
                    <a:pt x="84" y="84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18" y="60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42" y="12"/>
                  </a:lnTo>
                  <a:lnTo>
                    <a:pt x="210" y="12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" name="Freeform 24">
              <a:extLst>
                <a:ext uri="{FF2B5EF4-FFF2-40B4-BE49-F238E27FC236}">
                  <a16:creationId xmlns:a16="http://schemas.microsoft.com/office/drawing/2014/main" id="{8DB11A9D-6E2D-CAE6-8DEC-5DB542F52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171825"/>
              <a:ext cx="369888" cy="601663"/>
            </a:xfrm>
            <a:custGeom>
              <a:avLst/>
              <a:gdLst>
                <a:gd name="T0" fmla="*/ 2147483646 w 241"/>
                <a:gd name="T1" fmla="*/ 0 h 402"/>
                <a:gd name="T2" fmla="*/ 2147483646 w 241"/>
                <a:gd name="T3" fmla="*/ 2147483646 h 402"/>
                <a:gd name="T4" fmla="*/ 2147483646 w 241"/>
                <a:gd name="T5" fmla="*/ 2147483646 h 402"/>
                <a:gd name="T6" fmla="*/ 2147483646 w 241"/>
                <a:gd name="T7" fmla="*/ 2147483646 h 402"/>
                <a:gd name="T8" fmla="*/ 2147483646 w 241"/>
                <a:gd name="T9" fmla="*/ 2147483646 h 402"/>
                <a:gd name="T10" fmla="*/ 2147483646 w 241"/>
                <a:gd name="T11" fmla="*/ 2147483646 h 402"/>
                <a:gd name="T12" fmla="*/ 2147483646 w 241"/>
                <a:gd name="T13" fmla="*/ 2147483646 h 402"/>
                <a:gd name="T14" fmla="*/ 2147483646 w 241"/>
                <a:gd name="T15" fmla="*/ 2147483646 h 402"/>
                <a:gd name="T16" fmla="*/ 2147483646 w 241"/>
                <a:gd name="T17" fmla="*/ 2147483646 h 402"/>
                <a:gd name="T18" fmla="*/ 2147483646 w 241"/>
                <a:gd name="T19" fmla="*/ 2147483646 h 402"/>
                <a:gd name="T20" fmla="*/ 2147483646 w 241"/>
                <a:gd name="T21" fmla="*/ 2147483646 h 402"/>
                <a:gd name="T22" fmla="*/ 2147483646 w 241"/>
                <a:gd name="T23" fmla="*/ 2147483646 h 402"/>
                <a:gd name="T24" fmla="*/ 2147483646 w 241"/>
                <a:gd name="T25" fmla="*/ 2147483646 h 402"/>
                <a:gd name="T26" fmla="*/ 2147483646 w 241"/>
                <a:gd name="T27" fmla="*/ 2147483646 h 402"/>
                <a:gd name="T28" fmla="*/ 2147483646 w 241"/>
                <a:gd name="T29" fmla="*/ 2147483646 h 402"/>
                <a:gd name="T30" fmla="*/ 2147483646 w 241"/>
                <a:gd name="T31" fmla="*/ 2147483646 h 402"/>
                <a:gd name="T32" fmla="*/ 2147483646 w 241"/>
                <a:gd name="T33" fmla="*/ 2147483646 h 402"/>
                <a:gd name="T34" fmla="*/ 2147483646 w 241"/>
                <a:gd name="T35" fmla="*/ 2147483646 h 402"/>
                <a:gd name="T36" fmla="*/ 2147483646 w 241"/>
                <a:gd name="T37" fmla="*/ 2147483646 h 402"/>
                <a:gd name="T38" fmla="*/ 2147483646 w 241"/>
                <a:gd name="T39" fmla="*/ 2147483646 h 402"/>
                <a:gd name="T40" fmla="*/ 2147483646 w 241"/>
                <a:gd name="T41" fmla="*/ 2147483646 h 402"/>
                <a:gd name="T42" fmla="*/ 2147483646 w 241"/>
                <a:gd name="T43" fmla="*/ 2147483646 h 402"/>
                <a:gd name="T44" fmla="*/ 2147483646 w 241"/>
                <a:gd name="T45" fmla="*/ 2147483646 h 402"/>
                <a:gd name="T46" fmla="*/ 2147483646 w 241"/>
                <a:gd name="T47" fmla="*/ 2147483646 h 402"/>
                <a:gd name="T48" fmla="*/ 2147483646 w 241"/>
                <a:gd name="T49" fmla="*/ 2147483646 h 402"/>
                <a:gd name="T50" fmla="*/ 2147483646 w 241"/>
                <a:gd name="T51" fmla="*/ 2147483646 h 402"/>
                <a:gd name="T52" fmla="*/ 2147483646 w 241"/>
                <a:gd name="T53" fmla="*/ 2147483646 h 402"/>
                <a:gd name="T54" fmla="*/ 2147483646 w 241"/>
                <a:gd name="T55" fmla="*/ 2147483646 h 402"/>
                <a:gd name="T56" fmla="*/ 2147483646 w 241"/>
                <a:gd name="T57" fmla="*/ 2147483646 h 402"/>
                <a:gd name="T58" fmla="*/ 2147483646 w 241"/>
                <a:gd name="T59" fmla="*/ 2147483646 h 402"/>
                <a:gd name="T60" fmla="*/ 2147483646 w 241"/>
                <a:gd name="T61" fmla="*/ 2147483646 h 402"/>
                <a:gd name="T62" fmla="*/ 2147483646 w 241"/>
                <a:gd name="T63" fmla="*/ 2147483646 h 402"/>
                <a:gd name="T64" fmla="*/ 2147483646 w 241"/>
                <a:gd name="T65" fmla="*/ 2147483646 h 402"/>
                <a:gd name="T66" fmla="*/ 2147483646 w 241"/>
                <a:gd name="T67" fmla="*/ 2147483646 h 402"/>
                <a:gd name="T68" fmla="*/ 2147483646 w 241"/>
                <a:gd name="T69" fmla="*/ 2147483646 h 402"/>
                <a:gd name="T70" fmla="*/ 2147483646 w 241"/>
                <a:gd name="T71" fmla="*/ 2147483646 h 402"/>
                <a:gd name="T72" fmla="*/ 2147483646 w 241"/>
                <a:gd name="T73" fmla="*/ 2147483646 h 402"/>
                <a:gd name="T74" fmla="*/ 2147483646 w 241"/>
                <a:gd name="T75" fmla="*/ 2147483646 h 402"/>
                <a:gd name="T76" fmla="*/ 2147483646 w 241"/>
                <a:gd name="T77" fmla="*/ 2147483646 h 402"/>
                <a:gd name="T78" fmla="*/ 2147483646 w 241"/>
                <a:gd name="T79" fmla="*/ 2147483646 h 402"/>
                <a:gd name="T80" fmla="*/ 2147483646 w 241"/>
                <a:gd name="T81" fmla="*/ 2147483646 h 402"/>
                <a:gd name="T82" fmla="*/ 2147483646 w 241"/>
                <a:gd name="T83" fmla="*/ 2147483646 h 402"/>
                <a:gd name="T84" fmla="*/ 2147483646 w 241"/>
                <a:gd name="T85" fmla="*/ 2147483646 h 402"/>
                <a:gd name="T86" fmla="*/ 2147483646 w 241"/>
                <a:gd name="T87" fmla="*/ 2147483646 h 402"/>
                <a:gd name="T88" fmla="*/ 2147483646 w 241"/>
                <a:gd name="T89" fmla="*/ 2147483646 h 402"/>
                <a:gd name="T90" fmla="*/ 2147483646 w 241"/>
                <a:gd name="T91" fmla="*/ 2147483646 h 402"/>
                <a:gd name="T92" fmla="*/ 2147483646 w 241"/>
                <a:gd name="T93" fmla="*/ 2147483646 h 402"/>
                <a:gd name="T94" fmla="*/ 2147483646 w 241"/>
                <a:gd name="T95" fmla="*/ 2147483646 h 402"/>
                <a:gd name="T96" fmla="*/ 0 w 241"/>
                <a:gd name="T97" fmla="*/ 2147483646 h 402"/>
                <a:gd name="T98" fmla="*/ 2147483646 w 241"/>
                <a:gd name="T99" fmla="*/ 2147483646 h 402"/>
                <a:gd name="T100" fmla="*/ 2147483646 w 241"/>
                <a:gd name="T101" fmla="*/ 2147483646 h 402"/>
                <a:gd name="T102" fmla="*/ 2147483646 w 241"/>
                <a:gd name="T103" fmla="*/ 2147483646 h 402"/>
                <a:gd name="T104" fmla="*/ 2147483646 w 241"/>
                <a:gd name="T105" fmla="*/ 2147483646 h 402"/>
                <a:gd name="T106" fmla="*/ 2147483646 w 241"/>
                <a:gd name="T107" fmla="*/ 2147483646 h 402"/>
                <a:gd name="T108" fmla="*/ 2147483646 w 241"/>
                <a:gd name="T109" fmla="*/ 2147483646 h 402"/>
                <a:gd name="T110" fmla="*/ 2147483646 w 241"/>
                <a:gd name="T111" fmla="*/ 2147483646 h 402"/>
                <a:gd name="T112" fmla="*/ 2147483646 w 241"/>
                <a:gd name="T113" fmla="*/ 2147483646 h 402"/>
                <a:gd name="T114" fmla="*/ 2147483646 w 241"/>
                <a:gd name="T115" fmla="*/ 2147483646 h 402"/>
                <a:gd name="T116" fmla="*/ 2147483646 w 241"/>
                <a:gd name="T117" fmla="*/ 0 h 402"/>
                <a:gd name="T118" fmla="*/ 2147483646 w 241"/>
                <a:gd name="T119" fmla="*/ 0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21" y="0"/>
                  </a:moveTo>
                  <a:lnTo>
                    <a:pt x="127" y="36"/>
                  </a:lnTo>
                  <a:lnTo>
                    <a:pt x="139" y="66"/>
                  </a:lnTo>
                  <a:lnTo>
                    <a:pt x="127" y="84"/>
                  </a:lnTo>
                  <a:lnTo>
                    <a:pt x="118" y="90"/>
                  </a:lnTo>
                  <a:lnTo>
                    <a:pt x="121" y="90"/>
                  </a:lnTo>
                  <a:lnTo>
                    <a:pt x="115" y="102"/>
                  </a:lnTo>
                  <a:lnTo>
                    <a:pt x="115" y="126"/>
                  </a:lnTo>
                  <a:lnTo>
                    <a:pt x="139" y="138"/>
                  </a:lnTo>
                  <a:lnTo>
                    <a:pt x="145" y="150"/>
                  </a:lnTo>
                  <a:lnTo>
                    <a:pt x="145" y="162"/>
                  </a:lnTo>
                  <a:lnTo>
                    <a:pt x="199" y="162"/>
                  </a:lnTo>
                  <a:lnTo>
                    <a:pt x="211" y="174"/>
                  </a:lnTo>
                  <a:lnTo>
                    <a:pt x="211" y="192"/>
                  </a:lnTo>
                  <a:lnTo>
                    <a:pt x="199" y="204"/>
                  </a:lnTo>
                  <a:lnTo>
                    <a:pt x="205" y="216"/>
                  </a:lnTo>
                  <a:lnTo>
                    <a:pt x="205" y="234"/>
                  </a:lnTo>
                  <a:lnTo>
                    <a:pt x="211" y="246"/>
                  </a:lnTo>
                  <a:lnTo>
                    <a:pt x="229" y="258"/>
                  </a:lnTo>
                  <a:lnTo>
                    <a:pt x="235" y="282"/>
                  </a:lnTo>
                  <a:lnTo>
                    <a:pt x="229" y="288"/>
                  </a:lnTo>
                  <a:lnTo>
                    <a:pt x="229" y="300"/>
                  </a:lnTo>
                  <a:lnTo>
                    <a:pt x="235" y="306"/>
                  </a:lnTo>
                  <a:lnTo>
                    <a:pt x="235" y="318"/>
                  </a:lnTo>
                  <a:lnTo>
                    <a:pt x="241" y="318"/>
                  </a:lnTo>
                  <a:lnTo>
                    <a:pt x="232" y="326"/>
                  </a:lnTo>
                  <a:lnTo>
                    <a:pt x="237" y="336"/>
                  </a:lnTo>
                  <a:lnTo>
                    <a:pt x="229" y="348"/>
                  </a:lnTo>
                  <a:lnTo>
                    <a:pt x="231" y="360"/>
                  </a:lnTo>
                  <a:lnTo>
                    <a:pt x="213" y="390"/>
                  </a:lnTo>
                  <a:lnTo>
                    <a:pt x="157" y="402"/>
                  </a:lnTo>
                  <a:lnTo>
                    <a:pt x="147" y="389"/>
                  </a:lnTo>
                  <a:lnTo>
                    <a:pt x="139" y="384"/>
                  </a:lnTo>
                  <a:lnTo>
                    <a:pt x="133" y="366"/>
                  </a:lnTo>
                  <a:lnTo>
                    <a:pt x="123" y="359"/>
                  </a:lnTo>
                  <a:lnTo>
                    <a:pt x="121" y="336"/>
                  </a:lnTo>
                  <a:lnTo>
                    <a:pt x="109" y="336"/>
                  </a:lnTo>
                  <a:lnTo>
                    <a:pt x="109" y="324"/>
                  </a:lnTo>
                  <a:lnTo>
                    <a:pt x="103" y="318"/>
                  </a:lnTo>
                  <a:lnTo>
                    <a:pt x="103" y="312"/>
                  </a:lnTo>
                  <a:lnTo>
                    <a:pt x="85" y="312"/>
                  </a:lnTo>
                  <a:lnTo>
                    <a:pt x="79" y="303"/>
                  </a:lnTo>
                  <a:lnTo>
                    <a:pt x="67" y="294"/>
                  </a:lnTo>
                  <a:lnTo>
                    <a:pt x="55" y="294"/>
                  </a:lnTo>
                  <a:lnTo>
                    <a:pt x="37" y="252"/>
                  </a:lnTo>
                  <a:lnTo>
                    <a:pt x="13" y="240"/>
                  </a:lnTo>
                  <a:lnTo>
                    <a:pt x="13" y="222"/>
                  </a:lnTo>
                  <a:lnTo>
                    <a:pt x="1" y="216"/>
                  </a:lnTo>
                  <a:lnTo>
                    <a:pt x="0" y="198"/>
                  </a:lnTo>
                  <a:lnTo>
                    <a:pt x="13" y="174"/>
                  </a:lnTo>
                  <a:lnTo>
                    <a:pt x="34" y="153"/>
                  </a:lnTo>
                  <a:lnTo>
                    <a:pt x="37" y="138"/>
                  </a:lnTo>
                  <a:lnTo>
                    <a:pt x="31" y="132"/>
                  </a:lnTo>
                  <a:lnTo>
                    <a:pt x="25" y="111"/>
                  </a:lnTo>
                  <a:lnTo>
                    <a:pt x="7" y="60"/>
                  </a:lnTo>
                  <a:lnTo>
                    <a:pt x="13" y="30"/>
                  </a:lnTo>
                  <a:lnTo>
                    <a:pt x="31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" name="Freeform 25">
              <a:extLst>
                <a:ext uri="{FF2B5EF4-FFF2-40B4-BE49-F238E27FC236}">
                  <a16:creationId xmlns:a16="http://schemas.microsoft.com/office/drawing/2014/main" id="{97936A1A-BA0D-F294-D730-553C6528D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3613150"/>
              <a:ext cx="285750" cy="376238"/>
            </a:xfrm>
            <a:custGeom>
              <a:avLst/>
              <a:gdLst>
                <a:gd name="T0" fmla="*/ 2147483646 w 185"/>
                <a:gd name="T1" fmla="*/ 0 h 251"/>
                <a:gd name="T2" fmla="*/ 2147483646 w 185"/>
                <a:gd name="T3" fmla="*/ 2147483646 h 251"/>
                <a:gd name="T4" fmla="*/ 2147483646 w 185"/>
                <a:gd name="T5" fmla="*/ 2147483646 h 251"/>
                <a:gd name="T6" fmla="*/ 2147483646 w 185"/>
                <a:gd name="T7" fmla="*/ 2147483646 h 251"/>
                <a:gd name="T8" fmla="*/ 2147483646 w 185"/>
                <a:gd name="T9" fmla="*/ 2147483646 h 251"/>
                <a:gd name="T10" fmla="*/ 2147483646 w 185"/>
                <a:gd name="T11" fmla="*/ 2147483646 h 251"/>
                <a:gd name="T12" fmla="*/ 0 w 185"/>
                <a:gd name="T13" fmla="*/ 2147483646 h 251"/>
                <a:gd name="T14" fmla="*/ 2147483646 w 185"/>
                <a:gd name="T15" fmla="*/ 2147483646 h 251"/>
                <a:gd name="T16" fmla="*/ 2147483646 w 185"/>
                <a:gd name="T17" fmla="*/ 2147483646 h 251"/>
                <a:gd name="T18" fmla="*/ 0 w 185"/>
                <a:gd name="T19" fmla="*/ 2147483646 h 251"/>
                <a:gd name="T20" fmla="*/ 2147483646 w 185"/>
                <a:gd name="T21" fmla="*/ 2147483646 h 251"/>
                <a:gd name="T22" fmla="*/ 2147483646 w 185"/>
                <a:gd name="T23" fmla="*/ 2147483646 h 251"/>
                <a:gd name="T24" fmla="*/ 2147483646 w 185"/>
                <a:gd name="T25" fmla="*/ 2147483646 h 251"/>
                <a:gd name="T26" fmla="*/ 2147483646 w 185"/>
                <a:gd name="T27" fmla="*/ 2147483646 h 251"/>
                <a:gd name="T28" fmla="*/ 2147483646 w 185"/>
                <a:gd name="T29" fmla="*/ 2147483646 h 251"/>
                <a:gd name="T30" fmla="*/ 2147483646 w 185"/>
                <a:gd name="T31" fmla="*/ 2147483646 h 251"/>
                <a:gd name="T32" fmla="*/ 2147483646 w 185"/>
                <a:gd name="T33" fmla="*/ 2147483646 h 251"/>
                <a:gd name="T34" fmla="*/ 2147483646 w 185"/>
                <a:gd name="T35" fmla="*/ 2147483646 h 251"/>
                <a:gd name="T36" fmla="*/ 2147483646 w 185"/>
                <a:gd name="T37" fmla="*/ 2147483646 h 251"/>
                <a:gd name="T38" fmla="*/ 2147483646 w 185"/>
                <a:gd name="T39" fmla="*/ 2147483646 h 251"/>
                <a:gd name="T40" fmla="*/ 2147483646 w 185"/>
                <a:gd name="T41" fmla="*/ 2147483646 h 251"/>
                <a:gd name="T42" fmla="*/ 2147483646 w 185"/>
                <a:gd name="T43" fmla="*/ 2147483646 h 251"/>
                <a:gd name="T44" fmla="*/ 2147483646 w 185"/>
                <a:gd name="T45" fmla="*/ 2147483646 h 251"/>
                <a:gd name="T46" fmla="*/ 2147483646 w 185"/>
                <a:gd name="T47" fmla="*/ 2147483646 h 251"/>
                <a:gd name="T48" fmla="*/ 2147483646 w 185"/>
                <a:gd name="T49" fmla="*/ 2147483646 h 251"/>
                <a:gd name="T50" fmla="*/ 2147483646 w 185"/>
                <a:gd name="T51" fmla="*/ 2147483646 h 251"/>
                <a:gd name="T52" fmla="*/ 2147483646 w 185"/>
                <a:gd name="T53" fmla="*/ 2147483646 h 251"/>
                <a:gd name="T54" fmla="*/ 2147483646 w 185"/>
                <a:gd name="T55" fmla="*/ 2147483646 h 251"/>
                <a:gd name="T56" fmla="*/ 2147483646 w 185"/>
                <a:gd name="T57" fmla="*/ 2147483646 h 251"/>
                <a:gd name="T58" fmla="*/ 2147483646 w 185"/>
                <a:gd name="T59" fmla="*/ 2147483646 h 251"/>
                <a:gd name="T60" fmla="*/ 2147483646 w 185"/>
                <a:gd name="T61" fmla="*/ 2147483646 h 251"/>
                <a:gd name="T62" fmla="*/ 2147483646 w 185"/>
                <a:gd name="T63" fmla="*/ 2147483646 h 251"/>
                <a:gd name="T64" fmla="*/ 2147483646 w 185"/>
                <a:gd name="T65" fmla="*/ 2147483646 h 251"/>
                <a:gd name="T66" fmla="*/ 2147483646 w 185"/>
                <a:gd name="T67" fmla="*/ 2147483646 h 251"/>
                <a:gd name="T68" fmla="*/ 2147483646 w 185"/>
                <a:gd name="T69" fmla="*/ 2147483646 h 251"/>
                <a:gd name="T70" fmla="*/ 2147483646 w 185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251"/>
                <a:gd name="T110" fmla="*/ 185 w 18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251">
                  <a:moveTo>
                    <a:pt x="66" y="0"/>
                  </a:move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42" y="54"/>
                  </a:lnTo>
                  <a:lnTo>
                    <a:pt x="0" y="84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0" y="198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110" y="212"/>
                  </a:lnTo>
                  <a:lnTo>
                    <a:pt x="120" y="216"/>
                  </a:lnTo>
                  <a:lnTo>
                    <a:pt x="126" y="228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44" y="246"/>
                  </a:lnTo>
                  <a:lnTo>
                    <a:pt x="155" y="251"/>
                  </a:lnTo>
                  <a:lnTo>
                    <a:pt x="156" y="234"/>
                  </a:lnTo>
                  <a:lnTo>
                    <a:pt x="156" y="216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80" y="210"/>
                  </a:lnTo>
                  <a:lnTo>
                    <a:pt x="185" y="179"/>
                  </a:lnTo>
                  <a:lnTo>
                    <a:pt x="173" y="143"/>
                  </a:lnTo>
                  <a:lnTo>
                    <a:pt x="179" y="149"/>
                  </a:lnTo>
                  <a:lnTo>
                    <a:pt x="162" y="138"/>
                  </a:lnTo>
                  <a:lnTo>
                    <a:pt x="156" y="126"/>
                  </a:lnTo>
                  <a:lnTo>
                    <a:pt x="156" y="108"/>
                  </a:lnTo>
                  <a:lnTo>
                    <a:pt x="162" y="96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6" name="Freeform 26">
              <a:extLst>
                <a:ext uri="{FF2B5EF4-FFF2-40B4-BE49-F238E27FC236}">
                  <a16:creationId xmlns:a16="http://schemas.microsoft.com/office/drawing/2014/main" id="{0FC54670-8943-007E-5267-8171B85E4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735388"/>
              <a:ext cx="501650" cy="327025"/>
            </a:xfrm>
            <a:custGeom>
              <a:avLst/>
              <a:gdLst>
                <a:gd name="T0" fmla="*/ 2147483646 w 325"/>
                <a:gd name="T1" fmla="*/ 0 h 219"/>
                <a:gd name="T2" fmla="*/ 2147483646 w 325"/>
                <a:gd name="T3" fmla="*/ 2147483646 h 219"/>
                <a:gd name="T4" fmla="*/ 2147483646 w 325"/>
                <a:gd name="T5" fmla="*/ 2147483646 h 219"/>
                <a:gd name="T6" fmla="*/ 2147483646 w 325"/>
                <a:gd name="T7" fmla="*/ 2147483646 h 219"/>
                <a:gd name="T8" fmla="*/ 2147483646 w 325"/>
                <a:gd name="T9" fmla="*/ 2147483646 h 219"/>
                <a:gd name="T10" fmla="*/ 2147483646 w 325"/>
                <a:gd name="T11" fmla="*/ 2147483646 h 219"/>
                <a:gd name="T12" fmla="*/ 2147483646 w 325"/>
                <a:gd name="T13" fmla="*/ 2147483646 h 219"/>
                <a:gd name="T14" fmla="*/ 2147483646 w 325"/>
                <a:gd name="T15" fmla="*/ 2147483646 h 219"/>
                <a:gd name="T16" fmla="*/ 2147483646 w 325"/>
                <a:gd name="T17" fmla="*/ 2147483646 h 219"/>
                <a:gd name="T18" fmla="*/ 2147483646 w 325"/>
                <a:gd name="T19" fmla="*/ 2147483646 h 219"/>
                <a:gd name="T20" fmla="*/ 2147483646 w 325"/>
                <a:gd name="T21" fmla="*/ 2147483646 h 219"/>
                <a:gd name="T22" fmla="*/ 2147483646 w 325"/>
                <a:gd name="T23" fmla="*/ 2147483646 h 219"/>
                <a:gd name="T24" fmla="*/ 2147483646 w 325"/>
                <a:gd name="T25" fmla="*/ 2147483646 h 219"/>
                <a:gd name="T26" fmla="*/ 2147483646 w 325"/>
                <a:gd name="T27" fmla="*/ 2147483646 h 219"/>
                <a:gd name="T28" fmla="*/ 0 w 325"/>
                <a:gd name="T29" fmla="*/ 2147483646 h 219"/>
                <a:gd name="T30" fmla="*/ 2147483646 w 325"/>
                <a:gd name="T31" fmla="*/ 2147483646 h 219"/>
                <a:gd name="T32" fmla="*/ 2147483646 w 325"/>
                <a:gd name="T33" fmla="*/ 2147483646 h 219"/>
                <a:gd name="T34" fmla="*/ 2147483646 w 325"/>
                <a:gd name="T35" fmla="*/ 2147483646 h 219"/>
                <a:gd name="T36" fmla="*/ 2147483646 w 325"/>
                <a:gd name="T37" fmla="*/ 2147483646 h 219"/>
                <a:gd name="T38" fmla="*/ 2147483646 w 325"/>
                <a:gd name="T39" fmla="*/ 2147483646 h 219"/>
                <a:gd name="T40" fmla="*/ 2147483646 w 325"/>
                <a:gd name="T41" fmla="*/ 2147483646 h 219"/>
                <a:gd name="T42" fmla="*/ 2147483646 w 325"/>
                <a:gd name="T43" fmla="*/ 2147483646 h 219"/>
                <a:gd name="T44" fmla="*/ 2147483646 w 325"/>
                <a:gd name="T45" fmla="*/ 2147483646 h 219"/>
                <a:gd name="T46" fmla="*/ 2147483646 w 325"/>
                <a:gd name="T47" fmla="*/ 2147483646 h 219"/>
                <a:gd name="T48" fmla="*/ 2147483646 w 325"/>
                <a:gd name="T49" fmla="*/ 2147483646 h 219"/>
                <a:gd name="T50" fmla="*/ 2147483646 w 325"/>
                <a:gd name="T51" fmla="*/ 2147483646 h 219"/>
                <a:gd name="T52" fmla="*/ 2147483646 w 325"/>
                <a:gd name="T53" fmla="*/ 2147483646 h 219"/>
                <a:gd name="T54" fmla="*/ 2147483646 w 325"/>
                <a:gd name="T55" fmla="*/ 2147483646 h 219"/>
                <a:gd name="T56" fmla="*/ 2147483646 w 325"/>
                <a:gd name="T57" fmla="*/ 2147483646 h 219"/>
                <a:gd name="T58" fmla="*/ 2147483646 w 325"/>
                <a:gd name="T59" fmla="*/ 2147483646 h 219"/>
                <a:gd name="T60" fmla="*/ 2147483646 w 325"/>
                <a:gd name="T61" fmla="*/ 2147483646 h 219"/>
                <a:gd name="T62" fmla="*/ 2147483646 w 325"/>
                <a:gd name="T63" fmla="*/ 0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219"/>
                <a:gd name="T98" fmla="*/ 325 w 325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219">
                  <a:moveTo>
                    <a:pt x="318" y="0"/>
                  </a:moveTo>
                  <a:lnTo>
                    <a:pt x="307" y="9"/>
                  </a:lnTo>
                  <a:lnTo>
                    <a:pt x="301" y="21"/>
                  </a:lnTo>
                  <a:lnTo>
                    <a:pt x="294" y="36"/>
                  </a:lnTo>
                  <a:lnTo>
                    <a:pt x="283" y="38"/>
                  </a:lnTo>
                  <a:lnTo>
                    <a:pt x="271" y="48"/>
                  </a:lnTo>
                  <a:lnTo>
                    <a:pt x="253" y="69"/>
                  </a:lnTo>
                  <a:lnTo>
                    <a:pt x="235" y="75"/>
                  </a:lnTo>
                  <a:lnTo>
                    <a:pt x="211" y="81"/>
                  </a:lnTo>
                  <a:lnTo>
                    <a:pt x="180" y="90"/>
                  </a:lnTo>
                  <a:lnTo>
                    <a:pt x="121" y="93"/>
                  </a:lnTo>
                  <a:lnTo>
                    <a:pt x="73" y="75"/>
                  </a:lnTo>
                  <a:lnTo>
                    <a:pt x="37" y="93"/>
                  </a:lnTo>
                  <a:lnTo>
                    <a:pt x="25" y="87"/>
                  </a:lnTo>
                  <a:lnTo>
                    <a:pt x="0" y="96"/>
                  </a:lnTo>
                  <a:lnTo>
                    <a:pt x="4" y="143"/>
                  </a:lnTo>
                  <a:lnTo>
                    <a:pt x="7" y="189"/>
                  </a:lnTo>
                  <a:lnTo>
                    <a:pt x="19" y="219"/>
                  </a:lnTo>
                  <a:lnTo>
                    <a:pt x="49" y="219"/>
                  </a:lnTo>
                  <a:lnTo>
                    <a:pt x="91" y="183"/>
                  </a:lnTo>
                  <a:lnTo>
                    <a:pt x="121" y="171"/>
                  </a:lnTo>
                  <a:lnTo>
                    <a:pt x="133" y="159"/>
                  </a:lnTo>
                  <a:lnTo>
                    <a:pt x="144" y="147"/>
                  </a:lnTo>
                  <a:lnTo>
                    <a:pt x="175" y="123"/>
                  </a:lnTo>
                  <a:lnTo>
                    <a:pt x="181" y="117"/>
                  </a:lnTo>
                  <a:lnTo>
                    <a:pt x="193" y="117"/>
                  </a:lnTo>
                  <a:lnTo>
                    <a:pt x="199" y="111"/>
                  </a:lnTo>
                  <a:lnTo>
                    <a:pt x="229" y="111"/>
                  </a:lnTo>
                  <a:lnTo>
                    <a:pt x="283" y="93"/>
                  </a:lnTo>
                  <a:lnTo>
                    <a:pt x="301" y="93"/>
                  </a:lnTo>
                  <a:lnTo>
                    <a:pt x="325" y="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7" name="Freeform 27">
              <a:extLst>
                <a:ext uri="{FF2B5EF4-FFF2-40B4-BE49-F238E27FC236}">
                  <a16:creationId xmlns:a16="http://schemas.microsoft.com/office/drawing/2014/main" id="{653FCC26-ABB0-4AE1-9D61-B2CFF1E88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3729038"/>
              <a:ext cx="434975" cy="465137"/>
            </a:xfrm>
            <a:custGeom>
              <a:avLst/>
              <a:gdLst>
                <a:gd name="T0" fmla="*/ 2147483646 w 282"/>
                <a:gd name="T1" fmla="*/ 2147483646 h 312"/>
                <a:gd name="T2" fmla="*/ 2147483646 w 282"/>
                <a:gd name="T3" fmla="*/ 2147483646 h 312"/>
                <a:gd name="T4" fmla="*/ 2147483646 w 282"/>
                <a:gd name="T5" fmla="*/ 2147483646 h 312"/>
                <a:gd name="T6" fmla="*/ 2147483646 w 282"/>
                <a:gd name="T7" fmla="*/ 2147483646 h 312"/>
                <a:gd name="T8" fmla="*/ 2147483646 w 282"/>
                <a:gd name="T9" fmla="*/ 2147483646 h 312"/>
                <a:gd name="T10" fmla="*/ 2147483646 w 282"/>
                <a:gd name="T11" fmla="*/ 2147483646 h 312"/>
                <a:gd name="T12" fmla="*/ 2147483646 w 282"/>
                <a:gd name="T13" fmla="*/ 2147483646 h 312"/>
                <a:gd name="T14" fmla="*/ 2147483646 w 282"/>
                <a:gd name="T15" fmla="*/ 2147483646 h 312"/>
                <a:gd name="T16" fmla="*/ 2147483646 w 282"/>
                <a:gd name="T17" fmla="*/ 2147483646 h 312"/>
                <a:gd name="T18" fmla="*/ 2147483646 w 282"/>
                <a:gd name="T19" fmla="*/ 2147483646 h 312"/>
                <a:gd name="T20" fmla="*/ 2147483646 w 282"/>
                <a:gd name="T21" fmla="*/ 2147483646 h 312"/>
                <a:gd name="T22" fmla="*/ 2147483646 w 282"/>
                <a:gd name="T23" fmla="*/ 2147483646 h 312"/>
                <a:gd name="T24" fmla="*/ 2147483646 w 282"/>
                <a:gd name="T25" fmla="*/ 2147483646 h 312"/>
                <a:gd name="T26" fmla="*/ 2147483646 w 282"/>
                <a:gd name="T27" fmla="*/ 2147483646 h 312"/>
                <a:gd name="T28" fmla="*/ 2147483646 w 282"/>
                <a:gd name="T29" fmla="*/ 2147483646 h 312"/>
                <a:gd name="T30" fmla="*/ 2147483646 w 282"/>
                <a:gd name="T31" fmla="*/ 2147483646 h 312"/>
                <a:gd name="T32" fmla="*/ 2147483646 w 282"/>
                <a:gd name="T33" fmla="*/ 2147483646 h 312"/>
                <a:gd name="T34" fmla="*/ 0 w 282"/>
                <a:gd name="T35" fmla="*/ 2147483646 h 312"/>
                <a:gd name="T36" fmla="*/ 2147483646 w 282"/>
                <a:gd name="T37" fmla="*/ 2147483646 h 312"/>
                <a:gd name="T38" fmla="*/ 2147483646 w 282"/>
                <a:gd name="T39" fmla="*/ 2147483646 h 312"/>
                <a:gd name="T40" fmla="*/ 2147483646 w 282"/>
                <a:gd name="T41" fmla="*/ 2147483646 h 312"/>
                <a:gd name="T42" fmla="*/ 2147483646 w 282"/>
                <a:gd name="T43" fmla="*/ 2147483646 h 312"/>
                <a:gd name="T44" fmla="*/ 2147483646 w 282"/>
                <a:gd name="T45" fmla="*/ 2147483646 h 312"/>
                <a:gd name="T46" fmla="*/ 2147483646 w 282"/>
                <a:gd name="T47" fmla="*/ 2147483646 h 312"/>
                <a:gd name="T48" fmla="*/ 2147483646 w 282"/>
                <a:gd name="T49" fmla="*/ 2147483646 h 312"/>
                <a:gd name="T50" fmla="*/ 2147483646 w 282"/>
                <a:gd name="T51" fmla="*/ 2147483646 h 312"/>
                <a:gd name="T52" fmla="*/ 2147483646 w 282"/>
                <a:gd name="T53" fmla="*/ 2147483646 h 312"/>
                <a:gd name="T54" fmla="*/ 2147483646 w 282"/>
                <a:gd name="T55" fmla="*/ 2147483646 h 312"/>
                <a:gd name="T56" fmla="*/ 2147483646 w 282"/>
                <a:gd name="T57" fmla="*/ 2147483646 h 312"/>
                <a:gd name="T58" fmla="*/ 2147483646 w 282"/>
                <a:gd name="T59" fmla="*/ 2147483646 h 312"/>
                <a:gd name="T60" fmla="*/ 2147483646 w 282"/>
                <a:gd name="T61" fmla="*/ 2147483646 h 312"/>
                <a:gd name="T62" fmla="*/ 2147483646 w 282"/>
                <a:gd name="T63" fmla="*/ 2147483646 h 312"/>
                <a:gd name="T64" fmla="*/ 2147483646 w 282"/>
                <a:gd name="T65" fmla="*/ 2147483646 h 312"/>
                <a:gd name="T66" fmla="*/ 2147483646 w 282"/>
                <a:gd name="T67" fmla="*/ 0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2"/>
                <a:gd name="T103" fmla="*/ 0 h 312"/>
                <a:gd name="T104" fmla="*/ 282 w 282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2" h="312">
                  <a:moveTo>
                    <a:pt x="84" y="0"/>
                  </a:moveTo>
                  <a:lnTo>
                    <a:pt x="240" y="12"/>
                  </a:lnTo>
                  <a:lnTo>
                    <a:pt x="276" y="102"/>
                  </a:lnTo>
                  <a:lnTo>
                    <a:pt x="282" y="192"/>
                  </a:lnTo>
                  <a:lnTo>
                    <a:pt x="267" y="192"/>
                  </a:lnTo>
                  <a:lnTo>
                    <a:pt x="252" y="198"/>
                  </a:lnTo>
                  <a:lnTo>
                    <a:pt x="240" y="198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192" y="210"/>
                  </a:lnTo>
                  <a:lnTo>
                    <a:pt x="186" y="216"/>
                  </a:lnTo>
                  <a:lnTo>
                    <a:pt x="180" y="216"/>
                  </a:lnTo>
                  <a:lnTo>
                    <a:pt x="174" y="222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32" y="210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08" y="228"/>
                  </a:lnTo>
                  <a:lnTo>
                    <a:pt x="108" y="234"/>
                  </a:lnTo>
                  <a:lnTo>
                    <a:pt x="102" y="240"/>
                  </a:lnTo>
                  <a:lnTo>
                    <a:pt x="102" y="252"/>
                  </a:lnTo>
                  <a:lnTo>
                    <a:pt x="90" y="264"/>
                  </a:lnTo>
                  <a:lnTo>
                    <a:pt x="90" y="276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2" y="306"/>
                  </a:lnTo>
                  <a:lnTo>
                    <a:pt x="30" y="306"/>
                  </a:lnTo>
                  <a:lnTo>
                    <a:pt x="30" y="312"/>
                  </a:lnTo>
                  <a:lnTo>
                    <a:pt x="18" y="306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18" y="294"/>
                  </a:lnTo>
                  <a:lnTo>
                    <a:pt x="18" y="288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42" y="282"/>
                  </a:lnTo>
                  <a:lnTo>
                    <a:pt x="48" y="276"/>
                  </a:lnTo>
                  <a:lnTo>
                    <a:pt x="48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56"/>
                  </a:lnTo>
                  <a:lnTo>
                    <a:pt x="108" y="132"/>
                  </a:lnTo>
                  <a:lnTo>
                    <a:pt x="114" y="126"/>
                  </a:lnTo>
                  <a:lnTo>
                    <a:pt x="114" y="114"/>
                  </a:lnTo>
                  <a:lnTo>
                    <a:pt x="108" y="10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66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18"/>
                  </a:lnTo>
                  <a:lnTo>
                    <a:pt x="78" y="6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Freeform 28">
              <a:extLst>
                <a:ext uri="{FF2B5EF4-FFF2-40B4-BE49-F238E27FC236}">
                  <a16:creationId xmlns:a16="http://schemas.microsoft.com/office/drawing/2014/main" id="{5F025240-93FD-9AF4-8287-753395F8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3592513"/>
              <a:ext cx="471488" cy="414337"/>
            </a:xfrm>
            <a:custGeom>
              <a:avLst/>
              <a:gdLst>
                <a:gd name="T0" fmla="*/ 2147483646 w 306"/>
                <a:gd name="T1" fmla="*/ 0 h 276"/>
                <a:gd name="T2" fmla="*/ 2147483646 w 306"/>
                <a:gd name="T3" fmla="*/ 2147483646 h 276"/>
                <a:gd name="T4" fmla="*/ 2147483646 w 306"/>
                <a:gd name="T5" fmla="*/ 2147483646 h 276"/>
                <a:gd name="T6" fmla="*/ 2147483646 w 306"/>
                <a:gd name="T7" fmla="*/ 2147483646 h 276"/>
                <a:gd name="T8" fmla="*/ 2147483646 w 306"/>
                <a:gd name="T9" fmla="*/ 2147483646 h 276"/>
                <a:gd name="T10" fmla="*/ 2147483646 w 306"/>
                <a:gd name="T11" fmla="*/ 2147483646 h 276"/>
                <a:gd name="T12" fmla="*/ 2147483646 w 306"/>
                <a:gd name="T13" fmla="*/ 2147483646 h 276"/>
                <a:gd name="T14" fmla="*/ 2147483646 w 306"/>
                <a:gd name="T15" fmla="*/ 2147483646 h 276"/>
                <a:gd name="T16" fmla="*/ 2147483646 w 306"/>
                <a:gd name="T17" fmla="*/ 2147483646 h 276"/>
                <a:gd name="T18" fmla="*/ 2147483646 w 306"/>
                <a:gd name="T19" fmla="*/ 2147483646 h 276"/>
                <a:gd name="T20" fmla="*/ 2147483646 w 306"/>
                <a:gd name="T21" fmla="*/ 2147483646 h 276"/>
                <a:gd name="T22" fmla="*/ 2147483646 w 306"/>
                <a:gd name="T23" fmla="*/ 2147483646 h 276"/>
                <a:gd name="T24" fmla="*/ 2147483646 w 306"/>
                <a:gd name="T25" fmla="*/ 2147483646 h 276"/>
                <a:gd name="T26" fmla="*/ 2147483646 w 306"/>
                <a:gd name="T27" fmla="*/ 2147483646 h 276"/>
                <a:gd name="T28" fmla="*/ 2147483646 w 306"/>
                <a:gd name="T29" fmla="*/ 2147483646 h 276"/>
                <a:gd name="T30" fmla="*/ 2147483646 w 306"/>
                <a:gd name="T31" fmla="*/ 2147483646 h 276"/>
                <a:gd name="T32" fmla="*/ 2147483646 w 306"/>
                <a:gd name="T33" fmla="*/ 2147483646 h 276"/>
                <a:gd name="T34" fmla="*/ 2147483646 w 306"/>
                <a:gd name="T35" fmla="*/ 2147483646 h 276"/>
                <a:gd name="T36" fmla="*/ 2147483646 w 306"/>
                <a:gd name="T37" fmla="*/ 2147483646 h 276"/>
                <a:gd name="T38" fmla="*/ 2147483646 w 306"/>
                <a:gd name="T39" fmla="*/ 2147483646 h 276"/>
                <a:gd name="T40" fmla="*/ 2147483646 w 306"/>
                <a:gd name="T41" fmla="*/ 2147483646 h 276"/>
                <a:gd name="T42" fmla="*/ 2147483646 w 306"/>
                <a:gd name="T43" fmla="*/ 2147483646 h 276"/>
                <a:gd name="T44" fmla="*/ 2147483646 w 306"/>
                <a:gd name="T45" fmla="*/ 2147483646 h 276"/>
                <a:gd name="T46" fmla="*/ 2147483646 w 306"/>
                <a:gd name="T47" fmla="*/ 2147483646 h 276"/>
                <a:gd name="T48" fmla="*/ 2147483646 w 306"/>
                <a:gd name="T49" fmla="*/ 2147483646 h 276"/>
                <a:gd name="T50" fmla="*/ 2147483646 w 306"/>
                <a:gd name="T51" fmla="*/ 2147483646 h 276"/>
                <a:gd name="T52" fmla="*/ 2147483646 w 306"/>
                <a:gd name="T53" fmla="*/ 2147483646 h 276"/>
                <a:gd name="T54" fmla="*/ 2147483646 w 306"/>
                <a:gd name="T55" fmla="*/ 2147483646 h 276"/>
                <a:gd name="T56" fmla="*/ 2147483646 w 306"/>
                <a:gd name="T57" fmla="*/ 2147483646 h 276"/>
                <a:gd name="T58" fmla="*/ 2147483646 w 306"/>
                <a:gd name="T59" fmla="*/ 2147483646 h 276"/>
                <a:gd name="T60" fmla="*/ 2147483646 w 306"/>
                <a:gd name="T61" fmla="*/ 2147483646 h 276"/>
                <a:gd name="T62" fmla="*/ 2147483646 w 306"/>
                <a:gd name="T63" fmla="*/ 2147483646 h 276"/>
                <a:gd name="T64" fmla="*/ 2147483646 w 306"/>
                <a:gd name="T65" fmla="*/ 2147483646 h 276"/>
                <a:gd name="T66" fmla="*/ 2147483646 w 306"/>
                <a:gd name="T67" fmla="*/ 2147483646 h 276"/>
                <a:gd name="T68" fmla="*/ 2147483646 w 306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6"/>
                <a:gd name="T106" fmla="*/ 0 h 276"/>
                <a:gd name="T107" fmla="*/ 306 w 306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6" h="276">
                  <a:moveTo>
                    <a:pt x="6" y="0"/>
                  </a:moveTo>
                  <a:lnTo>
                    <a:pt x="198" y="0"/>
                  </a:lnTo>
                  <a:lnTo>
                    <a:pt x="210" y="18"/>
                  </a:lnTo>
                  <a:lnTo>
                    <a:pt x="198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36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60"/>
                  </a:lnTo>
                  <a:lnTo>
                    <a:pt x="240" y="66"/>
                  </a:lnTo>
                  <a:lnTo>
                    <a:pt x="240" y="60"/>
                  </a:lnTo>
                  <a:lnTo>
                    <a:pt x="246" y="78"/>
                  </a:lnTo>
                  <a:lnTo>
                    <a:pt x="246" y="84"/>
                  </a:lnTo>
                  <a:lnTo>
                    <a:pt x="252" y="78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0" y="78"/>
                  </a:lnTo>
                  <a:lnTo>
                    <a:pt x="276" y="90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64" y="102"/>
                  </a:lnTo>
                  <a:lnTo>
                    <a:pt x="264" y="108"/>
                  </a:lnTo>
                  <a:lnTo>
                    <a:pt x="270" y="126"/>
                  </a:lnTo>
                  <a:lnTo>
                    <a:pt x="282" y="132"/>
                  </a:lnTo>
                  <a:lnTo>
                    <a:pt x="288" y="138"/>
                  </a:lnTo>
                  <a:lnTo>
                    <a:pt x="294" y="150"/>
                  </a:lnTo>
                  <a:lnTo>
                    <a:pt x="306" y="162"/>
                  </a:lnTo>
                  <a:lnTo>
                    <a:pt x="306" y="168"/>
                  </a:lnTo>
                  <a:lnTo>
                    <a:pt x="300" y="180"/>
                  </a:lnTo>
                  <a:lnTo>
                    <a:pt x="300" y="186"/>
                  </a:lnTo>
                  <a:lnTo>
                    <a:pt x="294" y="186"/>
                  </a:lnTo>
                  <a:lnTo>
                    <a:pt x="294" y="192"/>
                  </a:lnTo>
                  <a:lnTo>
                    <a:pt x="306" y="204"/>
                  </a:lnTo>
                  <a:lnTo>
                    <a:pt x="306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306" y="240"/>
                  </a:lnTo>
                  <a:lnTo>
                    <a:pt x="270" y="276"/>
                  </a:lnTo>
                  <a:lnTo>
                    <a:pt x="246" y="276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6"/>
                  </a:lnTo>
                  <a:lnTo>
                    <a:pt x="132" y="198"/>
                  </a:lnTo>
                  <a:lnTo>
                    <a:pt x="114" y="186"/>
                  </a:lnTo>
                  <a:lnTo>
                    <a:pt x="102" y="186"/>
                  </a:lnTo>
                  <a:lnTo>
                    <a:pt x="102" y="180"/>
                  </a:lnTo>
                  <a:lnTo>
                    <a:pt x="96" y="174"/>
                  </a:lnTo>
                  <a:lnTo>
                    <a:pt x="96" y="156"/>
                  </a:lnTo>
                  <a:lnTo>
                    <a:pt x="90" y="144"/>
                  </a:lnTo>
                  <a:lnTo>
                    <a:pt x="90" y="138"/>
                  </a:lnTo>
                  <a:lnTo>
                    <a:pt x="78" y="13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72" y="114"/>
                  </a:lnTo>
                  <a:lnTo>
                    <a:pt x="60" y="108"/>
                  </a:lnTo>
                  <a:lnTo>
                    <a:pt x="60" y="90"/>
                  </a:lnTo>
                  <a:lnTo>
                    <a:pt x="48" y="54"/>
                  </a:lnTo>
                  <a:lnTo>
                    <a:pt x="48" y="42"/>
                  </a:lnTo>
                  <a:lnTo>
                    <a:pt x="36" y="42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9" name="Freeform 29">
              <a:extLst>
                <a:ext uri="{FF2B5EF4-FFF2-40B4-BE49-F238E27FC236}">
                  <a16:creationId xmlns:a16="http://schemas.microsoft.com/office/drawing/2014/main" id="{3687AFA7-8607-1895-305B-74322D1A0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3648075"/>
              <a:ext cx="306388" cy="468313"/>
            </a:xfrm>
            <a:custGeom>
              <a:avLst/>
              <a:gdLst>
                <a:gd name="T0" fmla="*/ 2147483646 w 198"/>
                <a:gd name="T1" fmla="*/ 0 h 312"/>
                <a:gd name="T2" fmla="*/ 2147483646 w 198"/>
                <a:gd name="T3" fmla="*/ 2147483646 h 312"/>
                <a:gd name="T4" fmla="*/ 2147483646 w 198"/>
                <a:gd name="T5" fmla="*/ 0 h 312"/>
                <a:gd name="T6" fmla="*/ 2147483646 w 198"/>
                <a:gd name="T7" fmla="*/ 2147483646 h 312"/>
                <a:gd name="T8" fmla="*/ 2147483646 w 198"/>
                <a:gd name="T9" fmla="*/ 2147483646 h 312"/>
                <a:gd name="T10" fmla="*/ 2147483646 w 198"/>
                <a:gd name="T11" fmla="*/ 2147483646 h 312"/>
                <a:gd name="T12" fmla="*/ 2147483646 w 198"/>
                <a:gd name="T13" fmla="*/ 2147483646 h 312"/>
                <a:gd name="T14" fmla="*/ 2147483646 w 198"/>
                <a:gd name="T15" fmla="*/ 2147483646 h 312"/>
                <a:gd name="T16" fmla="*/ 2147483646 w 198"/>
                <a:gd name="T17" fmla="*/ 2147483646 h 312"/>
                <a:gd name="T18" fmla="*/ 2147483646 w 198"/>
                <a:gd name="T19" fmla="*/ 2147483646 h 312"/>
                <a:gd name="T20" fmla="*/ 2147483646 w 198"/>
                <a:gd name="T21" fmla="*/ 2147483646 h 312"/>
                <a:gd name="T22" fmla="*/ 2147483646 w 198"/>
                <a:gd name="T23" fmla="*/ 2147483646 h 312"/>
                <a:gd name="T24" fmla="*/ 2147483646 w 198"/>
                <a:gd name="T25" fmla="*/ 2147483646 h 312"/>
                <a:gd name="T26" fmla="*/ 2147483646 w 198"/>
                <a:gd name="T27" fmla="*/ 2147483646 h 312"/>
                <a:gd name="T28" fmla="*/ 2147483646 w 198"/>
                <a:gd name="T29" fmla="*/ 2147483646 h 312"/>
                <a:gd name="T30" fmla="*/ 2147483646 w 198"/>
                <a:gd name="T31" fmla="*/ 2147483646 h 312"/>
                <a:gd name="T32" fmla="*/ 2147483646 w 198"/>
                <a:gd name="T33" fmla="*/ 2147483646 h 312"/>
                <a:gd name="T34" fmla="*/ 2147483646 w 198"/>
                <a:gd name="T35" fmla="*/ 2147483646 h 312"/>
                <a:gd name="T36" fmla="*/ 2147483646 w 198"/>
                <a:gd name="T37" fmla="*/ 2147483646 h 312"/>
                <a:gd name="T38" fmla="*/ 2147483646 w 198"/>
                <a:gd name="T39" fmla="*/ 2147483646 h 312"/>
                <a:gd name="T40" fmla="*/ 2147483646 w 198"/>
                <a:gd name="T41" fmla="*/ 2147483646 h 312"/>
                <a:gd name="T42" fmla="*/ 2147483646 w 198"/>
                <a:gd name="T43" fmla="*/ 2147483646 h 312"/>
                <a:gd name="T44" fmla="*/ 2147483646 w 198"/>
                <a:gd name="T45" fmla="*/ 2147483646 h 312"/>
                <a:gd name="T46" fmla="*/ 2147483646 w 198"/>
                <a:gd name="T47" fmla="*/ 2147483646 h 312"/>
                <a:gd name="T48" fmla="*/ 2147483646 w 198"/>
                <a:gd name="T49" fmla="*/ 2147483646 h 312"/>
                <a:gd name="T50" fmla="*/ 2147483646 w 198"/>
                <a:gd name="T51" fmla="*/ 2147483646 h 312"/>
                <a:gd name="T52" fmla="*/ 2147483646 w 198"/>
                <a:gd name="T53" fmla="*/ 2147483646 h 312"/>
                <a:gd name="T54" fmla="*/ 2147483646 w 198"/>
                <a:gd name="T55" fmla="*/ 2147483646 h 312"/>
                <a:gd name="T56" fmla="*/ 2147483646 w 198"/>
                <a:gd name="T57" fmla="*/ 2147483646 h 312"/>
                <a:gd name="T58" fmla="*/ 2147483646 w 198"/>
                <a:gd name="T59" fmla="*/ 2147483646 h 312"/>
                <a:gd name="T60" fmla="*/ 2147483646 w 198"/>
                <a:gd name="T61" fmla="*/ 2147483646 h 312"/>
                <a:gd name="T62" fmla="*/ 2147483646 w 198"/>
                <a:gd name="T63" fmla="*/ 2147483646 h 312"/>
                <a:gd name="T64" fmla="*/ 2147483646 w 198"/>
                <a:gd name="T65" fmla="*/ 2147483646 h 312"/>
                <a:gd name="T66" fmla="*/ 2147483646 w 198"/>
                <a:gd name="T67" fmla="*/ 2147483646 h 312"/>
                <a:gd name="T68" fmla="*/ 2147483646 w 198"/>
                <a:gd name="T69" fmla="*/ 2147483646 h 312"/>
                <a:gd name="T70" fmla="*/ 2147483646 w 198"/>
                <a:gd name="T71" fmla="*/ 2147483646 h 312"/>
                <a:gd name="T72" fmla="*/ 0 w 198"/>
                <a:gd name="T73" fmla="*/ 2147483646 h 312"/>
                <a:gd name="T74" fmla="*/ 0 w 198"/>
                <a:gd name="T75" fmla="*/ 2147483646 h 312"/>
                <a:gd name="T76" fmla="*/ 2147483646 w 198"/>
                <a:gd name="T77" fmla="*/ 2147483646 h 312"/>
                <a:gd name="T78" fmla="*/ 2147483646 w 198"/>
                <a:gd name="T79" fmla="*/ 2147483646 h 312"/>
                <a:gd name="T80" fmla="*/ 2147483646 w 198"/>
                <a:gd name="T81" fmla="*/ 2147483646 h 312"/>
                <a:gd name="T82" fmla="*/ 2147483646 w 198"/>
                <a:gd name="T83" fmla="*/ 2147483646 h 312"/>
                <a:gd name="T84" fmla="*/ 2147483646 w 198"/>
                <a:gd name="T85" fmla="*/ 2147483646 h 312"/>
                <a:gd name="T86" fmla="*/ 2147483646 w 198"/>
                <a:gd name="T87" fmla="*/ 2147483646 h 312"/>
                <a:gd name="T88" fmla="*/ 2147483646 w 198"/>
                <a:gd name="T89" fmla="*/ 2147483646 h 312"/>
                <a:gd name="T90" fmla="*/ 2147483646 w 198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312"/>
                <a:gd name="T140" fmla="*/ 198 w 198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312">
                  <a:moveTo>
                    <a:pt x="90" y="0"/>
                  </a:moveTo>
                  <a:lnTo>
                    <a:pt x="96" y="6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26" y="36"/>
                  </a:lnTo>
                  <a:lnTo>
                    <a:pt x="138" y="60"/>
                  </a:lnTo>
                  <a:lnTo>
                    <a:pt x="132" y="66"/>
                  </a:lnTo>
                  <a:lnTo>
                    <a:pt x="138" y="72"/>
                  </a:lnTo>
                  <a:lnTo>
                    <a:pt x="150" y="78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56" y="96"/>
                  </a:lnTo>
                  <a:lnTo>
                    <a:pt x="168" y="9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80" y="150"/>
                  </a:lnTo>
                  <a:lnTo>
                    <a:pt x="174" y="168"/>
                  </a:lnTo>
                  <a:lnTo>
                    <a:pt x="174" y="192"/>
                  </a:lnTo>
                  <a:lnTo>
                    <a:pt x="198" y="234"/>
                  </a:lnTo>
                  <a:lnTo>
                    <a:pt x="144" y="240"/>
                  </a:lnTo>
                  <a:lnTo>
                    <a:pt x="144" y="294"/>
                  </a:lnTo>
                  <a:lnTo>
                    <a:pt x="150" y="306"/>
                  </a:lnTo>
                  <a:lnTo>
                    <a:pt x="132" y="312"/>
                  </a:lnTo>
                  <a:lnTo>
                    <a:pt x="126" y="306"/>
                  </a:lnTo>
                  <a:lnTo>
                    <a:pt x="108" y="306"/>
                  </a:lnTo>
                  <a:lnTo>
                    <a:pt x="90" y="300"/>
                  </a:lnTo>
                  <a:lnTo>
                    <a:pt x="90" y="288"/>
                  </a:lnTo>
                  <a:lnTo>
                    <a:pt x="96" y="276"/>
                  </a:lnTo>
                  <a:lnTo>
                    <a:pt x="78" y="228"/>
                  </a:lnTo>
                  <a:lnTo>
                    <a:pt x="72" y="222"/>
                  </a:lnTo>
                  <a:lnTo>
                    <a:pt x="60" y="222"/>
                  </a:lnTo>
                  <a:lnTo>
                    <a:pt x="60" y="210"/>
                  </a:lnTo>
                  <a:lnTo>
                    <a:pt x="54" y="198"/>
                  </a:lnTo>
                  <a:lnTo>
                    <a:pt x="54" y="180"/>
                  </a:lnTo>
                  <a:lnTo>
                    <a:pt x="36" y="168"/>
                  </a:lnTo>
                  <a:lnTo>
                    <a:pt x="30" y="144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6" y="108"/>
                  </a:lnTo>
                  <a:lnTo>
                    <a:pt x="6" y="84"/>
                  </a:lnTo>
                  <a:lnTo>
                    <a:pt x="60" y="72"/>
                  </a:lnTo>
                  <a:lnTo>
                    <a:pt x="84" y="42"/>
                  </a:lnTo>
                  <a:lnTo>
                    <a:pt x="78" y="30"/>
                  </a:lnTo>
                  <a:lnTo>
                    <a:pt x="90" y="18"/>
                  </a:lnTo>
                  <a:lnTo>
                    <a:pt x="84" y="6"/>
                  </a:lnTo>
                  <a:lnTo>
                    <a:pt x="9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" name="Freeform 30">
              <a:extLst>
                <a:ext uri="{FF2B5EF4-FFF2-40B4-BE49-F238E27FC236}">
                  <a16:creationId xmlns:a16="http://schemas.microsoft.com/office/drawing/2014/main" id="{93E27D09-CEE4-F5C4-95E4-34A73E964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5" y="3640138"/>
              <a:ext cx="584200" cy="485775"/>
            </a:xfrm>
            <a:custGeom>
              <a:avLst/>
              <a:gdLst>
                <a:gd name="T0" fmla="*/ 0 w 378"/>
                <a:gd name="T1" fmla="*/ 2147483646 h 324"/>
                <a:gd name="T2" fmla="*/ 2147483646 w 378"/>
                <a:gd name="T3" fmla="*/ 2147483646 h 324"/>
                <a:gd name="T4" fmla="*/ 2147483646 w 378"/>
                <a:gd name="T5" fmla="*/ 2147483646 h 324"/>
                <a:gd name="T6" fmla="*/ 2147483646 w 378"/>
                <a:gd name="T7" fmla="*/ 2147483646 h 324"/>
                <a:gd name="T8" fmla="*/ 2147483646 w 378"/>
                <a:gd name="T9" fmla="*/ 2147483646 h 324"/>
                <a:gd name="T10" fmla="*/ 2147483646 w 378"/>
                <a:gd name="T11" fmla="*/ 2147483646 h 324"/>
                <a:gd name="T12" fmla="*/ 2147483646 w 378"/>
                <a:gd name="T13" fmla="*/ 2147483646 h 324"/>
                <a:gd name="T14" fmla="*/ 2147483646 w 378"/>
                <a:gd name="T15" fmla="*/ 0 h 324"/>
                <a:gd name="T16" fmla="*/ 2147483646 w 378"/>
                <a:gd name="T17" fmla="*/ 0 h 324"/>
                <a:gd name="T18" fmla="*/ 2147483646 w 378"/>
                <a:gd name="T19" fmla="*/ 2147483646 h 324"/>
                <a:gd name="T20" fmla="*/ 2147483646 w 378"/>
                <a:gd name="T21" fmla="*/ 2147483646 h 324"/>
                <a:gd name="T22" fmla="*/ 2147483646 w 378"/>
                <a:gd name="T23" fmla="*/ 2147483646 h 324"/>
                <a:gd name="T24" fmla="*/ 2147483646 w 378"/>
                <a:gd name="T25" fmla="*/ 2147483646 h 324"/>
                <a:gd name="T26" fmla="*/ 2147483646 w 378"/>
                <a:gd name="T27" fmla="*/ 2147483646 h 324"/>
                <a:gd name="T28" fmla="*/ 2147483646 w 378"/>
                <a:gd name="T29" fmla="*/ 2147483646 h 324"/>
                <a:gd name="T30" fmla="*/ 2147483646 w 378"/>
                <a:gd name="T31" fmla="*/ 2147483646 h 324"/>
                <a:gd name="T32" fmla="*/ 2147483646 w 378"/>
                <a:gd name="T33" fmla="*/ 2147483646 h 324"/>
                <a:gd name="T34" fmla="*/ 2147483646 w 378"/>
                <a:gd name="T35" fmla="*/ 2147483646 h 324"/>
                <a:gd name="T36" fmla="*/ 2147483646 w 378"/>
                <a:gd name="T37" fmla="*/ 2147483646 h 324"/>
                <a:gd name="T38" fmla="*/ 2147483646 w 378"/>
                <a:gd name="T39" fmla="*/ 2147483646 h 324"/>
                <a:gd name="T40" fmla="*/ 2147483646 w 378"/>
                <a:gd name="T41" fmla="*/ 2147483646 h 324"/>
                <a:gd name="T42" fmla="*/ 2147483646 w 378"/>
                <a:gd name="T43" fmla="*/ 2147483646 h 324"/>
                <a:gd name="T44" fmla="*/ 2147483646 w 378"/>
                <a:gd name="T45" fmla="*/ 2147483646 h 324"/>
                <a:gd name="T46" fmla="*/ 2147483646 w 378"/>
                <a:gd name="T47" fmla="*/ 2147483646 h 324"/>
                <a:gd name="T48" fmla="*/ 2147483646 w 378"/>
                <a:gd name="T49" fmla="*/ 2147483646 h 324"/>
                <a:gd name="T50" fmla="*/ 2147483646 w 378"/>
                <a:gd name="T51" fmla="*/ 2147483646 h 324"/>
                <a:gd name="T52" fmla="*/ 2147483646 w 378"/>
                <a:gd name="T53" fmla="*/ 2147483646 h 324"/>
                <a:gd name="T54" fmla="*/ 2147483646 w 378"/>
                <a:gd name="T55" fmla="*/ 2147483646 h 324"/>
                <a:gd name="T56" fmla="*/ 2147483646 w 378"/>
                <a:gd name="T57" fmla="*/ 2147483646 h 324"/>
                <a:gd name="T58" fmla="*/ 2147483646 w 378"/>
                <a:gd name="T59" fmla="*/ 2147483646 h 324"/>
                <a:gd name="T60" fmla="*/ 2147483646 w 378"/>
                <a:gd name="T61" fmla="*/ 2147483646 h 324"/>
                <a:gd name="T62" fmla="*/ 2147483646 w 378"/>
                <a:gd name="T63" fmla="*/ 2147483646 h 324"/>
                <a:gd name="T64" fmla="*/ 2147483646 w 378"/>
                <a:gd name="T65" fmla="*/ 2147483646 h 324"/>
                <a:gd name="T66" fmla="*/ 2147483646 w 378"/>
                <a:gd name="T67" fmla="*/ 2147483646 h 324"/>
                <a:gd name="T68" fmla="*/ 2147483646 w 378"/>
                <a:gd name="T69" fmla="*/ 2147483646 h 324"/>
                <a:gd name="T70" fmla="*/ 2147483646 w 378"/>
                <a:gd name="T71" fmla="*/ 2147483646 h 324"/>
                <a:gd name="T72" fmla="*/ 2147483646 w 378"/>
                <a:gd name="T73" fmla="*/ 2147483646 h 324"/>
                <a:gd name="T74" fmla="*/ 2147483646 w 378"/>
                <a:gd name="T75" fmla="*/ 2147483646 h 324"/>
                <a:gd name="T76" fmla="*/ 2147483646 w 378"/>
                <a:gd name="T77" fmla="*/ 2147483646 h 324"/>
                <a:gd name="T78" fmla="*/ 2147483646 w 378"/>
                <a:gd name="T79" fmla="*/ 2147483646 h 324"/>
                <a:gd name="T80" fmla="*/ 2147483646 w 378"/>
                <a:gd name="T81" fmla="*/ 2147483646 h 324"/>
                <a:gd name="T82" fmla="*/ 2147483646 w 378"/>
                <a:gd name="T83" fmla="*/ 2147483646 h 324"/>
                <a:gd name="T84" fmla="*/ 2147483646 w 378"/>
                <a:gd name="T85" fmla="*/ 2147483646 h 324"/>
                <a:gd name="T86" fmla="*/ 2147483646 w 378"/>
                <a:gd name="T87" fmla="*/ 2147483646 h 324"/>
                <a:gd name="T88" fmla="*/ 2147483646 w 378"/>
                <a:gd name="T89" fmla="*/ 2147483646 h 324"/>
                <a:gd name="T90" fmla="*/ 2147483646 w 378"/>
                <a:gd name="T91" fmla="*/ 2147483646 h 324"/>
                <a:gd name="T92" fmla="*/ 2147483646 w 378"/>
                <a:gd name="T93" fmla="*/ 2147483646 h 324"/>
                <a:gd name="T94" fmla="*/ 2147483646 w 378"/>
                <a:gd name="T95" fmla="*/ 2147483646 h 324"/>
                <a:gd name="T96" fmla="*/ 2147483646 w 378"/>
                <a:gd name="T97" fmla="*/ 2147483646 h 324"/>
                <a:gd name="T98" fmla="*/ 2147483646 w 378"/>
                <a:gd name="T99" fmla="*/ 2147483646 h 324"/>
                <a:gd name="T100" fmla="*/ 2147483646 w 378"/>
                <a:gd name="T101" fmla="*/ 2147483646 h 324"/>
                <a:gd name="T102" fmla="*/ 2147483646 w 378"/>
                <a:gd name="T103" fmla="*/ 2147483646 h 324"/>
                <a:gd name="T104" fmla="*/ 0 w 378"/>
                <a:gd name="T105" fmla="*/ 2147483646 h 324"/>
                <a:gd name="T106" fmla="*/ 0 w 378"/>
                <a:gd name="T107" fmla="*/ 2147483646 h 3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8"/>
                <a:gd name="T163" fmla="*/ 0 h 324"/>
                <a:gd name="T164" fmla="*/ 378 w 378"/>
                <a:gd name="T165" fmla="*/ 324 h 3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8" h="324">
                  <a:moveTo>
                    <a:pt x="0" y="42"/>
                  </a:moveTo>
                  <a:lnTo>
                    <a:pt x="12" y="30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120" y="24"/>
                  </a:lnTo>
                  <a:lnTo>
                    <a:pt x="126" y="12"/>
                  </a:lnTo>
                  <a:lnTo>
                    <a:pt x="144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0" y="24"/>
                  </a:lnTo>
                  <a:lnTo>
                    <a:pt x="252" y="24"/>
                  </a:lnTo>
                  <a:lnTo>
                    <a:pt x="252" y="48"/>
                  </a:lnTo>
                  <a:lnTo>
                    <a:pt x="264" y="54"/>
                  </a:lnTo>
                  <a:lnTo>
                    <a:pt x="270" y="60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88" y="90"/>
                  </a:lnTo>
                  <a:lnTo>
                    <a:pt x="282" y="102"/>
                  </a:lnTo>
                  <a:lnTo>
                    <a:pt x="282" y="138"/>
                  </a:lnTo>
                  <a:lnTo>
                    <a:pt x="306" y="150"/>
                  </a:lnTo>
                  <a:lnTo>
                    <a:pt x="312" y="150"/>
                  </a:lnTo>
                  <a:lnTo>
                    <a:pt x="312" y="174"/>
                  </a:lnTo>
                  <a:lnTo>
                    <a:pt x="336" y="186"/>
                  </a:lnTo>
                  <a:lnTo>
                    <a:pt x="336" y="204"/>
                  </a:lnTo>
                  <a:lnTo>
                    <a:pt x="342" y="216"/>
                  </a:lnTo>
                  <a:lnTo>
                    <a:pt x="342" y="228"/>
                  </a:lnTo>
                  <a:lnTo>
                    <a:pt x="354" y="234"/>
                  </a:lnTo>
                  <a:lnTo>
                    <a:pt x="378" y="282"/>
                  </a:lnTo>
                  <a:lnTo>
                    <a:pt x="372" y="306"/>
                  </a:lnTo>
                  <a:lnTo>
                    <a:pt x="360" y="306"/>
                  </a:lnTo>
                  <a:lnTo>
                    <a:pt x="360" y="312"/>
                  </a:lnTo>
                  <a:lnTo>
                    <a:pt x="354" y="312"/>
                  </a:lnTo>
                  <a:lnTo>
                    <a:pt x="348" y="318"/>
                  </a:lnTo>
                  <a:lnTo>
                    <a:pt x="336" y="318"/>
                  </a:lnTo>
                  <a:lnTo>
                    <a:pt x="330" y="324"/>
                  </a:lnTo>
                  <a:lnTo>
                    <a:pt x="318" y="324"/>
                  </a:lnTo>
                  <a:lnTo>
                    <a:pt x="300" y="300"/>
                  </a:lnTo>
                  <a:lnTo>
                    <a:pt x="282" y="306"/>
                  </a:lnTo>
                  <a:lnTo>
                    <a:pt x="246" y="288"/>
                  </a:lnTo>
                  <a:lnTo>
                    <a:pt x="192" y="240"/>
                  </a:lnTo>
                  <a:lnTo>
                    <a:pt x="174" y="246"/>
                  </a:lnTo>
                  <a:lnTo>
                    <a:pt x="168" y="234"/>
                  </a:lnTo>
                  <a:lnTo>
                    <a:pt x="150" y="234"/>
                  </a:lnTo>
                  <a:lnTo>
                    <a:pt x="144" y="210"/>
                  </a:lnTo>
                  <a:lnTo>
                    <a:pt x="132" y="180"/>
                  </a:lnTo>
                  <a:lnTo>
                    <a:pt x="114" y="162"/>
                  </a:lnTo>
                  <a:lnTo>
                    <a:pt x="78" y="144"/>
                  </a:lnTo>
                  <a:lnTo>
                    <a:pt x="54" y="120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0" y="48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1" name="Freeform 31">
              <a:extLst>
                <a:ext uri="{FF2B5EF4-FFF2-40B4-BE49-F238E27FC236}">
                  <a16:creationId xmlns:a16="http://schemas.microsoft.com/office/drawing/2014/main" id="{99E52EA2-7F93-EF2F-832A-12635900D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5" y="3854450"/>
              <a:ext cx="354013" cy="325438"/>
            </a:xfrm>
            <a:custGeom>
              <a:avLst/>
              <a:gdLst>
                <a:gd name="T0" fmla="*/ 2147483646 w 228"/>
                <a:gd name="T1" fmla="*/ 0 h 216"/>
                <a:gd name="T2" fmla="*/ 2147483646 w 228"/>
                <a:gd name="T3" fmla="*/ 2147483646 h 216"/>
                <a:gd name="T4" fmla="*/ 2147483646 w 228"/>
                <a:gd name="T5" fmla="*/ 2147483646 h 216"/>
                <a:gd name="T6" fmla="*/ 2147483646 w 228"/>
                <a:gd name="T7" fmla="*/ 2147483646 h 216"/>
                <a:gd name="T8" fmla="*/ 2147483646 w 228"/>
                <a:gd name="T9" fmla="*/ 2147483646 h 216"/>
                <a:gd name="T10" fmla="*/ 2147483646 w 228"/>
                <a:gd name="T11" fmla="*/ 2147483646 h 216"/>
                <a:gd name="T12" fmla="*/ 2147483646 w 228"/>
                <a:gd name="T13" fmla="*/ 2147483646 h 216"/>
                <a:gd name="T14" fmla="*/ 2147483646 w 228"/>
                <a:gd name="T15" fmla="*/ 2147483646 h 216"/>
                <a:gd name="T16" fmla="*/ 2147483646 w 228"/>
                <a:gd name="T17" fmla="*/ 2147483646 h 216"/>
                <a:gd name="T18" fmla="*/ 2147483646 w 228"/>
                <a:gd name="T19" fmla="*/ 2147483646 h 216"/>
                <a:gd name="T20" fmla="*/ 2147483646 w 228"/>
                <a:gd name="T21" fmla="*/ 2147483646 h 216"/>
                <a:gd name="T22" fmla="*/ 2147483646 w 228"/>
                <a:gd name="T23" fmla="*/ 2147483646 h 216"/>
                <a:gd name="T24" fmla="*/ 2147483646 w 228"/>
                <a:gd name="T25" fmla="*/ 2147483646 h 216"/>
                <a:gd name="T26" fmla="*/ 2147483646 w 228"/>
                <a:gd name="T27" fmla="*/ 2147483646 h 216"/>
                <a:gd name="T28" fmla="*/ 2147483646 w 228"/>
                <a:gd name="T29" fmla="*/ 2147483646 h 216"/>
                <a:gd name="T30" fmla="*/ 2147483646 w 228"/>
                <a:gd name="T31" fmla="*/ 2147483646 h 216"/>
                <a:gd name="T32" fmla="*/ 2147483646 w 228"/>
                <a:gd name="T33" fmla="*/ 2147483646 h 216"/>
                <a:gd name="T34" fmla="*/ 2147483646 w 228"/>
                <a:gd name="T35" fmla="*/ 2147483646 h 216"/>
                <a:gd name="T36" fmla="*/ 2147483646 w 228"/>
                <a:gd name="T37" fmla="*/ 2147483646 h 216"/>
                <a:gd name="T38" fmla="*/ 0 w 228"/>
                <a:gd name="T39" fmla="*/ 2147483646 h 216"/>
                <a:gd name="T40" fmla="*/ 0 w 228"/>
                <a:gd name="T41" fmla="*/ 2147483646 h 216"/>
                <a:gd name="T42" fmla="*/ 2147483646 w 228"/>
                <a:gd name="T43" fmla="*/ 2147483646 h 216"/>
                <a:gd name="T44" fmla="*/ 2147483646 w 228"/>
                <a:gd name="T45" fmla="*/ 2147483646 h 216"/>
                <a:gd name="T46" fmla="*/ 2147483646 w 228"/>
                <a:gd name="T47" fmla="*/ 2147483646 h 216"/>
                <a:gd name="T48" fmla="*/ 2147483646 w 228"/>
                <a:gd name="T49" fmla="*/ 2147483646 h 216"/>
                <a:gd name="T50" fmla="*/ 2147483646 w 228"/>
                <a:gd name="T51" fmla="*/ 2147483646 h 216"/>
                <a:gd name="T52" fmla="*/ 2147483646 w 228"/>
                <a:gd name="T53" fmla="*/ 2147483646 h 216"/>
                <a:gd name="T54" fmla="*/ 2147483646 w 228"/>
                <a:gd name="T55" fmla="*/ 2147483646 h 216"/>
                <a:gd name="T56" fmla="*/ 2147483646 w 228"/>
                <a:gd name="T57" fmla="*/ 2147483646 h 216"/>
                <a:gd name="T58" fmla="*/ 2147483646 w 228"/>
                <a:gd name="T59" fmla="*/ 2147483646 h 216"/>
                <a:gd name="T60" fmla="*/ 2147483646 w 228"/>
                <a:gd name="T61" fmla="*/ 2147483646 h 216"/>
                <a:gd name="T62" fmla="*/ 2147483646 w 228"/>
                <a:gd name="T63" fmla="*/ 2147483646 h 216"/>
                <a:gd name="T64" fmla="*/ 2147483646 w 228"/>
                <a:gd name="T65" fmla="*/ 2147483646 h 216"/>
                <a:gd name="T66" fmla="*/ 2147483646 w 228"/>
                <a:gd name="T67" fmla="*/ 2147483646 h 216"/>
                <a:gd name="T68" fmla="*/ 2147483646 w 228"/>
                <a:gd name="T69" fmla="*/ 0 h 2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8"/>
                <a:gd name="T106" fmla="*/ 0 h 216"/>
                <a:gd name="T107" fmla="*/ 228 w 228"/>
                <a:gd name="T108" fmla="*/ 216 h 2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8" h="216">
                  <a:moveTo>
                    <a:pt x="192" y="0"/>
                  </a:moveTo>
                  <a:lnTo>
                    <a:pt x="198" y="102"/>
                  </a:lnTo>
                  <a:lnTo>
                    <a:pt x="228" y="102"/>
                  </a:lnTo>
                  <a:lnTo>
                    <a:pt x="222" y="120"/>
                  </a:lnTo>
                  <a:lnTo>
                    <a:pt x="228" y="132"/>
                  </a:lnTo>
                  <a:lnTo>
                    <a:pt x="228" y="144"/>
                  </a:lnTo>
                  <a:lnTo>
                    <a:pt x="216" y="156"/>
                  </a:lnTo>
                  <a:lnTo>
                    <a:pt x="192" y="174"/>
                  </a:lnTo>
                  <a:lnTo>
                    <a:pt x="186" y="198"/>
                  </a:lnTo>
                  <a:lnTo>
                    <a:pt x="174" y="198"/>
                  </a:lnTo>
                  <a:lnTo>
                    <a:pt x="162" y="204"/>
                  </a:lnTo>
                  <a:lnTo>
                    <a:pt x="144" y="210"/>
                  </a:lnTo>
                  <a:lnTo>
                    <a:pt x="132" y="210"/>
                  </a:lnTo>
                  <a:lnTo>
                    <a:pt x="120" y="216"/>
                  </a:lnTo>
                  <a:lnTo>
                    <a:pt x="90" y="204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36" y="204"/>
                  </a:lnTo>
                  <a:lnTo>
                    <a:pt x="18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6" y="174"/>
                  </a:lnTo>
                  <a:lnTo>
                    <a:pt x="24" y="174"/>
                  </a:lnTo>
                  <a:lnTo>
                    <a:pt x="18" y="156"/>
                  </a:lnTo>
                  <a:lnTo>
                    <a:pt x="18" y="102"/>
                  </a:lnTo>
                  <a:lnTo>
                    <a:pt x="72" y="96"/>
                  </a:lnTo>
                  <a:lnTo>
                    <a:pt x="48" y="5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84" y="24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38" y="6"/>
                  </a:lnTo>
                  <a:lnTo>
                    <a:pt x="180" y="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Freeform 32">
              <a:extLst>
                <a:ext uri="{FF2B5EF4-FFF2-40B4-BE49-F238E27FC236}">
                  <a16:creationId xmlns:a16="http://schemas.microsoft.com/office/drawing/2014/main" id="{6B601885-5FB5-3C06-89E6-910FD0B4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4000500"/>
              <a:ext cx="288925" cy="306388"/>
            </a:xfrm>
            <a:custGeom>
              <a:avLst/>
              <a:gdLst>
                <a:gd name="T0" fmla="*/ 2147483646 w 186"/>
                <a:gd name="T1" fmla="*/ 2147483646 h 204"/>
                <a:gd name="T2" fmla="*/ 2147483646 w 186"/>
                <a:gd name="T3" fmla="*/ 0 h 204"/>
                <a:gd name="T4" fmla="*/ 2147483646 w 186"/>
                <a:gd name="T5" fmla="*/ 2147483646 h 204"/>
                <a:gd name="T6" fmla="*/ 2147483646 w 186"/>
                <a:gd name="T7" fmla="*/ 2147483646 h 204"/>
                <a:gd name="T8" fmla="*/ 2147483646 w 186"/>
                <a:gd name="T9" fmla="*/ 2147483646 h 204"/>
                <a:gd name="T10" fmla="*/ 2147483646 w 186"/>
                <a:gd name="T11" fmla="*/ 2147483646 h 204"/>
                <a:gd name="T12" fmla="*/ 2147483646 w 186"/>
                <a:gd name="T13" fmla="*/ 2147483646 h 204"/>
                <a:gd name="T14" fmla="*/ 2147483646 w 186"/>
                <a:gd name="T15" fmla="*/ 2147483646 h 204"/>
                <a:gd name="T16" fmla="*/ 2147483646 w 186"/>
                <a:gd name="T17" fmla="*/ 2147483646 h 204"/>
                <a:gd name="T18" fmla="*/ 2147483646 w 186"/>
                <a:gd name="T19" fmla="*/ 2147483646 h 204"/>
                <a:gd name="T20" fmla="*/ 2147483646 w 186"/>
                <a:gd name="T21" fmla="*/ 2147483646 h 204"/>
                <a:gd name="T22" fmla="*/ 2147483646 w 186"/>
                <a:gd name="T23" fmla="*/ 2147483646 h 204"/>
                <a:gd name="T24" fmla="*/ 2147483646 w 186"/>
                <a:gd name="T25" fmla="*/ 2147483646 h 204"/>
                <a:gd name="T26" fmla="*/ 2147483646 w 186"/>
                <a:gd name="T27" fmla="*/ 2147483646 h 204"/>
                <a:gd name="T28" fmla="*/ 2147483646 w 186"/>
                <a:gd name="T29" fmla="*/ 2147483646 h 204"/>
                <a:gd name="T30" fmla="*/ 2147483646 w 186"/>
                <a:gd name="T31" fmla="*/ 2147483646 h 204"/>
                <a:gd name="T32" fmla="*/ 2147483646 w 186"/>
                <a:gd name="T33" fmla="*/ 2147483646 h 204"/>
                <a:gd name="T34" fmla="*/ 2147483646 w 186"/>
                <a:gd name="T35" fmla="*/ 2147483646 h 204"/>
                <a:gd name="T36" fmla="*/ 2147483646 w 186"/>
                <a:gd name="T37" fmla="*/ 2147483646 h 204"/>
                <a:gd name="T38" fmla="*/ 2147483646 w 186"/>
                <a:gd name="T39" fmla="*/ 2147483646 h 204"/>
                <a:gd name="T40" fmla="*/ 2147483646 w 186"/>
                <a:gd name="T41" fmla="*/ 2147483646 h 204"/>
                <a:gd name="T42" fmla="*/ 2147483646 w 186"/>
                <a:gd name="T43" fmla="*/ 2147483646 h 204"/>
                <a:gd name="T44" fmla="*/ 2147483646 w 186"/>
                <a:gd name="T45" fmla="*/ 2147483646 h 204"/>
                <a:gd name="T46" fmla="*/ 2147483646 w 186"/>
                <a:gd name="T47" fmla="*/ 2147483646 h 204"/>
                <a:gd name="T48" fmla="*/ 2147483646 w 186"/>
                <a:gd name="T49" fmla="*/ 2147483646 h 204"/>
                <a:gd name="T50" fmla="*/ 2147483646 w 186"/>
                <a:gd name="T51" fmla="*/ 2147483646 h 204"/>
                <a:gd name="T52" fmla="*/ 2147483646 w 186"/>
                <a:gd name="T53" fmla="*/ 2147483646 h 204"/>
                <a:gd name="T54" fmla="*/ 2147483646 w 186"/>
                <a:gd name="T55" fmla="*/ 2147483646 h 204"/>
                <a:gd name="T56" fmla="*/ 2147483646 w 186"/>
                <a:gd name="T57" fmla="*/ 2147483646 h 204"/>
                <a:gd name="T58" fmla="*/ 2147483646 w 186"/>
                <a:gd name="T59" fmla="*/ 2147483646 h 204"/>
                <a:gd name="T60" fmla="*/ 2147483646 w 186"/>
                <a:gd name="T61" fmla="*/ 2147483646 h 204"/>
                <a:gd name="T62" fmla="*/ 2147483646 w 186"/>
                <a:gd name="T63" fmla="*/ 2147483646 h 204"/>
                <a:gd name="T64" fmla="*/ 2147483646 w 186"/>
                <a:gd name="T65" fmla="*/ 2147483646 h 204"/>
                <a:gd name="T66" fmla="*/ 2147483646 w 186"/>
                <a:gd name="T67" fmla="*/ 2147483646 h 204"/>
                <a:gd name="T68" fmla="*/ 2147483646 w 186"/>
                <a:gd name="T69" fmla="*/ 2147483646 h 204"/>
                <a:gd name="T70" fmla="*/ 2147483646 w 186"/>
                <a:gd name="T71" fmla="*/ 2147483646 h 204"/>
                <a:gd name="T72" fmla="*/ 2147483646 w 186"/>
                <a:gd name="T73" fmla="*/ 2147483646 h 204"/>
                <a:gd name="T74" fmla="*/ 2147483646 w 186"/>
                <a:gd name="T75" fmla="*/ 2147483646 h 204"/>
                <a:gd name="T76" fmla="*/ 2147483646 w 186"/>
                <a:gd name="T77" fmla="*/ 2147483646 h 204"/>
                <a:gd name="T78" fmla="*/ 2147483646 w 186"/>
                <a:gd name="T79" fmla="*/ 2147483646 h 204"/>
                <a:gd name="T80" fmla="*/ 2147483646 w 186"/>
                <a:gd name="T81" fmla="*/ 2147483646 h 204"/>
                <a:gd name="T82" fmla="*/ 2147483646 w 186"/>
                <a:gd name="T83" fmla="*/ 2147483646 h 204"/>
                <a:gd name="T84" fmla="*/ 0 w 186"/>
                <a:gd name="T85" fmla="*/ 2147483646 h 204"/>
                <a:gd name="T86" fmla="*/ 0 w 186"/>
                <a:gd name="T87" fmla="*/ 2147483646 h 204"/>
                <a:gd name="T88" fmla="*/ 2147483646 w 186"/>
                <a:gd name="T89" fmla="*/ 2147483646 h 204"/>
                <a:gd name="T90" fmla="*/ 2147483646 w 186"/>
                <a:gd name="T91" fmla="*/ 2147483646 h 204"/>
                <a:gd name="T92" fmla="*/ 2147483646 w 186"/>
                <a:gd name="T93" fmla="*/ 2147483646 h 204"/>
                <a:gd name="T94" fmla="*/ 2147483646 w 186"/>
                <a:gd name="T95" fmla="*/ 2147483646 h 204"/>
                <a:gd name="T96" fmla="*/ 2147483646 w 186"/>
                <a:gd name="T97" fmla="*/ 2147483646 h 204"/>
                <a:gd name="T98" fmla="*/ 2147483646 w 186"/>
                <a:gd name="T99" fmla="*/ 2147483646 h 204"/>
                <a:gd name="T100" fmla="*/ 2147483646 w 186"/>
                <a:gd name="T101" fmla="*/ 2147483646 h 204"/>
                <a:gd name="T102" fmla="*/ 2147483646 w 186"/>
                <a:gd name="T103" fmla="*/ 2147483646 h 204"/>
                <a:gd name="T104" fmla="*/ 2147483646 w 186"/>
                <a:gd name="T105" fmla="*/ 2147483646 h 204"/>
                <a:gd name="T106" fmla="*/ 2147483646 w 186"/>
                <a:gd name="T107" fmla="*/ 2147483646 h 204"/>
                <a:gd name="T108" fmla="*/ 2147483646 w 186"/>
                <a:gd name="T109" fmla="*/ 2147483646 h 204"/>
                <a:gd name="T110" fmla="*/ 2147483646 w 186"/>
                <a:gd name="T111" fmla="*/ 2147483646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204"/>
                <a:gd name="T170" fmla="*/ 186 w 186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204">
                  <a:moveTo>
                    <a:pt x="12" y="6"/>
                  </a:moveTo>
                  <a:lnTo>
                    <a:pt x="24" y="0"/>
                  </a:lnTo>
                  <a:lnTo>
                    <a:pt x="42" y="12"/>
                  </a:lnTo>
                  <a:lnTo>
                    <a:pt x="78" y="48"/>
                  </a:lnTo>
                  <a:lnTo>
                    <a:pt x="114" y="66"/>
                  </a:lnTo>
                  <a:lnTo>
                    <a:pt x="132" y="60"/>
                  </a:lnTo>
                  <a:lnTo>
                    <a:pt x="150" y="84"/>
                  </a:lnTo>
                  <a:lnTo>
                    <a:pt x="174" y="84"/>
                  </a:lnTo>
                  <a:lnTo>
                    <a:pt x="174" y="96"/>
                  </a:lnTo>
                  <a:lnTo>
                    <a:pt x="168" y="108"/>
                  </a:lnTo>
                  <a:lnTo>
                    <a:pt x="168" y="120"/>
                  </a:lnTo>
                  <a:lnTo>
                    <a:pt x="174" y="132"/>
                  </a:lnTo>
                  <a:lnTo>
                    <a:pt x="180" y="138"/>
                  </a:lnTo>
                  <a:lnTo>
                    <a:pt x="174" y="150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80" y="186"/>
                  </a:lnTo>
                  <a:lnTo>
                    <a:pt x="180" y="180"/>
                  </a:lnTo>
                  <a:lnTo>
                    <a:pt x="174" y="180"/>
                  </a:lnTo>
                  <a:lnTo>
                    <a:pt x="174" y="204"/>
                  </a:lnTo>
                  <a:lnTo>
                    <a:pt x="162" y="204"/>
                  </a:lnTo>
                  <a:lnTo>
                    <a:pt x="156" y="198"/>
                  </a:lnTo>
                  <a:lnTo>
                    <a:pt x="150" y="198"/>
                  </a:lnTo>
                  <a:lnTo>
                    <a:pt x="144" y="192"/>
                  </a:lnTo>
                  <a:lnTo>
                    <a:pt x="132" y="186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68"/>
                  </a:lnTo>
                  <a:lnTo>
                    <a:pt x="108" y="168"/>
                  </a:lnTo>
                  <a:lnTo>
                    <a:pt x="102" y="174"/>
                  </a:lnTo>
                  <a:lnTo>
                    <a:pt x="96" y="162"/>
                  </a:lnTo>
                  <a:lnTo>
                    <a:pt x="78" y="156"/>
                  </a:lnTo>
                  <a:lnTo>
                    <a:pt x="72" y="150"/>
                  </a:lnTo>
                  <a:lnTo>
                    <a:pt x="60" y="126"/>
                  </a:lnTo>
                  <a:lnTo>
                    <a:pt x="54" y="126"/>
                  </a:lnTo>
                  <a:lnTo>
                    <a:pt x="42" y="120"/>
                  </a:lnTo>
                  <a:lnTo>
                    <a:pt x="36" y="120"/>
                  </a:lnTo>
                  <a:lnTo>
                    <a:pt x="30" y="108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0" y="42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Freeform 33">
              <a:extLst>
                <a:ext uri="{FF2B5EF4-FFF2-40B4-BE49-F238E27FC236}">
                  <a16:creationId xmlns:a16="http://schemas.microsoft.com/office/drawing/2014/main" id="{CBD71AF0-40C6-F8AF-4883-5E657002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4143375"/>
              <a:ext cx="438150" cy="252413"/>
            </a:xfrm>
            <a:custGeom>
              <a:avLst/>
              <a:gdLst>
                <a:gd name="T0" fmla="*/ 2147483646 w 282"/>
                <a:gd name="T1" fmla="*/ 2147483646 h 168"/>
                <a:gd name="T2" fmla="*/ 2147483646 w 282"/>
                <a:gd name="T3" fmla="*/ 2147483646 h 168"/>
                <a:gd name="T4" fmla="*/ 2147483646 w 282"/>
                <a:gd name="T5" fmla="*/ 2147483646 h 168"/>
                <a:gd name="T6" fmla="*/ 2147483646 w 282"/>
                <a:gd name="T7" fmla="*/ 2147483646 h 168"/>
                <a:gd name="T8" fmla="*/ 2147483646 w 282"/>
                <a:gd name="T9" fmla="*/ 2147483646 h 168"/>
                <a:gd name="T10" fmla="*/ 2147483646 w 282"/>
                <a:gd name="T11" fmla="*/ 2147483646 h 168"/>
                <a:gd name="T12" fmla="*/ 2147483646 w 282"/>
                <a:gd name="T13" fmla="*/ 2147483646 h 168"/>
                <a:gd name="T14" fmla="*/ 2147483646 w 282"/>
                <a:gd name="T15" fmla="*/ 2147483646 h 168"/>
                <a:gd name="T16" fmla="*/ 2147483646 w 282"/>
                <a:gd name="T17" fmla="*/ 2147483646 h 168"/>
                <a:gd name="T18" fmla="*/ 2147483646 w 282"/>
                <a:gd name="T19" fmla="*/ 2147483646 h 168"/>
                <a:gd name="T20" fmla="*/ 2147483646 w 282"/>
                <a:gd name="T21" fmla="*/ 2147483646 h 168"/>
                <a:gd name="T22" fmla="*/ 2147483646 w 282"/>
                <a:gd name="T23" fmla="*/ 2147483646 h 168"/>
                <a:gd name="T24" fmla="*/ 2147483646 w 282"/>
                <a:gd name="T25" fmla="*/ 0 h 168"/>
                <a:gd name="T26" fmla="*/ 2147483646 w 282"/>
                <a:gd name="T27" fmla="*/ 0 h 168"/>
                <a:gd name="T28" fmla="*/ 2147483646 w 282"/>
                <a:gd name="T29" fmla="*/ 2147483646 h 168"/>
                <a:gd name="T30" fmla="*/ 2147483646 w 282"/>
                <a:gd name="T31" fmla="*/ 2147483646 h 168"/>
                <a:gd name="T32" fmla="*/ 2147483646 w 282"/>
                <a:gd name="T33" fmla="*/ 2147483646 h 168"/>
                <a:gd name="T34" fmla="*/ 2147483646 w 282"/>
                <a:gd name="T35" fmla="*/ 2147483646 h 168"/>
                <a:gd name="T36" fmla="*/ 2147483646 w 282"/>
                <a:gd name="T37" fmla="*/ 2147483646 h 168"/>
                <a:gd name="T38" fmla="*/ 2147483646 w 282"/>
                <a:gd name="T39" fmla="*/ 2147483646 h 168"/>
                <a:gd name="T40" fmla="*/ 2147483646 w 282"/>
                <a:gd name="T41" fmla="*/ 2147483646 h 168"/>
                <a:gd name="T42" fmla="*/ 2147483646 w 282"/>
                <a:gd name="T43" fmla="*/ 2147483646 h 168"/>
                <a:gd name="T44" fmla="*/ 2147483646 w 282"/>
                <a:gd name="T45" fmla="*/ 2147483646 h 168"/>
                <a:gd name="T46" fmla="*/ 2147483646 w 282"/>
                <a:gd name="T47" fmla="*/ 2147483646 h 168"/>
                <a:gd name="T48" fmla="*/ 2147483646 w 282"/>
                <a:gd name="T49" fmla="*/ 2147483646 h 168"/>
                <a:gd name="T50" fmla="*/ 2147483646 w 282"/>
                <a:gd name="T51" fmla="*/ 2147483646 h 168"/>
                <a:gd name="T52" fmla="*/ 2147483646 w 282"/>
                <a:gd name="T53" fmla="*/ 2147483646 h 168"/>
                <a:gd name="T54" fmla="*/ 2147483646 w 282"/>
                <a:gd name="T55" fmla="*/ 2147483646 h 168"/>
                <a:gd name="T56" fmla="*/ 2147483646 w 282"/>
                <a:gd name="T57" fmla="*/ 2147483646 h 168"/>
                <a:gd name="T58" fmla="*/ 2147483646 w 282"/>
                <a:gd name="T59" fmla="*/ 2147483646 h 168"/>
                <a:gd name="T60" fmla="*/ 2147483646 w 282"/>
                <a:gd name="T61" fmla="*/ 2147483646 h 168"/>
                <a:gd name="T62" fmla="*/ 2147483646 w 282"/>
                <a:gd name="T63" fmla="*/ 2147483646 h 168"/>
                <a:gd name="T64" fmla="*/ 2147483646 w 282"/>
                <a:gd name="T65" fmla="*/ 2147483646 h 168"/>
                <a:gd name="T66" fmla="*/ 2147483646 w 282"/>
                <a:gd name="T67" fmla="*/ 2147483646 h 168"/>
                <a:gd name="T68" fmla="*/ 0 w 282"/>
                <a:gd name="T69" fmla="*/ 2147483646 h 168"/>
                <a:gd name="T70" fmla="*/ 0 w 282"/>
                <a:gd name="T71" fmla="*/ 2147483646 h 168"/>
                <a:gd name="T72" fmla="*/ 2147483646 w 282"/>
                <a:gd name="T73" fmla="*/ 2147483646 h 168"/>
                <a:gd name="T74" fmla="*/ 2147483646 w 282"/>
                <a:gd name="T75" fmla="*/ 2147483646 h 168"/>
                <a:gd name="T76" fmla="*/ 2147483646 w 282"/>
                <a:gd name="T77" fmla="*/ 2147483646 h 168"/>
                <a:gd name="T78" fmla="*/ 2147483646 w 282"/>
                <a:gd name="T79" fmla="*/ 2147483646 h 168"/>
                <a:gd name="T80" fmla="*/ 2147483646 w 282"/>
                <a:gd name="T81" fmla="*/ 2147483646 h 168"/>
                <a:gd name="T82" fmla="*/ 2147483646 w 282"/>
                <a:gd name="T83" fmla="*/ 2147483646 h 168"/>
                <a:gd name="T84" fmla="*/ 2147483646 w 282"/>
                <a:gd name="T85" fmla="*/ 2147483646 h 168"/>
                <a:gd name="T86" fmla="*/ 2147483646 w 282"/>
                <a:gd name="T87" fmla="*/ 2147483646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2"/>
                <a:gd name="T133" fmla="*/ 0 h 168"/>
                <a:gd name="T134" fmla="*/ 282 w 282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2" h="168">
                  <a:moveTo>
                    <a:pt x="84" y="24"/>
                  </a:moveTo>
                  <a:lnTo>
                    <a:pt x="126" y="12"/>
                  </a:lnTo>
                  <a:lnTo>
                    <a:pt x="156" y="18"/>
                  </a:lnTo>
                  <a:lnTo>
                    <a:pt x="168" y="24"/>
                  </a:lnTo>
                  <a:lnTo>
                    <a:pt x="174" y="18"/>
                  </a:lnTo>
                  <a:lnTo>
                    <a:pt x="186" y="24"/>
                  </a:lnTo>
                  <a:lnTo>
                    <a:pt x="192" y="36"/>
                  </a:lnTo>
                  <a:lnTo>
                    <a:pt x="216" y="36"/>
                  </a:lnTo>
                  <a:lnTo>
                    <a:pt x="228" y="30"/>
                  </a:lnTo>
                  <a:lnTo>
                    <a:pt x="228" y="24"/>
                  </a:lnTo>
                  <a:lnTo>
                    <a:pt x="234" y="12"/>
                  </a:lnTo>
                  <a:lnTo>
                    <a:pt x="240" y="6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64" y="18"/>
                  </a:lnTo>
                  <a:lnTo>
                    <a:pt x="276" y="30"/>
                  </a:lnTo>
                  <a:lnTo>
                    <a:pt x="270" y="36"/>
                  </a:lnTo>
                  <a:lnTo>
                    <a:pt x="270" y="54"/>
                  </a:lnTo>
                  <a:lnTo>
                    <a:pt x="276" y="72"/>
                  </a:lnTo>
                  <a:lnTo>
                    <a:pt x="276" y="90"/>
                  </a:lnTo>
                  <a:lnTo>
                    <a:pt x="270" y="102"/>
                  </a:lnTo>
                  <a:lnTo>
                    <a:pt x="282" y="108"/>
                  </a:lnTo>
                  <a:lnTo>
                    <a:pt x="282" y="120"/>
                  </a:lnTo>
                  <a:lnTo>
                    <a:pt x="276" y="126"/>
                  </a:lnTo>
                  <a:lnTo>
                    <a:pt x="264" y="126"/>
                  </a:lnTo>
                  <a:lnTo>
                    <a:pt x="132" y="168"/>
                  </a:lnTo>
                  <a:lnTo>
                    <a:pt x="132" y="150"/>
                  </a:lnTo>
                  <a:lnTo>
                    <a:pt x="108" y="132"/>
                  </a:lnTo>
                  <a:lnTo>
                    <a:pt x="84" y="126"/>
                  </a:lnTo>
                  <a:lnTo>
                    <a:pt x="78" y="120"/>
                  </a:lnTo>
                  <a:lnTo>
                    <a:pt x="66" y="120"/>
                  </a:lnTo>
                  <a:lnTo>
                    <a:pt x="60" y="102"/>
                  </a:lnTo>
                  <a:lnTo>
                    <a:pt x="30" y="84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84" y="2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Freeform 34">
              <a:extLst>
                <a:ext uri="{FF2B5EF4-FFF2-40B4-BE49-F238E27FC236}">
                  <a16:creationId xmlns:a16="http://schemas.microsoft.com/office/drawing/2014/main" id="{DF34BE4B-3130-A7FE-77F3-AF6C197D4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4017963"/>
              <a:ext cx="352425" cy="522287"/>
            </a:xfrm>
            <a:custGeom>
              <a:avLst/>
              <a:gdLst>
                <a:gd name="T0" fmla="*/ 2147483646 w 228"/>
                <a:gd name="T1" fmla="*/ 0 h 348"/>
                <a:gd name="T2" fmla="*/ 2147483646 w 228"/>
                <a:gd name="T3" fmla="*/ 2147483646 h 348"/>
                <a:gd name="T4" fmla="*/ 2147483646 w 228"/>
                <a:gd name="T5" fmla="*/ 2147483646 h 348"/>
                <a:gd name="T6" fmla="*/ 2147483646 w 228"/>
                <a:gd name="T7" fmla="*/ 2147483646 h 348"/>
                <a:gd name="T8" fmla="*/ 2147483646 w 228"/>
                <a:gd name="T9" fmla="*/ 2147483646 h 348"/>
                <a:gd name="T10" fmla="*/ 2147483646 w 228"/>
                <a:gd name="T11" fmla="*/ 2147483646 h 348"/>
                <a:gd name="T12" fmla="*/ 2147483646 w 228"/>
                <a:gd name="T13" fmla="*/ 2147483646 h 348"/>
                <a:gd name="T14" fmla="*/ 2147483646 w 228"/>
                <a:gd name="T15" fmla="*/ 2147483646 h 348"/>
                <a:gd name="T16" fmla="*/ 2147483646 w 228"/>
                <a:gd name="T17" fmla="*/ 2147483646 h 348"/>
                <a:gd name="T18" fmla="*/ 2147483646 w 228"/>
                <a:gd name="T19" fmla="*/ 2147483646 h 348"/>
                <a:gd name="T20" fmla="*/ 2147483646 w 228"/>
                <a:gd name="T21" fmla="*/ 2147483646 h 348"/>
                <a:gd name="T22" fmla="*/ 2147483646 w 228"/>
                <a:gd name="T23" fmla="*/ 2147483646 h 348"/>
                <a:gd name="T24" fmla="*/ 2147483646 w 228"/>
                <a:gd name="T25" fmla="*/ 2147483646 h 348"/>
                <a:gd name="T26" fmla="*/ 2147483646 w 228"/>
                <a:gd name="T27" fmla="*/ 2147483646 h 348"/>
                <a:gd name="T28" fmla="*/ 2147483646 w 228"/>
                <a:gd name="T29" fmla="*/ 2147483646 h 348"/>
                <a:gd name="T30" fmla="*/ 2147483646 w 228"/>
                <a:gd name="T31" fmla="*/ 2147483646 h 348"/>
                <a:gd name="T32" fmla="*/ 2147483646 w 228"/>
                <a:gd name="T33" fmla="*/ 2147483646 h 348"/>
                <a:gd name="T34" fmla="*/ 2147483646 w 228"/>
                <a:gd name="T35" fmla="*/ 2147483646 h 348"/>
                <a:gd name="T36" fmla="*/ 2147483646 w 228"/>
                <a:gd name="T37" fmla="*/ 2147483646 h 348"/>
                <a:gd name="T38" fmla="*/ 2147483646 w 228"/>
                <a:gd name="T39" fmla="*/ 2147483646 h 348"/>
                <a:gd name="T40" fmla="*/ 2147483646 w 228"/>
                <a:gd name="T41" fmla="*/ 2147483646 h 348"/>
                <a:gd name="T42" fmla="*/ 2147483646 w 228"/>
                <a:gd name="T43" fmla="*/ 2147483646 h 348"/>
                <a:gd name="T44" fmla="*/ 2147483646 w 228"/>
                <a:gd name="T45" fmla="*/ 2147483646 h 348"/>
                <a:gd name="T46" fmla="*/ 0 w 228"/>
                <a:gd name="T47" fmla="*/ 2147483646 h 348"/>
                <a:gd name="T48" fmla="*/ 2147483646 w 228"/>
                <a:gd name="T49" fmla="*/ 2147483646 h 348"/>
                <a:gd name="T50" fmla="*/ 2147483646 w 228"/>
                <a:gd name="T51" fmla="*/ 2147483646 h 348"/>
                <a:gd name="T52" fmla="*/ 0 w 228"/>
                <a:gd name="T53" fmla="*/ 2147483646 h 348"/>
                <a:gd name="T54" fmla="*/ 0 w 228"/>
                <a:gd name="T55" fmla="*/ 2147483646 h 348"/>
                <a:gd name="T56" fmla="*/ 2147483646 w 228"/>
                <a:gd name="T57" fmla="*/ 2147483646 h 348"/>
                <a:gd name="T58" fmla="*/ 0 w 228"/>
                <a:gd name="T59" fmla="*/ 2147483646 h 348"/>
                <a:gd name="T60" fmla="*/ 0 w 228"/>
                <a:gd name="T61" fmla="*/ 2147483646 h 348"/>
                <a:gd name="T62" fmla="*/ 2147483646 w 228"/>
                <a:gd name="T63" fmla="*/ 2147483646 h 348"/>
                <a:gd name="T64" fmla="*/ 2147483646 w 228"/>
                <a:gd name="T65" fmla="*/ 2147483646 h 348"/>
                <a:gd name="T66" fmla="*/ 2147483646 w 228"/>
                <a:gd name="T67" fmla="*/ 2147483646 h 348"/>
                <a:gd name="T68" fmla="*/ 2147483646 w 228"/>
                <a:gd name="T69" fmla="*/ 2147483646 h 348"/>
                <a:gd name="T70" fmla="*/ 2147483646 w 228"/>
                <a:gd name="T71" fmla="*/ 2147483646 h 348"/>
                <a:gd name="T72" fmla="*/ 2147483646 w 228"/>
                <a:gd name="T73" fmla="*/ 2147483646 h 348"/>
                <a:gd name="T74" fmla="*/ 2147483646 w 228"/>
                <a:gd name="T75" fmla="*/ 2147483646 h 348"/>
                <a:gd name="T76" fmla="*/ 2147483646 w 228"/>
                <a:gd name="T77" fmla="*/ 2147483646 h 348"/>
                <a:gd name="T78" fmla="*/ 2147483646 w 228"/>
                <a:gd name="T79" fmla="*/ 2147483646 h 348"/>
                <a:gd name="T80" fmla="*/ 2147483646 w 228"/>
                <a:gd name="T81" fmla="*/ 2147483646 h 348"/>
                <a:gd name="T82" fmla="*/ 2147483646 w 228"/>
                <a:gd name="T83" fmla="*/ 0 h 348"/>
                <a:gd name="T84" fmla="*/ 2147483646 w 228"/>
                <a:gd name="T85" fmla="*/ 0 h 348"/>
                <a:gd name="T86" fmla="*/ 2147483646 w 228"/>
                <a:gd name="T87" fmla="*/ 0 h 3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8"/>
                <a:gd name="T133" fmla="*/ 0 h 348"/>
                <a:gd name="T134" fmla="*/ 228 w 228"/>
                <a:gd name="T135" fmla="*/ 348 h 3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8" h="348">
                  <a:moveTo>
                    <a:pt x="198" y="0"/>
                  </a:moveTo>
                  <a:lnTo>
                    <a:pt x="204" y="30"/>
                  </a:lnTo>
                  <a:lnTo>
                    <a:pt x="204" y="42"/>
                  </a:lnTo>
                  <a:lnTo>
                    <a:pt x="210" y="72"/>
                  </a:lnTo>
                  <a:lnTo>
                    <a:pt x="228" y="96"/>
                  </a:lnTo>
                  <a:lnTo>
                    <a:pt x="222" y="114"/>
                  </a:lnTo>
                  <a:lnTo>
                    <a:pt x="222" y="222"/>
                  </a:lnTo>
                  <a:lnTo>
                    <a:pt x="228" y="222"/>
                  </a:lnTo>
                  <a:lnTo>
                    <a:pt x="228" y="228"/>
                  </a:lnTo>
                  <a:lnTo>
                    <a:pt x="222" y="234"/>
                  </a:lnTo>
                  <a:lnTo>
                    <a:pt x="222" y="240"/>
                  </a:lnTo>
                  <a:lnTo>
                    <a:pt x="204" y="228"/>
                  </a:lnTo>
                  <a:lnTo>
                    <a:pt x="192" y="234"/>
                  </a:lnTo>
                  <a:lnTo>
                    <a:pt x="168" y="240"/>
                  </a:lnTo>
                  <a:lnTo>
                    <a:pt x="126" y="258"/>
                  </a:lnTo>
                  <a:lnTo>
                    <a:pt x="36" y="348"/>
                  </a:lnTo>
                  <a:lnTo>
                    <a:pt x="30" y="336"/>
                  </a:lnTo>
                  <a:lnTo>
                    <a:pt x="24" y="330"/>
                  </a:lnTo>
                  <a:lnTo>
                    <a:pt x="6" y="324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86"/>
                  </a:lnTo>
                  <a:lnTo>
                    <a:pt x="0" y="186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0" y="102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54" y="30"/>
                  </a:lnTo>
                  <a:lnTo>
                    <a:pt x="90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32" y="18"/>
                  </a:lnTo>
                  <a:lnTo>
                    <a:pt x="144" y="12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Freeform 35">
              <a:extLst>
                <a:ext uri="{FF2B5EF4-FFF2-40B4-BE49-F238E27FC236}">
                  <a16:creationId xmlns:a16="http://schemas.microsoft.com/office/drawing/2014/main" id="{4CB23578-5DA5-5133-3786-24D101B48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3865563"/>
              <a:ext cx="484187" cy="449262"/>
            </a:xfrm>
            <a:custGeom>
              <a:avLst/>
              <a:gdLst>
                <a:gd name="T0" fmla="*/ 0 w 314"/>
                <a:gd name="T1" fmla="*/ 2147483646 h 300"/>
                <a:gd name="T2" fmla="*/ 2147483646 w 314"/>
                <a:gd name="T3" fmla="*/ 2147483646 h 300"/>
                <a:gd name="T4" fmla="*/ 2147483646 w 314"/>
                <a:gd name="T5" fmla="*/ 2147483646 h 300"/>
                <a:gd name="T6" fmla="*/ 2147483646 w 314"/>
                <a:gd name="T7" fmla="*/ 2147483646 h 300"/>
                <a:gd name="T8" fmla="*/ 2147483646 w 314"/>
                <a:gd name="T9" fmla="*/ 2147483646 h 300"/>
                <a:gd name="T10" fmla="*/ 2147483646 w 314"/>
                <a:gd name="T11" fmla="*/ 2147483646 h 300"/>
                <a:gd name="T12" fmla="*/ 2147483646 w 314"/>
                <a:gd name="T13" fmla="*/ 2147483646 h 300"/>
                <a:gd name="T14" fmla="*/ 2147483646 w 314"/>
                <a:gd name="T15" fmla="*/ 2147483646 h 300"/>
                <a:gd name="T16" fmla="*/ 2147483646 w 314"/>
                <a:gd name="T17" fmla="*/ 2147483646 h 300"/>
                <a:gd name="T18" fmla="*/ 2147483646 w 314"/>
                <a:gd name="T19" fmla="*/ 2147483646 h 300"/>
                <a:gd name="T20" fmla="*/ 2147483646 w 314"/>
                <a:gd name="T21" fmla="*/ 2147483646 h 300"/>
                <a:gd name="T22" fmla="*/ 2147483646 w 314"/>
                <a:gd name="T23" fmla="*/ 2147483646 h 300"/>
                <a:gd name="T24" fmla="*/ 2147483646 w 314"/>
                <a:gd name="T25" fmla="*/ 2147483646 h 300"/>
                <a:gd name="T26" fmla="*/ 2147483646 w 314"/>
                <a:gd name="T27" fmla="*/ 2147483646 h 300"/>
                <a:gd name="T28" fmla="*/ 2147483646 w 314"/>
                <a:gd name="T29" fmla="*/ 0 h 300"/>
                <a:gd name="T30" fmla="*/ 2147483646 w 314"/>
                <a:gd name="T31" fmla="*/ 2147483646 h 300"/>
                <a:gd name="T32" fmla="*/ 2147483646 w 314"/>
                <a:gd name="T33" fmla="*/ 2147483646 h 300"/>
                <a:gd name="T34" fmla="*/ 2147483646 w 314"/>
                <a:gd name="T35" fmla="*/ 2147483646 h 300"/>
                <a:gd name="T36" fmla="*/ 2147483646 w 314"/>
                <a:gd name="T37" fmla="*/ 2147483646 h 300"/>
                <a:gd name="T38" fmla="*/ 2147483646 w 314"/>
                <a:gd name="T39" fmla="*/ 2147483646 h 300"/>
                <a:gd name="T40" fmla="*/ 2147483646 w 314"/>
                <a:gd name="T41" fmla="*/ 2147483646 h 300"/>
                <a:gd name="T42" fmla="*/ 2147483646 w 314"/>
                <a:gd name="T43" fmla="*/ 2147483646 h 300"/>
                <a:gd name="T44" fmla="*/ 2147483646 w 314"/>
                <a:gd name="T45" fmla="*/ 2147483646 h 300"/>
                <a:gd name="T46" fmla="*/ 2147483646 w 314"/>
                <a:gd name="T47" fmla="*/ 2147483646 h 300"/>
                <a:gd name="T48" fmla="*/ 2147483646 w 314"/>
                <a:gd name="T49" fmla="*/ 2147483646 h 300"/>
                <a:gd name="T50" fmla="*/ 2147483646 w 314"/>
                <a:gd name="T51" fmla="*/ 2147483646 h 300"/>
                <a:gd name="T52" fmla="*/ 2147483646 w 314"/>
                <a:gd name="T53" fmla="*/ 2147483646 h 300"/>
                <a:gd name="T54" fmla="*/ 2147483646 w 314"/>
                <a:gd name="T55" fmla="*/ 2147483646 h 300"/>
                <a:gd name="T56" fmla="*/ 2147483646 w 314"/>
                <a:gd name="T57" fmla="*/ 2147483646 h 300"/>
                <a:gd name="T58" fmla="*/ 2147483646 w 314"/>
                <a:gd name="T59" fmla="*/ 2147483646 h 300"/>
                <a:gd name="T60" fmla="*/ 2147483646 w 314"/>
                <a:gd name="T61" fmla="*/ 2147483646 h 300"/>
                <a:gd name="T62" fmla="*/ 2147483646 w 314"/>
                <a:gd name="T63" fmla="*/ 2147483646 h 300"/>
                <a:gd name="T64" fmla="*/ 2147483646 w 314"/>
                <a:gd name="T65" fmla="*/ 2147483646 h 300"/>
                <a:gd name="T66" fmla="*/ 2147483646 w 314"/>
                <a:gd name="T67" fmla="*/ 2147483646 h 300"/>
                <a:gd name="T68" fmla="*/ 2147483646 w 314"/>
                <a:gd name="T69" fmla="*/ 2147483646 h 300"/>
                <a:gd name="T70" fmla="*/ 2147483646 w 314"/>
                <a:gd name="T71" fmla="*/ 2147483646 h 300"/>
                <a:gd name="T72" fmla="*/ 2147483646 w 314"/>
                <a:gd name="T73" fmla="*/ 2147483646 h 300"/>
                <a:gd name="T74" fmla="*/ 0 w 314"/>
                <a:gd name="T75" fmla="*/ 2147483646 h 300"/>
                <a:gd name="T76" fmla="*/ 0 w 314"/>
                <a:gd name="T77" fmla="*/ 2147483646 h 3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4"/>
                <a:gd name="T118" fmla="*/ 0 h 300"/>
                <a:gd name="T119" fmla="*/ 314 w 314"/>
                <a:gd name="T120" fmla="*/ 300 h 3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4" h="300">
                  <a:moveTo>
                    <a:pt x="0" y="132"/>
                  </a:moveTo>
                  <a:lnTo>
                    <a:pt x="30" y="126"/>
                  </a:lnTo>
                  <a:lnTo>
                    <a:pt x="60" y="102"/>
                  </a:lnTo>
                  <a:lnTo>
                    <a:pt x="78" y="90"/>
                  </a:lnTo>
                  <a:lnTo>
                    <a:pt x="108" y="78"/>
                  </a:lnTo>
                  <a:lnTo>
                    <a:pt x="120" y="60"/>
                  </a:lnTo>
                  <a:lnTo>
                    <a:pt x="132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74" y="30"/>
                  </a:lnTo>
                  <a:lnTo>
                    <a:pt x="180" y="24"/>
                  </a:lnTo>
                  <a:lnTo>
                    <a:pt x="216" y="24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306" y="0"/>
                  </a:lnTo>
                  <a:lnTo>
                    <a:pt x="300" y="24"/>
                  </a:lnTo>
                  <a:lnTo>
                    <a:pt x="312" y="36"/>
                  </a:lnTo>
                  <a:lnTo>
                    <a:pt x="314" y="50"/>
                  </a:lnTo>
                  <a:lnTo>
                    <a:pt x="288" y="54"/>
                  </a:lnTo>
                  <a:lnTo>
                    <a:pt x="275" y="71"/>
                  </a:lnTo>
                  <a:lnTo>
                    <a:pt x="258" y="78"/>
                  </a:lnTo>
                  <a:lnTo>
                    <a:pt x="240" y="102"/>
                  </a:lnTo>
                  <a:lnTo>
                    <a:pt x="228" y="120"/>
                  </a:lnTo>
                  <a:lnTo>
                    <a:pt x="173" y="216"/>
                  </a:lnTo>
                  <a:lnTo>
                    <a:pt x="162" y="228"/>
                  </a:lnTo>
                  <a:lnTo>
                    <a:pt x="156" y="228"/>
                  </a:lnTo>
                  <a:lnTo>
                    <a:pt x="150" y="234"/>
                  </a:lnTo>
                  <a:lnTo>
                    <a:pt x="156" y="246"/>
                  </a:lnTo>
                  <a:lnTo>
                    <a:pt x="140" y="276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72" y="258"/>
                  </a:lnTo>
                  <a:lnTo>
                    <a:pt x="72" y="252"/>
                  </a:lnTo>
                  <a:lnTo>
                    <a:pt x="60" y="246"/>
                  </a:lnTo>
                  <a:lnTo>
                    <a:pt x="36" y="216"/>
                  </a:lnTo>
                  <a:lnTo>
                    <a:pt x="18" y="198"/>
                  </a:lnTo>
                  <a:lnTo>
                    <a:pt x="6" y="174"/>
                  </a:lnTo>
                  <a:lnTo>
                    <a:pt x="0" y="14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Freeform 36">
              <a:extLst>
                <a:ext uri="{FF2B5EF4-FFF2-40B4-BE49-F238E27FC236}">
                  <a16:creationId xmlns:a16="http://schemas.microsoft.com/office/drawing/2014/main" id="{CEDE1A25-D487-2FD6-AE5A-6327C1D7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3908425"/>
              <a:ext cx="762000" cy="531813"/>
            </a:xfrm>
            <a:custGeom>
              <a:avLst/>
              <a:gdLst>
                <a:gd name="T0" fmla="*/ 2147483646 w 492"/>
                <a:gd name="T1" fmla="*/ 2147483646 h 354"/>
                <a:gd name="T2" fmla="*/ 2147483646 w 492"/>
                <a:gd name="T3" fmla="*/ 2147483646 h 354"/>
                <a:gd name="T4" fmla="*/ 2147483646 w 492"/>
                <a:gd name="T5" fmla="*/ 2147483646 h 354"/>
                <a:gd name="T6" fmla="*/ 2147483646 w 492"/>
                <a:gd name="T7" fmla="*/ 2147483646 h 354"/>
                <a:gd name="T8" fmla="*/ 2147483646 w 492"/>
                <a:gd name="T9" fmla="*/ 2147483646 h 354"/>
                <a:gd name="T10" fmla="*/ 2147483646 w 492"/>
                <a:gd name="T11" fmla="*/ 2147483646 h 354"/>
                <a:gd name="T12" fmla="*/ 2147483646 w 492"/>
                <a:gd name="T13" fmla="*/ 2147483646 h 354"/>
                <a:gd name="T14" fmla="*/ 2147483646 w 492"/>
                <a:gd name="T15" fmla="*/ 2147483646 h 354"/>
                <a:gd name="T16" fmla="*/ 2147483646 w 492"/>
                <a:gd name="T17" fmla="*/ 2147483646 h 354"/>
                <a:gd name="T18" fmla="*/ 2147483646 w 492"/>
                <a:gd name="T19" fmla="*/ 2147483646 h 354"/>
                <a:gd name="T20" fmla="*/ 2147483646 w 492"/>
                <a:gd name="T21" fmla="*/ 2147483646 h 354"/>
                <a:gd name="T22" fmla="*/ 2147483646 w 492"/>
                <a:gd name="T23" fmla="*/ 2147483646 h 354"/>
                <a:gd name="T24" fmla="*/ 2147483646 w 492"/>
                <a:gd name="T25" fmla="*/ 2147483646 h 354"/>
                <a:gd name="T26" fmla="*/ 2147483646 w 492"/>
                <a:gd name="T27" fmla="*/ 2147483646 h 354"/>
                <a:gd name="T28" fmla="*/ 2147483646 w 492"/>
                <a:gd name="T29" fmla="*/ 2147483646 h 354"/>
                <a:gd name="T30" fmla="*/ 2147483646 w 492"/>
                <a:gd name="T31" fmla="*/ 2147483646 h 354"/>
                <a:gd name="T32" fmla="*/ 2147483646 w 492"/>
                <a:gd name="T33" fmla="*/ 2147483646 h 354"/>
                <a:gd name="T34" fmla="*/ 2147483646 w 492"/>
                <a:gd name="T35" fmla="*/ 2147483646 h 354"/>
                <a:gd name="T36" fmla="*/ 2147483646 w 492"/>
                <a:gd name="T37" fmla="*/ 2147483646 h 354"/>
                <a:gd name="T38" fmla="*/ 2147483646 w 492"/>
                <a:gd name="T39" fmla="*/ 2147483646 h 354"/>
                <a:gd name="T40" fmla="*/ 2147483646 w 492"/>
                <a:gd name="T41" fmla="*/ 2147483646 h 354"/>
                <a:gd name="T42" fmla="*/ 2147483646 w 492"/>
                <a:gd name="T43" fmla="*/ 2147483646 h 354"/>
                <a:gd name="T44" fmla="*/ 2147483646 w 492"/>
                <a:gd name="T45" fmla="*/ 2147483646 h 354"/>
                <a:gd name="T46" fmla="*/ 2147483646 w 492"/>
                <a:gd name="T47" fmla="*/ 2147483646 h 354"/>
                <a:gd name="T48" fmla="*/ 2147483646 w 492"/>
                <a:gd name="T49" fmla="*/ 2147483646 h 354"/>
                <a:gd name="T50" fmla="*/ 2147483646 w 492"/>
                <a:gd name="T51" fmla="*/ 2147483646 h 354"/>
                <a:gd name="T52" fmla="*/ 2147483646 w 492"/>
                <a:gd name="T53" fmla="*/ 2147483646 h 354"/>
                <a:gd name="T54" fmla="*/ 2147483646 w 492"/>
                <a:gd name="T55" fmla="*/ 2147483646 h 354"/>
                <a:gd name="T56" fmla="*/ 2147483646 w 492"/>
                <a:gd name="T57" fmla="*/ 2147483646 h 354"/>
                <a:gd name="T58" fmla="*/ 2147483646 w 492"/>
                <a:gd name="T59" fmla="*/ 2147483646 h 354"/>
                <a:gd name="T60" fmla="*/ 2147483646 w 492"/>
                <a:gd name="T61" fmla="*/ 2147483646 h 354"/>
                <a:gd name="T62" fmla="*/ 2147483646 w 492"/>
                <a:gd name="T63" fmla="*/ 2147483646 h 354"/>
                <a:gd name="T64" fmla="*/ 2147483646 w 492"/>
                <a:gd name="T65" fmla="*/ 2147483646 h 354"/>
                <a:gd name="T66" fmla="*/ 0 w 492"/>
                <a:gd name="T67" fmla="*/ 2147483646 h 354"/>
                <a:gd name="T68" fmla="*/ 2147483646 w 492"/>
                <a:gd name="T69" fmla="*/ 2147483646 h 354"/>
                <a:gd name="T70" fmla="*/ 2147483646 w 492"/>
                <a:gd name="T71" fmla="*/ 2147483646 h 354"/>
                <a:gd name="T72" fmla="*/ 2147483646 w 492"/>
                <a:gd name="T73" fmla="*/ 2147483646 h 354"/>
                <a:gd name="T74" fmla="*/ 2147483646 w 492"/>
                <a:gd name="T75" fmla="*/ 2147483646 h 354"/>
                <a:gd name="T76" fmla="*/ 2147483646 w 492"/>
                <a:gd name="T77" fmla="*/ 2147483646 h 354"/>
                <a:gd name="T78" fmla="*/ 2147483646 w 492"/>
                <a:gd name="T79" fmla="*/ 2147483646 h 354"/>
                <a:gd name="T80" fmla="*/ 2147483646 w 492"/>
                <a:gd name="T81" fmla="*/ 2147483646 h 3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2"/>
                <a:gd name="T124" fmla="*/ 0 h 354"/>
                <a:gd name="T125" fmla="*/ 492 w 492"/>
                <a:gd name="T126" fmla="*/ 354 h 3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2" h="354">
                  <a:moveTo>
                    <a:pt x="192" y="0"/>
                  </a:moveTo>
                  <a:lnTo>
                    <a:pt x="258" y="36"/>
                  </a:lnTo>
                  <a:lnTo>
                    <a:pt x="276" y="18"/>
                  </a:lnTo>
                  <a:lnTo>
                    <a:pt x="288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36"/>
                  </a:lnTo>
                  <a:lnTo>
                    <a:pt x="318" y="42"/>
                  </a:lnTo>
                  <a:lnTo>
                    <a:pt x="330" y="48"/>
                  </a:lnTo>
                  <a:lnTo>
                    <a:pt x="336" y="54"/>
                  </a:lnTo>
                  <a:lnTo>
                    <a:pt x="336" y="66"/>
                  </a:lnTo>
                  <a:lnTo>
                    <a:pt x="348" y="78"/>
                  </a:lnTo>
                  <a:lnTo>
                    <a:pt x="348" y="108"/>
                  </a:lnTo>
                  <a:lnTo>
                    <a:pt x="366" y="108"/>
                  </a:lnTo>
                  <a:lnTo>
                    <a:pt x="372" y="126"/>
                  </a:lnTo>
                  <a:lnTo>
                    <a:pt x="384" y="120"/>
                  </a:lnTo>
                  <a:lnTo>
                    <a:pt x="390" y="126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14" y="138"/>
                  </a:lnTo>
                  <a:lnTo>
                    <a:pt x="426" y="150"/>
                  </a:lnTo>
                  <a:lnTo>
                    <a:pt x="444" y="156"/>
                  </a:lnTo>
                  <a:lnTo>
                    <a:pt x="450" y="174"/>
                  </a:lnTo>
                  <a:lnTo>
                    <a:pt x="450" y="204"/>
                  </a:lnTo>
                  <a:lnTo>
                    <a:pt x="456" y="216"/>
                  </a:lnTo>
                  <a:lnTo>
                    <a:pt x="479" y="225"/>
                  </a:lnTo>
                  <a:lnTo>
                    <a:pt x="486" y="228"/>
                  </a:lnTo>
                  <a:lnTo>
                    <a:pt x="486" y="240"/>
                  </a:lnTo>
                  <a:lnTo>
                    <a:pt x="492" y="252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92" y="270"/>
                  </a:lnTo>
                  <a:lnTo>
                    <a:pt x="492" y="276"/>
                  </a:lnTo>
                  <a:lnTo>
                    <a:pt x="477" y="287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50" y="279"/>
                  </a:lnTo>
                  <a:lnTo>
                    <a:pt x="444" y="270"/>
                  </a:lnTo>
                  <a:lnTo>
                    <a:pt x="438" y="258"/>
                  </a:lnTo>
                  <a:lnTo>
                    <a:pt x="378" y="228"/>
                  </a:lnTo>
                  <a:lnTo>
                    <a:pt x="366" y="239"/>
                  </a:lnTo>
                  <a:lnTo>
                    <a:pt x="348" y="246"/>
                  </a:lnTo>
                  <a:lnTo>
                    <a:pt x="336" y="270"/>
                  </a:lnTo>
                  <a:lnTo>
                    <a:pt x="330" y="276"/>
                  </a:lnTo>
                  <a:lnTo>
                    <a:pt x="312" y="276"/>
                  </a:lnTo>
                  <a:lnTo>
                    <a:pt x="300" y="288"/>
                  </a:lnTo>
                  <a:lnTo>
                    <a:pt x="282" y="294"/>
                  </a:lnTo>
                  <a:lnTo>
                    <a:pt x="276" y="294"/>
                  </a:lnTo>
                  <a:lnTo>
                    <a:pt x="264" y="288"/>
                  </a:lnTo>
                  <a:lnTo>
                    <a:pt x="258" y="294"/>
                  </a:lnTo>
                  <a:lnTo>
                    <a:pt x="240" y="294"/>
                  </a:lnTo>
                  <a:lnTo>
                    <a:pt x="216" y="284"/>
                  </a:lnTo>
                  <a:lnTo>
                    <a:pt x="207" y="282"/>
                  </a:lnTo>
                  <a:lnTo>
                    <a:pt x="192" y="276"/>
                  </a:lnTo>
                  <a:lnTo>
                    <a:pt x="186" y="288"/>
                  </a:lnTo>
                  <a:lnTo>
                    <a:pt x="174" y="294"/>
                  </a:lnTo>
                  <a:lnTo>
                    <a:pt x="168" y="294"/>
                  </a:lnTo>
                  <a:lnTo>
                    <a:pt x="156" y="282"/>
                  </a:lnTo>
                  <a:lnTo>
                    <a:pt x="159" y="294"/>
                  </a:lnTo>
                  <a:lnTo>
                    <a:pt x="150" y="300"/>
                  </a:lnTo>
                  <a:lnTo>
                    <a:pt x="137" y="309"/>
                  </a:lnTo>
                  <a:lnTo>
                    <a:pt x="120" y="312"/>
                  </a:lnTo>
                  <a:lnTo>
                    <a:pt x="108" y="312"/>
                  </a:lnTo>
                  <a:lnTo>
                    <a:pt x="96" y="318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54"/>
                  </a:lnTo>
                  <a:lnTo>
                    <a:pt x="0" y="270"/>
                  </a:lnTo>
                  <a:lnTo>
                    <a:pt x="12" y="252"/>
                  </a:lnTo>
                  <a:lnTo>
                    <a:pt x="24" y="246"/>
                  </a:lnTo>
                  <a:lnTo>
                    <a:pt x="36" y="222"/>
                  </a:lnTo>
                  <a:lnTo>
                    <a:pt x="42" y="222"/>
                  </a:lnTo>
                  <a:lnTo>
                    <a:pt x="42" y="216"/>
                  </a:lnTo>
                  <a:lnTo>
                    <a:pt x="36" y="204"/>
                  </a:lnTo>
                  <a:lnTo>
                    <a:pt x="42" y="198"/>
                  </a:lnTo>
                  <a:lnTo>
                    <a:pt x="48" y="198"/>
                  </a:lnTo>
                  <a:lnTo>
                    <a:pt x="60" y="186"/>
                  </a:lnTo>
                  <a:lnTo>
                    <a:pt x="99" y="114"/>
                  </a:lnTo>
                  <a:lnTo>
                    <a:pt x="138" y="54"/>
                  </a:lnTo>
                  <a:lnTo>
                    <a:pt x="156" y="42"/>
                  </a:lnTo>
                  <a:lnTo>
                    <a:pt x="174" y="24"/>
                  </a:lnTo>
                  <a:lnTo>
                    <a:pt x="198" y="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7" name="Freeform 37">
              <a:extLst>
                <a:ext uri="{FF2B5EF4-FFF2-40B4-BE49-F238E27FC236}">
                  <a16:creationId xmlns:a16="http://schemas.microsoft.com/office/drawing/2014/main" id="{1F18CBB6-754C-7016-05F3-D46AB4B53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3738563"/>
              <a:ext cx="955675" cy="790575"/>
            </a:xfrm>
            <a:custGeom>
              <a:avLst/>
              <a:gdLst>
                <a:gd name="T0" fmla="*/ 2147483646 w 618"/>
                <a:gd name="T1" fmla="*/ 0 h 528"/>
                <a:gd name="T2" fmla="*/ 2147483646 w 618"/>
                <a:gd name="T3" fmla="*/ 2147483646 h 528"/>
                <a:gd name="T4" fmla="*/ 2147483646 w 618"/>
                <a:gd name="T5" fmla="*/ 2147483646 h 528"/>
                <a:gd name="T6" fmla="*/ 2147483646 w 618"/>
                <a:gd name="T7" fmla="*/ 2147483646 h 528"/>
                <a:gd name="T8" fmla="*/ 2147483646 w 618"/>
                <a:gd name="T9" fmla="*/ 2147483646 h 528"/>
                <a:gd name="T10" fmla="*/ 2147483646 w 618"/>
                <a:gd name="T11" fmla="*/ 2147483646 h 528"/>
                <a:gd name="T12" fmla="*/ 2147483646 w 618"/>
                <a:gd name="T13" fmla="*/ 2147483646 h 528"/>
                <a:gd name="T14" fmla="*/ 2147483646 w 618"/>
                <a:gd name="T15" fmla="*/ 2147483646 h 528"/>
                <a:gd name="T16" fmla="*/ 2147483646 w 618"/>
                <a:gd name="T17" fmla="*/ 2147483646 h 528"/>
                <a:gd name="T18" fmla="*/ 2147483646 w 618"/>
                <a:gd name="T19" fmla="*/ 2147483646 h 528"/>
                <a:gd name="T20" fmla="*/ 2147483646 w 618"/>
                <a:gd name="T21" fmla="*/ 2147483646 h 528"/>
                <a:gd name="T22" fmla="*/ 2147483646 w 618"/>
                <a:gd name="T23" fmla="*/ 2147483646 h 528"/>
                <a:gd name="T24" fmla="*/ 2147483646 w 618"/>
                <a:gd name="T25" fmla="*/ 2147483646 h 528"/>
                <a:gd name="T26" fmla="*/ 2147483646 w 618"/>
                <a:gd name="T27" fmla="*/ 2147483646 h 528"/>
                <a:gd name="T28" fmla="*/ 2147483646 w 618"/>
                <a:gd name="T29" fmla="*/ 2147483646 h 528"/>
                <a:gd name="T30" fmla="*/ 2147483646 w 618"/>
                <a:gd name="T31" fmla="*/ 2147483646 h 528"/>
                <a:gd name="T32" fmla="*/ 2147483646 w 618"/>
                <a:gd name="T33" fmla="*/ 2147483646 h 528"/>
                <a:gd name="T34" fmla="*/ 2147483646 w 618"/>
                <a:gd name="T35" fmla="*/ 2147483646 h 528"/>
                <a:gd name="T36" fmla="*/ 2147483646 w 618"/>
                <a:gd name="T37" fmla="*/ 2147483646 h 528"/>
                <a:gd name="T38" fmla="*/ 2147483646 w 618"/>
                <a:gd name="T39" fmla="*/ 2147483646 h 528"/>
                <a:gd name="T40" fmla="*/ 2147483646 w 618"/>
                <a:gd name="T41" fmla="*/ 2147483646 h 528"/>
                <a:gd name="T42" fmla="*/ 2147483646 w 618"/>
                <a:gd name="T43" fmla="*/ 2147483646 h 528"/>
                <a:gd name="T44" fmla="*/ 2147483646 w 618"/>
                <a:gd name="T45" fmla="*/ 2147483646 h 528"/>
                <a:gd name="T46" fmla="*/ 2147483646 w 618"/>
                <a:gd name="T47" fmla="*/ 2147483646 h 528"/>
                <a:gd name="T48" fmla="*/ 2147483646 w 618"/>
                <a:gd name="T49" fmla="*/ 2147483646 h 528"/>
                <a:gd name="T50" fmla="*/ 2147483646 w 618"/>
                <a:gd name="T51" fmla="*/ 2147483646 h 528"/>
                <a:gd name="T52" fmla="*/ 2147483646 w 618"/>
                <a:gd name="T53" fmla="*/ 2147483646 h 528"/>
                <a:gd name="T54" fmla="*/ 2147483646 w 618"/>
                <a:gd name="T55" fmla="*/ 2147483646 h 528"/>
                <a:gd name="T56" fmla="*/ 2147483646 w 618"/>
                <a:gd name="T57" fmla="*/ 2147483646 h 528"/>
                <a:gd name="T58" fmla="*/ 2147483646 w 618"/>
                <a:gd name="T59" fmla="*/ 2147483646 h 528"/>
                <a:gd name="T60" fmla="*/ 2147483646 w 618"/>
                <a:gd name="T61" fmla="*/ 2147483646 h 528"/>
                <a:gd name="T62" fmla="*/ 2147483646 w 618"/>
                <a:gd name="T63" fmla="*/ 2147483646 h 528"/>
                <a:gd name="T64" fmla="*/ 2147483646 w 618"/>
                <a:gd name="T65" fmla="*/ 2147483646 h 528"/>
                <a:gd name="T66" fmla="*/ 2147483646 w 618"/>
                <a:gd name="T67" fmla="*/ 2147483646 h 528"/>
                <a:gd name="T68" fmla="*/ 2147483646 w 618"/>
                <a:gd name="T69" fmla="*/ 2147483646 h 528"/>
                <a:gd name="T70" fmla="*/ 2147483646 w 618"/>
                <a:gd name="T71" fmla="*/ 2147483646 h 528"/>
                <a:gd name="T72" fmla="*/ 2147483646 w 618"/>
                <a:gd name="T73" fmla="*/ 2147483646 h 528"/>
                <a:gd name="T74" fmla="*/ 2147483646 w 618"/>
                <a:gd name="T75" fmla="*/ 2147483646 h 528"/>
                <a:gd name="T76" fmla="*/ 2147483646 w 618"/>
                <a:gd name="T77" fmla="*/ 2147483646 h 528"/>
                <a:gd name="T78" fmla="*/ 2147483646 w 618"/>
                <a:gd name="T79" fmla="*/ 2147483646 h 528"/>
                <a:gd name="T80" fmla="*/ 2147483646 w 618"/>
                <a:gd name="T81" fmla="*/ 2147483646 h 528"/>
                <a:gd name="T82" fmla="*/ 2147483646 w 618"/>
                <a:gd name="T83" fmla="*/ 2147483646 h 528"/>
                <a:gd name="T84" fmla="*/ 0 w 618"/>
                <a:gd name="T85" fmla="*/ 2147483646 h 528"/>
                <a:gd name="T86" fmla="*/ 0 w 618"/>
                <a:gd name="T87" fmla="*/ 2147483646 h 528"/>
                <a:gd name="T88" fmla="*/ 2147483646 w 618"/>
                <a:gd name="T89" fmla="*/ 2147483646 h 528"/>
                <a:gd name="T90" fmla="*/ 2147483646 w 618"/>
                <a:gd name="T91" fmla="*/ 2147483646 h 528"/>
                <a:gd name="T92" fmla="*/ 2147483646 w 618"/>
                <a:gd name="T93" fmla="*/ 2147483646 h 528"/>
                <a:gd name="T94" fmla="*/ 2147483646 w 618"/>
                <a:gd name="T95" fmla="*/ 2147483646 h 528"/>
                <a:gd name="T96" fmla="*/ 2147483646 w 618"/>
                <a:gd name="T97" fmla="*/ 2147483646 h 528"/>
                <a:gd name="T98" fmla="*/ 2147483646 w 618"/>
                <a:gd name="T99" fmla="*/ 2147483646 h 528"/>
                <a:gd name="T100" fmla="*/ 2147483646 w 618"/>
                <a:gd name="T101" fmla="*/ 2147483646 h 528"/>
                <a:gd name="T102" fmla="*/ 2147483646 w 618"/>
                <a:gd name="T103" fmla="*/ 2147483646 h 528"/>
                <a:gd name="T104" fmla="*/ 2147483646 w 618"/>
                <a:gd name="T105" fmla="*/ 2147483646 h 528"/>
                <a:gd name="T106" fmla="*/ 2147483646 w 618"/>
                <a:gd name="T107" fmla="*/ 2147483646 h 528"/>
                <a:gd name="T108" fmla="*/ 2147483646 w 618"/>
                <a:gd name="T109" fmla="*/ 2147483646 h 528"/>
                <a:gd name="T110" fmla="*/ 2147483646 w 618"/>
                <a:gd name="T111" fmla="*/ 2147483646 h 528"/>
                <a:gd name="T112" fmla="*/ 2147483646 w 618"/>
                <a:gd name="T113" fmla="*/ 2147483646 h 528"/>
                <a:gd name="T114" fmla="*/ 2147483646 w 618"/>
                <a:gd name="T115" fmla="*/ 2147483646 h 528"/>
                <a:gd name="T116" fmla="*/ 2147483646 w 618"/>
                <a:gd name="T117" fmla="*/ 0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528"/>
                <a:gd name="T179" fmla="*/ 618 w 618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528">
                  <a:moveTo>
                    <a:pt x="18" y="0"/>
                  </a:moveTo>
                  <a:lnTo>
                    <a:pt x="618" y="510"/>
                  </a:lnTo>
                  <a:lnTo>
                    <a:pt x="312" y="528"/>
                  </a:lnTo>
                  <a:lnTo>
                    <a:pt x="306" y="522"/>
                  </a:lnTo>
                  <a:lnTo>
                    <a:pt x="294" y="516"/>
                  </a:lnTo>
                  <a:lnTo>
                    <a:pt x="276" y="516"/>
                  </a:lnTo>
                  <a:lnTo>
                    <a:pt x="264" y="504"/>
                  </a:lnTo>
                  <a:lnTo>
                    <a:pt x="252" y="498"/>
                  </a:lnTo>
                  <a:lnTo>
                    <a:pt x="252" y="492"/>
                  </a:lnTo>
                  <a:lnTo>
                    <a:pt x="234" y="486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2"/>
                  </a:lnTo>
                  <a:lnTo>
                    <a:pt x="198" y="426"/>
                  </a:lnTo>
                  <a:lnTo>
                    <a:pt x="186" y="420"/>
                  </a:lnTo>
                  <a:lnTo>
                    <a:pt x="174" y="408"/>
                  </a:lnTo>
                  <a:lnTo>
                    <a:pt x="162" y="414"/>
                  </a:lnTo>
                  <a:lnTo>
                    <a:pt x="156" y="420"/>
                  </a:lnTo>
                  <a:lnTo>
                    <a:pt x="132" y="420"/>
                  </a:lnTo>
                  <a:lnTo>
                    <a:pt x="126" y="408"/>
                  </a:lnTo>
                  <a:lnTo>
                    <a:pt x="144" y="396"/>
                  </a:lnTo>
                  <a:lnTo>
                    <a:pt x="150" y="390"/>
                  </a:lnTo>
                  <a:lnTo>
                    <a:pt x="150" y="378"/>
                  </a:lnTo>
                  <a:lnTo>
                    <a:pt x="156" y="366"/>
                  </a:lnTo>
                  <a:lnTo>
                    <a:pt x="150" y="354"/>
                  </a:lnTo>
                  <a:lnTo>
                    <a:pt x="150" y="342"/>
                  </a:lnTo>
                  <a:lnTo>
                    <a:pt x="120" y="330"/>
                  </a:lnTo>
                  <a:lnTo>
                    <a:pt x="114" y="318"/>
                  </a:lnTo>
                  <a:lnTo>
                    <a:pt x="108" y="294"/>
                  </a:lnTo>
                  <a:lnTo>
                    <a:pt x="114" y="282"/>
                  </a:lnTo>
                  <a:lnTo>
                    <a:pt x="102" y="270"/>
                  </a:lnTo>
                  <a:lnTo>
                    <a:pt x="90" y="264"/>
                  </a:lnTo>
                  <a:lnTo>
                    <a:pt x="84" y="258"/>
                  </a:lnTo>
                  <a:lnTo>
                    <a:pt x="66" y="258"/>
                  </a:lnTo>
                  <a:lnTo>
                    <a:pt x="60" y="264"/>
                  </a:lnTo>
                  <a:lnTo>
                    <a:pt x="54" y="240"/>
                  </a:lnTo>
                  <a:lnTo>
                    <a:pt x="48" y="234"/>
                  </a:lnTo>
                  <a:lnTo>
                    <a:pt x="36" y="240"/>
                  </a:lnTo>
                  <a:lnTo>
                    <a:pt x="30" y="234"/>
                  </a:lnTo>
                  <a:lnTo>
                    <a:pt x="30" y="222"/>
                  </a:lnTo>
                  <a:lnTo>
                    <a:pt x="6" y="222"/>
                  </a:lnTo>
                  <a:lnTo>
                    <a:pt x="6" y="192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30" y="120"/>
                  </a:lnTo>
                  <a:lnTo>
                    <a:pt x="30" y="108"/>
                  </a:lnTo>
                  <a:lnTo>
                    <a:pt x="36" y="96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6" y="48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BA79D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Freeform 38">
              <a:extLst>
                <a:ext uri="{FF2B5EF4-FFF2-40B4-BE49-F238E27FC236}">
                  <a16:creationId xmlns:a16="http://schemas.microsoft.com/office/drawing/2014/main" id="{D7FCEBC6-AF06-D98D-9BF8-8E0B67ADB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4321175"/>
              <a:ext cx="74613" cy="82550"/>
            </a:xfrm>
            <a:custGeom>
              <a:avLst/>
              <a:gdLst>
                <a:gd name="T0" fmla="*/ 2147483646 w 48"/>
                <a:gd name="T1" fmla="*/ 2147483646 h 54"/>
                <a:gd name="T2" fmla="*/ 2147483646 w 48"/>
                <a:gd name="T3" fmla="*/ 2147483646 h 54"/>
                <a:gd name="T4" fmla="*/ 2147483646 w 48"/>
                <a:gd name="T5" fmla="*/ 2147483646 h 54"/>
                <a:gd name="T6" fmla="*/ 2147483646 w 48"/>
                <a:gd name="T7" fmla="*/ 2147483646 h 54"/>
                <a:gd name="T8" fmla="*/ 2147483646 w 48"/>
                <a:gd name="T9" fmla="*/ 2147483646 h 54"/>
                <a:gd name="T10" fmla="*/ 2147483646 w 48"/>
                <a:gd name="T11" fmla="*/ 2147483646 h 54"/>
                <a:gd name="T12" fmla="*/ 2147483646 w 48"/>
                <a:gd name="T13" fmla="*/ 2147483646 h 54"/>
                <a:gd name="T14" fmla="*/ 2147483646 w 48"/>
                <a:gd name="T15" fmla="*/ 2147483646 h 54"/>
                <a:gd name="T16" fmla="*/ 2147483646 w 48"/>
                <a:gd name="T17" fmla="*/ 2147483646 h 54"/>
                <a:gd name="T18" fmla="*/ 2147483646 w 48"/>
                <a:gd name="T19" fmla="*/ 0 h 54"/>
                <a:gd name="T20" fmla="*/ 2147483646 w 48"/>
                <a:gd name="T21" fmla="*/ 0 h 54"/>
                <a:gd name="T22" fmla="*/ 2147483646 w 48"/>
                <a:gd name="T23" fmla="*/ 2147483646 h 54"/>
                <a:gd name="T24" fmla="*/ 2147483646 w 48"/>
                <a:gd name="T25" fmla="*/ 2147483646 h 54"/>
                <a:gd name="T26" fmla="*/ 0 w 48"/>
                <a:gd name="T27" fmla="*/ 2147483646 h 54"/>
                <a:gd name="T28" fmla="*/ 0 w 48"/>
                <a:gd name="T29" fmla="*/ 2147483646 h 54"/>
                <a:gd name="T30" fmla="*/ 2147483646 w 4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54"/>
                <a:gd name="T50" fmla="*/ 48 w 4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54">
                  <a:moveTo>
                    <a:pt x="6" y="54"/>
                  </a:moveTo>
                  <a:lnTo>
                    <a:pt x="36" y="48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6" y="5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Freeform 39">
              <a:extLst>
                <a:ext uri="{FF2B5EF4-FFF2-40B4-BE49-F238E27FC236}">
                  <a16:creationId xmlns:a16="http://schemas.microsoft.com/office/drawing/2014/main" id="{0EBC1D7B-F8EC-4090-C010-5FDA8D42D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395788"/>
              <a:ext cx="222250" cy="358775"/>
            </a:xfrm>
            <a:custGeom>
              <a:avLst/>
              <a:gdLst>
                <a:gd name="T0" fmla="*/ 2147483646 w 144"/>
                <a:gd name="T1" fmla="*/ 2147483646 h 240"/>
                <a:gd name="T2" fmla="*/ 2147483646 w 144"/>
                <a:gd name="T3" fmla="*/ 0 h 240"/>
                <a:gd name="T4" fmla="*/ 2147483646 w 144"/>
                <a:gd name="T5" fmla="*/ 2147483646 h 240"/>
                <a:gd name="T6" fmla="*/ 2147483646 w 144"/>
                <a:gd name="T7" fmla="*/ 2147483646 h 240"/>
                <a:gd name="T8" fmla="*/ 2147483646 w 144"/>
                <a:gd name="T9" fmla="*/ 2147483646 h 240"/>
                <a:gd name="T10" fmla="*/ 2147483646 w 144"/>
                <a:gd name="T11" fmla="*/ 2147483646 h 240"/>
                <a:gd name="T12" fmla="*/ 2147483646 w 144"/>
                <a:gd name="T13" fmla="*/ 2147483646 h 240"/>
                <a:gd name="T14" fmla="*/ 2147483646 w 144"/>
                <a:gd name="T15" fmla="*/ 2147483646 h 240"/>
                <a:gd name="T16" fmla="*/ 2147483646 w 144"/>
                <a:gd name="T17" fmla="*/ 2147483646 h 240"/>
                <a:gd name="T18" fmla="*/ 2147483646 w 144"/>
                <a:gd name="T19" fmla="*/ 2147483646 h 240"/>
                <a:gd name="T20" fmla="*/ 2147483646 w 144"/>
                <a:gd name="T21" fmla="*/ 2147483646 h 240"/>
                <a:gd name="T22" fmla="*/ 2147483646 w 144"/>
                <a:gd name="T23" fmla="*/ 2147483646 h 240"/>
                <a:gd name="T24" fmla="*/ 2147483646 w 144"/>
                <a:gd name="T25" fmla="*/ 2147483646 h 240"/>
                <a:gd name="T26" fmla="*/ 2147483646 w 144"/>
                <a:gd name="T27" fmla="*/ 2147483646 h 240"/>
                <a:gd name="T28" fmla="*/ 2147483646 w 144"/>
                <a:gd name="T29" fmla="*/ 2147483646 h 240"/>
                <a:gd name="T30" fmla="*/ 2147483646 w 144"/>
                <a:gd name="T31" fmla="*/ 2147483646 h 240"/>
                <a:gd name="T32" fmla="*/ 2147483646 w 144"/>
                <a:gd name="T33" fmla="*/ 2147483646 h 240"/>
                <a:gd name="T34" fmla="*/ 2147483646 w 144"/>
                <a:gd name="T35" fmla="*/ 2147483646 h 240"/>
                <a:gd name="T36" fmla="*/ 2147483646 w 144"/>
                <a:gd name="T37" fmla="*/ 2147483646 h 240"/>
                <a:gd name="T38" fmla="*/ 2147483646 w 144"/>
                <a:gd name="T39" fmla="*/ 2147483646 h 240"/>
                <a:gd name="T40" fmla="*/ 2147483646 w 144"/>
                <a:gd name="T41" fmla="*/ 2147483646 h 240"/>
                <a:gd name="T42" fmla="*/ 2147483646 w 144"/>
                <a:gd name="T43" fmla="*/ 2147483646 h 240"/>
                <a:gd name="T44" fmla="*/ 2147483646 w 144"/>
                <a:gd name="T45" fmla="*/ 2147483646 h 240"/>
                <a:gd name="T46" fmla="*/ 2147483646 w 144"/>
                <a:gd name="T47" fmla="*/ 2147483646 h 240"/>
                <a:gd name="T48" fmla="*/ 2147483646 w 144"/>
                <a:gd name="T49" fmla="*/ 2147483646 h 240"/>
                <a:gd name="T50" fmla="*/ 2147483646 w 144"/>
                <a:gd name="T51" fmla="*/ 2147483646 h 240"/>
                <a:gd name="T52" fmla="*/ 2147483646 w 144"/>
                <a:gd name="T53" fmla="*/ 2147483646 h 240"/>
                <a:gd name="T54" fmla="*/ 2147483646 w 144"/>
                <a:gd name="T55" fmla="*/ 2147483646 h 240"/>
                <a:gd name="T56" fmla="*/ 2147483646 w 144"/>
                <a:gd name="T57" fmla="*/ 2147483646 h 240"/>
                <a:gd name="T58" fmla="*/ 2147483646 w 144"/>
                <a:gd name="T59" fmla="*/ 2147483646 h 240"/>
                <a:gd name="T60" fmla="*/ 2147483646 w 144"/>
                <a:gd name="T61" fmla="*/ 2147483646 h 240"/>
                <a:gd name="T62" fmla="*/ 2147483646 w 144"/>
                <a:gd name="T63" fmla="*/ 2147483646 h 240"/>
                <a:gd name="T64" fmla="*/ 2147483646 w 144"/>
                <a:gd name="T65" fmla="*/ 2147483646 h 240"/>
                <a:gd name="T66" fmla="*/ 2147483646 w 144"/>
                <a:gd name="T67" fmla="*/ 2147483646 h 240"/>
                <a:gd name="T68" fmla="*/ 2147483646 w 144"/>
                <a:gd name="T69" fmla="*/ 2147483646 h 240"/>
                <a:gd name="T70" fmla="*/ 2147483646 w 144"/>
                <a:gd name="T71" fmla="*/ 2147483646 h 240"/>
                <a:gd name="T72" fmla="*/ 2147483646 w 144"/>
                <a:gd name="T73" fmla="*/ 2147483646 h 240"/>
                <a:gd name="T74" fmla="*/ 2147483646 w 144"/>
                <a:gd name="T75" fmla="*/ 2147483646 h 240"/>
                <a:gd name="T76" fmla="*/ 2147483646 w 144"/>
                <a:gd name="T77" fmla="*/ 2147483646 h 240"/>
                <a:gd name="T78" fmla="*/ 2147483646 w 144"/>
                <a:gd name="T79" fmla="*/ 2147483646 h 240"/>
                <a:gd name="T80" fmla="*/ 2147483646 w 144"/>
                <a:gd name="T81" fmla="*/ 2147483646 h 240"/>
                <a:gd name="T82" fmla="*/ 2147483646 w 144"/>
                <a:gd name="T83" fmla="*/ 2147483646 h 240"/>
                <a:gd name="T84" fmla="*/ 0 w 144"/>
                <a:gd name="T85" fmla="*/ 2147483646 h 240"/>
                <a:gd name="T86" fmla="*/ 0 w 144"/>
                <a:gd name="T87" fmla="*/ 2147483646 h 240"/>
                <a:gd name="T88" fmla="*/ 2147483646 w 144"/>
                <a:gd name="T89" fmla="*/ 2147483646 h 240"/>
                <a:gd name="T90" fmla="*/ 2147483646 w 144"/>
                <a:gd name="T91" fmla="*/ 2147483646 h 240"/>
                <a:gd name="T92" fmla="*/ 2147483646 w 144"/>
                <a:gd name="T93" fmla="*/ 2147483646 h 240"/>
                <a:gd name="T94" fmla="*/ 2147483646 w 144"/>
                <a:gd name="T95" fmla="*/ 2147483646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240"/>
                <a:gd name="T146" fmla="*/ 144 w 144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240">
                  <a:moveTo>
                    <a:pt x="6" y="6"/>
                  </a:moveTo>
                  <a:lnTo>
                    <a:pt x="48" y="0"/>
                  </a:lnTo>
                  <a:lnTo>
                    <a:pt x="54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60" y="48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102" y="60"/>
                  </a:lnTo>
                  <a:lnTo>
                    <a:pt x="108" y="72"/>
                  </a:lnTo>
                  <a:lnTo>
                    <a:pt x="114" y="78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44" y="84"/>
                  </a:lnTo>
                  <a:lnTo>
                    <a:pt x="144" y="102"/>
                  </a:lnTo>
                  <a:lnTo>
                    <a:pt x="126" y="108"/>
                  </a:lnTo>
                  <a:lnTo>
                    <a:pt x="108" y="108"/>
                  </a:lnTo>
                  <a:lnTo>
                    <a:pt x="102" y="138"/>
                  </a:lnTo>
                  <a:lnTo>
                    <a:pt x="102" y="150"/>
                  </a:lnTo>
                  <a:lnTo>
                    <a:pt x="108" y="156"/>
                  </a:lnTo>
                  <a:lnTo>
                    <a:pt x="108" y="168"/>
                  </a:lnTo>
                  <a:lnTo>
                    <a:pt x="120" y="186"/>
                  </a:lnTo>
                  <a:lnTo>
                    <a:pt x="120" y="216"/>
                  </a:lnTo>
                  <a:lnTo>
                    <a:pt x="90" y="216"/>
                  </a:lnTo>
                  <a:lnTo>
                    <a:pt x="84" y="222"/>
                  </a:lnTo>
                  <a:lnTo>
                    <a:pt x="66" y="222"/>
                  </a:lnTo>
                  <a:lnTo>
                    <a:pt x="60" y="240"/>
                  </a:lnTo>
                  <a:lnTo>
                    <a:pt x="54" y="228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0" y="186"/>
                  </a:lnTo>
                  <a:lnTo>
                    <a:pt x="42" y="162"/>
                  </a:lnTo>
                  <a:lnTo>
                    <a:pt x="42" y="138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24" y="96"/>
                  </a:lnTo>
                  <a:lnTo>
                    <a:pt x="18" y="84"/>
                  </a:lnTo>
                  <a:lnTo>
                    <a:pt x="6" y="7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Freeform 40">
              <a:extLst>
                <a:ext uri="{FF2B5EF4-FFF2-40B4-BE49-F238E27FC236}">
                  <a16:creationId xmlns:a16="http://schemas.microsoft.com/office/drawing/2014/main" id="{7E926E43-9A67-FEB4-7B89-A595E9C4E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4279900"/>
              <a:ext cx="425450" cy="276225"/>
            </a:xfrm>
            <a:custGeom>
              <a:avLst/>
              <a:gdLst>
                <a:gd name="T0" fmla="*/ 2147483646 w 276"/>
                <a:gd name="T1" fmla="*/ 2147483646 h 186"/>
                <a:gd name="T2" fmla="*/ 2147483646 w 276"/>
                <a:gd name="T3" fmla="*/ 2147483646 h 186"/>
                <a:gd name="T4" fmla="*/ 2147483646 w 276"/>
                <a:gd name="T5" fmla="*/ 2147483646 h 186"/>
                <a:gd name="T6" fmla="*/ 2147483646 w 276"/>
                <a:gd name="T7" fmla="*/ 2147483646 h 186"/>
                <a:gd name="T8" fmla="*/ 2147483646 w 276"/>
                <a:gd name="T9" fmla="*/ 2147483646 h 186"/>
                <a:gd name="T10" fmla="*/ 2147483646 w 276"/>
                <a:gd name="T11" fmla="*/ 2147483646 h 186"/>
                <a:gd name="T12" fmla="*/ 2147483646 w 276"/>
                <a:gd name="T13" fmla="*/ 2147483646 h 186"/>
                <a:gd name="T14" fmla="*/ 2147483646 w 276"/>
                <a:gd name="T15" fmla="*/ 2147483646 h 186"/>
                <a:gd name="T16" fmla="*/ 2147483646 w 276"/>
                <a:gd name="T17" fmla="*/ 2147483646 h 186"/>
                <a:gd name="T18" fmla="*/ 0 w 276"/>
                <a:gd name="T19" fmla="*/ 0 h 186"/>
                <a:gd name="T20" fmla="*/ 0 w 276"/>
                <a:gd name="T21" fmla="*/ 2147483646 h 186"/>
                <a:gd name="T22" fmla="*/ 2147483646 w 276"/>
                <a:gd name="T23" fmla="*/ 2147483646 h 186"/>
                <a:gd name="T24" fmla="*/ 0 w 276"/>
                <a:gd name="T25" fmla="*/ 2147483646 h 186"/>
                <a:gd name="T26" fmla="*/ 2147483646 w 276"/>
                <a:gd name="T27" fmla="*/ 2147483646 h 186"/>
                <a:gd name="T28" fmla="*/ 2147483646 w 276"/>
                <a:gd name="T29" fmla="*/ 2147483646 h 186"/>
                <a:gd name="T30" fmla="*/ 2147483646 w 276"/>
                <a:gd name="T31" fmla="*/ 2147483646 h 186"/>
                <a:gd name="T32" fmla="*/ 2147483646 w 276"/>
                <a:gd name="T33" fmla="*/ 2147483646 h 186"/>
                <a:gd name="T34" fmla="*/ 2147483646 w 276"/>
                <a:gd name="T35" fmla="*/ 2147483646 h 186"/>
                <a:gd name="T36" fmla="*/ 2147483646 w 276"/>
                <a:gd name="T37" fmla="*/ 2147483646 h 186"/>
                <a:gd name="T38" fmla="*/ 2147483646 w 276"/>
                <a:gd name="T39" fmla="*/ 2147483646 h 186"/>
                <a:gd name="T40" fmla="*/ 2147483646 w 276"/>
                <a:gd name="T41" fmla="*/ 2147483646 h 186"/>
                <a:gd name="T42" fmla="*/ 2147483646 w 276"/>
                <a:gd name="T43" fmla="*/ 2147483646 h 186"/>
                <a:gd name="T44" fmla="*/ 2147483646 w 276"/>
                <a:gd name="T45" fmla="*/ 2147483646 h 186"/>
                <a:gd name="T46" fmla="*/ 2147483646 w 276"/>
                <a:gd name="T47" fmla="*/ 2147483646 h 186"/>
                <a:gd name="T48" fmla="*/ 2147483646 w 276"/>
                <a:gd name="T49" fmla="*/ 2147483646 h 186"/>
                <a:gd name="T50" fmla="*/ 2147483646 w 276"/>
                <a:gd name="T51" fmla="*/ 2147483646 h 186"/>
                <a:gd name="T52" fmla="*/ 2147483646 w 276"/>
                <a:gd name="T53" fmla="*/ 2147483646 h 186"/>
                <a:gd name="T54" fmla="*/ 2147483646 w 276"/>
                <a:gd name="T55" fmla="*/ 2147483646 h 186"/>
                <a:gd name="T56" fmla="*/ 2147483646 w 276"/>
                <a:gd name="T57" fmla="*/ 2147483646 h 186"/>
                <a:gd name="T58" fmla="*/ 2147483646 w 276"/>
                <a:gd name="T59" fmla="*/ 2147483646 h 1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6"/>
                <a:gd name="T91" fmla="*/ 0 h 186"/>
                <a:gd name="T92" fmla="*/ 276 w 276"/>
                <a:gd name="T93" fmla="*/ 186 h 1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6" h="186">
                  <a:moveTo>
                    <a:pt x="246" y="36"/>
                  </a:moveTo>
                  <a:lnTo>
                    <a:pt x="234" y="36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78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0" y="30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12" y="54"/>
                  </a:lnTo>
                  <a:lnTo>
                    <a:pt x="48" y="78"/>
                  </a:lnTo>
                  <a:lnTo>
                    <a:pt x="54" y="96"/>
                  </a:lnTo>
                  <a:lnTo>
                    <a:pt x="54" y="108"/>
                  </a:lnTo>
                  <a:lnTo>
                    <a:pt x="66" y="126"/>
                  </a:lnTo>
                  <a:lnTo>
                    <a:pt x="72" y="150"/>
                  </a:lnTo>
                  <a:lnTo>
                    <a:pt x="108" y="168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0" y="186"/>
                  </a:lnTo>
                  <a:lnTo>
                    <a:pt x="138" y="174"/>
                  </a:lnTo>
                  <a:lnTo>
                    <a:pt x="276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Freeform 41">
              <a:extLst>
                <a:ext uri="{FF2B5EF4-FFF2-40B4-BE49-F238E27FC236}">
                  <a16:creationId xmlns:a16="http://schemas.microsoft.com/office/drawing/2014/main" id="{355B442D-A529-B5A7-51B6-4154FB7BE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4167188"/>
              <a:ext cx="573088" cy="596900"/>
            </a:xfrm>
            <a:custGeom>
              <a:avLst/>
              <a:gdLst>
                <a:gd name="T0" fmla="*/ 2147483646 w 372"/>
                <a:gd name="T1" fmla="*/ 0 h 396"/>
                <a:gd name="T2" fmla="*/ 2147483646 w 372"/>
                <a:gd name="T3" fmla="*/ 2147483646 h 396"/>
                <a:gd name="T4" fmla="*/ 2147483646 w 372"/>
                <a:gd name="T5" fmla="*/ 2147483646 h 396"/>
                <a:gd name="T6" fmla="*/ 2147483646 w 372"/>
                <a:gd name="T7" fmla="*/ 2147483646 h 396"/>
                <a:gd name="T8" fmla="*/ 2147483646 w 372"/>
                <a:gd name="T9" fmla="*/ 2147483646 h 396"/>
                <a:gd name="T10" fmla="*/ 2147483646 w 372"/>
                <a:gd name="T11" fmla="*/ 2147483646 h 396"/>
                <a:gd name="T12" fmla="*/ 2147483646 w 372"/>
                <a:gd name="T13" fmla="*/ 2147483646 h 396"/>
                <a:gd name="T14" fmla="*/ 2147483646 w 372"/>
                <a:gd name="T15" fmla="*/ 2147483646 h 396"/>
                <a:gd name="T16" fmla="*/ 2147483646 w 372"/>
                <a:gd name="T17" fmla="*/ 2147483646 h 396"/>
                <a:gd name="T18" fmla="*/ 2147483646 w 372"/>
                <a:gd name="T19" fmla="*/ 2147483646 h 396"/>
                <a:gd name="T20" fmla="*/ 2147483646 w 372"/>
                <a:gd name="T21" fmla="*/ 2147483646 h 396"/>
                <a:gd name="T22" fmla="*/ 2147483646 w 372"/>
                <a:gd name="T23" fmla="*/ 2147483646 h 396"/>
                <a:gd name="T24" fmla="*/ 2147483646 w 372"/>
                <a:gd name="T25" fmla="*/ 2147483646 h 396"/>
                <a:gd name="T26" fmla="*/ 2147483646 w 372"/>
                <a:gd name="T27" fmla="*/ 2147483646 h 396"/>
                <a:gd name="T28" fmla="*/ 2147483646 w 372"/>
                <a:gd name="T29" fmla="*/ 2147483646 h 396"/>
                <a:gd name="T30" fmla="*/ 2147483646 w 372"/>
                <a:gd name="T31" fmla="*/ 2147483646 h 396"/>
                <a:gd name="T32" fmla="*/ 2147483646 w 372"/>
                <a:gd name="T33" fmla="*/ 2147483646 h 396"/>
                <a:gd name="T34" fmla="*/ 2147483646 w 372"/>
                <a:gd name="T35" fmla="*/ 2147483646 h 396"/>
                <a:gd name="T36" fmla="*/ 2147483646 w 372"/>
                <a:gd name="T37" fmla="*/ 2147483646 h 396"/>
                <a:gd name="T38" fmla="*/ 2147483646 w 372"/>
                <a:gd name="T39" fmla="*/ 2147483646 h 396"/>
                <a:gd name="T40" fmla="*/ 0 w 372"/>
                <a:gd name="T41" fmla="*/ 2147483646 h 396"/>
                <a:gd name="T42" fmla="*/ 2147483646 w 372"/>
                <a:gd name="T43" fmla="*/ 2147483646 h 396"/>
                <a:gd name="T44" fmla="*/ 2147483646 w 372"/>
                <a:gd name="T45" fmla="*/ 2147483646 h 396"/>
                <a:gd name="T46" fmla="*/ 2147483646 w 372"/>
                <a:gd name="T47" fmla="*/ 2147483646 h 396"/>
                <a:gd name="T48" fmla="*/ 2147483646 w 372"/>
                <a:gd name="T49" fmla="*/ 2147483646 h 396"/>
                <a:gd name="T50" fmla="*/ 2147483646 w 372"/>
                <a:gd name="T51" fmla="*/ 2147483646 h 396"/>
                <a:gd name="T52" fmla="*/ 2147483646 w 372"/>
                <a:gd name="T53" fmla="*/ 2147483646 h 396"/>
                <a:gd name="T54" fmla="*/ 2147483646 w 372"/>
                <a:gd name="T55" fmla="*/ 2147483646 h 396"/>
                <a:gd name="T56" fmla="*/ 2147483646 w 372"/>
                <a:gd name="T57" fmla="*/ 2147483646 h 396"/>
                <a:gd name="T58" fmla="*/ 2147483646 w 372"/>
                <a:gd name="T59" fmla="*/ 2147483646 h 396"/>
                <a:gd name="T60" fmla="*/ 2147483646 w 372"/>
                <a:gd name="T61" fmla="*/ 2147483646 h 396"/>
                <a:gd name="T62" fmla="*/ 2147483646 w 372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96"/>
                <a:gd name="T98" fmla="*/ 372 w 372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96">
                  <a:moveTo>
                    <a:pt x="198" y="0"/>
                  </a:moveTo>
                  <a:lnTo>
                    <a:pt x="372" y="180"/>
                  </a:lnTo>
                  <a:lnTo>
                    <a:pt x="174" y="288"/>
                  </a:lnTo>
                  <a:lnTo>
                    <a:pt x="174" y="306"/>
                  </a:lnTo>
                  <a:lnTo>
                    <a:pt x="90" y="396"/>
                  </a:lnTo>
                  <a:lnTo>
                    <a:pt x="78" y="390"/>
                  </a:lnTo>
                  <a:lnTo>
                    <a:pt x="78" y="384"/>
                  </a:lnTo>
                  <a:lnTo>
                    <a:pt x="36" y="384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2"/>
                  </a:lnTo>
                  <a:lnTo>
                    <a:pt x="12" y="336"/>
                  </a:lnTo>
                  <a:lnTo>
                    <a:pt x="24" y="330"/>
                  </a:lnTo>
                  <a:lnTo>
                    <a:pt x="24" y="312"/>
                  </a:lnTo>
                  <a:lnTo>
                    <a:pt x="30" y="300"/>
                  </a:lnTo>
                  <a:lnTo>
                    <a:pt x="24" y="294"/>
                  </a:lnTo>
                  <a:lnTo>
                    <a:pt x="18" y="294"/>
                  </a:lnTo>
                  <a:lnTo>
                    <a:pt x="12" y="288"/>
                  </a:lnTo>
                  <a:lnTo>
                    <a:pt x="6" y="276"/>
                  </a:lnTo>
                  <a:lnTo>
                    <a:pt x="6" y="258"/>
                  </a:lnTo>
                  <a:lnTo>
                    <a:pt x="0" y="246"/>
                  </a:lnTo>
                  <a:lnTo>
                    <a:pt x="90" y="162"/>
                  </a:lnTo>
                  <a:lnTo>
                    <a:pt x="108" y="150"/>
                  </a:lnTo>
                  <a:lnTo>
                    <a:pt x="138" y="132"/>
                  </a:lnTo>
                  <a:lnTo>
                    <a:pt x="156" y="132"/>
                  </a:lnTo>
                  <a:lnTo>
                    <a:pt x="174" y="126"/>
                  </a:lnTo>
                  <a:lnTo>
                    <a:pt x="186" y="132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92" y="12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Freeform 42">
              <a:extLst>
                <a:ext uri="{FF2B5EF4-FFF2-40B4-BE49-F238E27FC236}">
                  <a16:creationId xmlns:a16="http://schemas.microsoft.com/office/drawing/2014/main" id="{63D8046F-2F4D-EE34-62DB-67E929E8E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4252913"/>
              <a:ext cx="566738" cy="471487"/>
            </a:xfrm>
            <a:custGeom>
              <a:avLst/>
              <a:gdLst>
                <a:gd name="T0" fmla="*/ 0 w 368"/>
                <a:gd name="T1" fmla="*/ 2147483646 h 315"/>
                <a:gd name="T2" fmla="*/ 2147483646 w 368"/>
                <a:gd name="T3" fmla="*/ 2147483646 h 315"/>
                <a:gd name="T4" fmla="*/ 2147483646 w 368"/>
                <a:gd name="T5" fmla="*/ 2147483646 h 315"/>
                <a:gd name="T6" fmla="*/ 2147483646 w 368"/>
                <a:gd name="T7" fmla="*/ 2147483646 h 315"/>
                <a:gd name="T8" fmla="*/ 2147483646 w 368"/>
                <a:gd name="T9" fmla="*/ 2147483646 h 315"/>
                <a:gd name="T10" fmla="*/ 2147483646 w 368"/>
                <a:gd name="T11" fmla="*/ 2147483646 h 315"/>
                <a:gd name="T12" fmla="*/ 2147483646 w 368"/>
                <a:gd name="T13" fmla="*/ 2147483646 h 315"/>
                <a:gd name="T14" fmla="*/ 2147483646 w 368"/>
                <a:gd name="T15" fmla="*/ 2147483646 h 315"/>
                <a:gd name="T16" fmla="*/ 2147483646 w 368"/>
                <a:gd name="T17" fmla="*/ 2147483646 h 315"/>
                <a:gd name="T18" fmla="*/ 2147483646 w 368"/>
                <a:gd name="T19" fmla="*/ 2147483646 h 315"/>
                <a:gd name="T20" fmla="*/ 2147483646 w 368"/>
                <a:gd name="T21" fmla="*/ 2147483646 h 315"/>
                <a:gd name="T22" fmla="*/ 2147483646 w 368"/>
                <a:gd name="T23" fmla="*/ 2147483646 h 315"/>
                <a:gd name="T24" fmla="*/ 2147483646 w 368"/>
                <a:gd name="T25" fmla="*/ 2147483646 h 315"/>
                <a:gd name="T26" fmla="*/ 2147483646 w 368"/>
                <a:gd name="T27" fmla="*/ 2147483646 h 315"/>
                <a:gd name="T28" fmla="*/ 2147483646 w 368"/>
                <a:gd name="T29" fmla="*/ 2147483646 h 315"/>
                <a:gd name="T30" fmla="*/ 2147483646 w 368"/>
                <a:gd name="T31" fmla="*/ 2147483646 h 315"/>
                <a:gd name="T32" fmla="*/ 2147483646 w 368"/>
                <a:gd name="T33" fmla="*/ 2147483646 h 315"/>
                <a:gd name="T34" fmla="*/ 2147483646 w 368"/>
                <a:gd name="T35" fmla="*/ 2147483646 h 315"/>
                <a:gd name="T36" fmla="*/ 2147483646 w 368"/>
                <a:gd name="T37" fmla="*/ 2147483646 h 315"/>
                <a:gd name="T38" fmla="*/ 2147483646 w 368"/>
                <a:gd name="T39" fmla="*/ 2147483646 h 315"/>
                <a:gd name="T40" fmla="*/ 2147483646 w 368"/>
                <a:gd name="T41" fmla="*/ 2147483646 h 315"/>
                <a:gd name="T42" fmla="*/ 2147483646 w 368"/>
                <a:gd name="T43" fmla="*/ 0 h 315"/>
                <a:gd name="T44" fmla="*/ 2147483646 w 368"/>
                <a:gd name="T45" fmla="*/ 2147483646 h 315"/>
                <a:gd name="T46" fmla="*/ 2147483646 w 368"/>
                <a:gd name="T47" fmla="*/ 2147483646 h 315"/>
                <a:gd name="T48" fmla="*/ 2147483646 w 368"/>
                <a:gd name="T49" fmla="*/ 2147483646 h 315"/>
                <a:gd name="T50" fmla="*/ 2147483646 w 368"/>
                <a:gd name="T51" fmla="*/ 2147483646 h 315"/>
                <a:gd name="T52" fmla="*/ 2147483646 w 368"/>
                <a:gd name="T53" fmla="*/ 2147483646 h 315"/>
                <a:gd name="T54" fmla="*/ 2147483646 w 368"/>
                <a:gd name="T55" fmla="*/ 2147483646 h 315"/>
                <a:gd name="T56" fmla="*/ 2147483646 w 368"/>
                <a:gd name="T57" fmla="*/ 2147483646 h 315"/>
                <a:gd name="T58" fmla="*/ 2147483646 w 368"/>
                <a:gd name="T59" fmla="*/ 2147483646 h 315"/>
                <a:gd name="T60" fmla="*/ 2147483646 w 368"/>
                <a:gd name="T61" fmla="*/ 2147483646 h 315"/>
                <a:gd name="T62" fmla="*/ 2147483646 w 368"/>
                <a:gd name="T63" fmla="*/ 2147483646 h 315"/>
                <a:gd name="T64" fmla="*/ 2147483646 w 368"/>
                <a:gd name="T65" fmla="*/ 2147483646 h 315"/>
                <a:gd name="T66" fmla="*/ 2147483646 w 368"/>
                <a:gd name="T67" fmla="*/ 2147483646 h 315"/>
                <a:gd name="T68" fmla="*/ 2147483646 w 368"/>
                <a:gd name="T69" fmla="*/ 2147483646 h 315"/>
                <a:gd name="T70" fmla="*/ 2147483646 w 368"/>
                <a:gd name="T71" fmla="*/ 2147483646 h 315"/>
                <a:gd name="T72" fmla="*/ 2147483646 w 368"/>
                <a:gd name="T73" fmla="*/ 2147483646 h 315"/>
                <a:gd name="T74" fmla="*/ 2147483646 w 368"/>
                <a:gd name="T75" fmla="*/ 2147483646 h 315"/>
                <a:gd name="T76" fmla="*/ 2147483646 w 368"/>
                <a:gd name="T77" fmla="*/ 2147483646 h 315"/>
                <a:gd name="T78" fmla="*/ 2147483646 w 368"/>
                <a:gd name="T79" fmla="*/ 2147483646 h 315"/>
                <a:gd name="T80" fmla="*/ 2147483646 w 368"/>
                <a:gd name="T81" fmla="*/ 2147483646 h 315"/>
                <a:gd name="T82" fmla="*/ 2147483646 w 368"/>
                <a:gd name="T83" fmla="*/ 2147483646 h 315"/>
                <a:gd name="T84" fmla="*/ 2147483646 w 368"/>
                <a:gd name="T85" fmla="*/ 2147483646 h 315"/>
                <a:gd name="T86" fmla="*/ 2147483646 w 368"/>
                <a:gd name="T87" fmla="*/ 2147483646 h 315"/>
                <a:gd name="T88" fmla="*/ 2147483646 w 368"/>
                <a:gd name="T89" fmla="*/ 2147483646 h 315"/>
                <a:gd name="T90" fmla="*/ 2147483646 w 368"/>
                <a:gd name="T91" fmla="*/ 2147483646 h 315"/>
                <a:gd name="T92" fmla="*/ 0 w 368"/>
                <a:gd name="T93" fmla="*/ 2147483646 h 315"/>
                <a:gd name="T94" fmla="*/ 0 w 368"/>
                <a:gd name="T95" fmla="*/ 2147483646 h 3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8"/>
                <a:gd name="T145" fmla="*/ 0 h 315"/>
                <a:gd name="T146" fmla="*/ 368 w 368"/>
                <a:gd name="T147" fmla="*/ 315 h 3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8" h="315">
                  <a:moveTo>
                    <a:pt x="0" y="126"/>
                  </a:moveTo>
                  <a:lnTo>
                    <a:pt x="18" y="114"/>
                  </a:lnTo>
                  <a:lnTo>
                    <a:pt x="18" y="108"/>
                  </a:lnTo>
                  <a:lnTo>
                    <a:pt x="6" y="90"/>
                  </a:lnTo>
                  <a:lnTo>
                    <a:pt x="12" y="84"/>
                  </a:lnTo>
                  <a:lnTo>
                    <a:pt x="36" y="84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50" y="66"/>
                  </a:lnTo>
                  <a:lnTo>
                    <a:pt x="174" y="60"/>
                  </a:lnTo>
                  <a:lnTo>
                    <a:pt x="192" y="66"/>
                  </a:lnTo>
                  <a:lnTo>
                    <a:pt x="210" y="60"/>
                  </a:lnTo>
                  <a:lnTo>
                    <a:pt x="222" y="48"/>
                  </a:lnTo>
                  <a:lnTo>
                    <a:pt x="228" y="48"/>
                  </a:lnTo>
                  <a:lnTo>
                    <a:pt x="246" y="42"/>
                  </a:lnTo>
                  <a:lnTo>
                    <a:pt x="258" y="18"/>
                  </a:lnTo>
                  <a:lnTo>
                    <a:pt x="282" y="6"/>
                  </a:lnTo>
                  <a:lnTo>
                    <a:pt x="288" y="0"/>
                  </a:lnTo>
                  <a:lnTo>
                    <a:pt x="348" y="30"/>
                  </a:lnTo>
                  <a:lnTo>
                    <a:pt x="354" y="42"/>
                  </a:lnTo>
                  <a:lnTo>
                    <a:pt x="368" y="59"/>
                  </a:lnTo>
                  <a:lnTo>
                    <a:pt x="342" y="78"/>
                  </a:lnTo>
                  <a:lnTo>
                    <a:pt x="341" y="89"/>
                  </a:lnTo>
                  <a:lnTo>
                    <a:pt x="318" y="102"/>
                  </a:lnTo>
                  <a:lnTo>
                    <a:pt x="308" y="131"/>
                  </a:lnTo>
                  <a:lnTo>
                    <a:pt x="270" y="156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64" y="192"/>
                  </a:lnTo>
                  <a:lnTo>
                    <a:pt x="255" y="197"/>
                  </a:lnTo>
                  <a:lnTo>
                    <a:pt x="251" y="218"/>
                  </a:lnTo>
                  <a:lnTo>
                    <a:pt x="216" y="216"/>
                  </a:lnTo>
                  <a:lnTo>
                    <a:pt x="159" y="281"/>
                  </a:lnTo>
                  <a:lnTo>
                    <a:pt x="122" y="315"/>
                  </a:lnTo>
                  <a:lnTo>
                    <a:pt x="102" y="300"/>
                  </a:lnTo>
                  <a:lnTo>
                    <a:pt x="78" y="294"/>
                  </a:lnTo>
                  <a:lnTo>
                    <a:pt x="66" y="281"/>
                  </a:lnTo>
                  <a:lnTo>
                    <a:pt x="63" y="263"/>
                  </a:lnTo>
                  <a:lnTo>
                    <a:pt x="60" y="252"/>
                  </a:lnTo>
                  <a:lnTo>
                    <a:pt x="33" y="230"/>
                  </a:lnTo>
                  <a:lnTo>
                    <a:pt x="30" y="192"/>
                  </a:lnTo>
                  <a:lnTo>
                    <a:pt x="12" y="162"/>
                  </a:lnTo>
                  <a:lnTo>
                    <a:pt x="0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3" name="Freeform 43">
              <a:extLst>
                <a:ext uri="{FF2B5EF4-FFF2-40B4-BE49-F238E27FC236}">
                  <a16:creationId xmlns:a16="http://schemas.microsoft.com/office/drawing/2014/main" id="{CD0E54D3-64F4-4104-AFEB-CF1B8D0A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440238"/>
              <a:ext cx="644525" cy="582612"/>
            </a:xfrm>
            <a:custGeom>
              <a:avLst/>
              <a:gdLst>
                <a:gd name="T0" fmla="*/ 2147483646 w 416"/>
                <a:gd name="T1" fmla="*/ 2147483646 h 390"/>
                <a:gd name="T2" fmla="*/ 2147483646 w 416"/>
                <a:gd name="T3" fmla="*/ 0 h 390"/>
                <a:gd name="T4" fmla="*/ 2147483646 w 416"/>
                <a:gd name="T5" fmla="*/ 2147483646 h 390"/>
                <a:gd name="T6" fmla="*/ 2147483646 w 416"/>
                <a:gd name="T7" fmla="*/ 2147483646 h 390"/>
                <a:gd name="T8" fmla="*/ 2147483646 w 416"/>
                <a:gd name="T9" fmla="*/ 2147483646 h 390"/>
                <a:gd name="T10" fmla="*/ 2147483646 w 416"/>
                <a:gd name="T11" fmla="*/ 2147483646 h 390"/>
                <a:gd name="T12" fmla="*/ 2147483646 w 416"/>
                <a:gd name="T13" fmla="*/ 2147483646 h 390"/>
                <a:gd name="T14" fmla="*/ 2147483646 w 416"/>
                <a:gd name="T15" fmla="*/ 2147483646 h 390"/>
                <a:gd name="T16" fmla="*/ 2147483646 w 416"/>
                <a:gd name="T17" fmla="*/ 2147483646 h 390"/>
                <a:gd name="T18" fmla="*/ 2147483646 w 416"/>
                <a:gd name="T19" fmla="*/ 2147483646 h 390"/>
                <a:gd name="T20" fmla="*/ 2147483646 w 416"/>
                <a:gd name="T21" fmla="*/ 2147483646 h 390"/>
                <a:gd name="T22" fmla="*/ 2147483646 w 416"/>
                <a:gd name="T23" fmla="*/ 2147483646 h 390"/>
                <a:gd name="T24" fmla="*/ 2147483646 w 416"/>
                <a:gd name="T25" fmla="*/ 2147483646 h 390"/>
                <a:gd name="T26" fmla="*/ 2147483646 w 416"/>
                <a:gd name="T27" fmla="*/ 2147483646 h 390"/>
                <a:gd name="T28" fmla="*/ 2147483646 w 416"/>
                <a:gd name="T29" fmla="*/ 2147483646 h 390"/>
                <a:gd name="T30" fmla="*/ 2147483646 w 416"/>
                <a:gd name="T31" fmla="*/ 2147483646 h 390"/>
                <a:gd name="T32" fmla="*/ 2147483646 w 416"/>
                <a:gd name="T33" fmla="*/ 2147483646 h 390"/>
                <a:gd name="T34" fmla="*/ 2147483646 w 416"/>
                <a:gd name="T35" fmla="*/ 2147483646 h 390"/>
                <a:gd name="T36" fmla="*/ 2147483646 w 416"/>
                <a:gd name="T37" fmla="*/ 2147483646 h 390"/>
                <a:gd name="T38" fmla="*/ 2147483646 w 416"/>
                <a:gd name="T39" fmla="*/ 2147483646 h 390"/>
                <a:gd name="T40" fmla="*/ 2147483646 w 416"/>
                <a:gd name="T41" fmla="*/ 2147483646 h 390"/>
                <a:gd name="T42" fmla="*/ 2147483646 w 416"/>
                <a:gd name="T43" fmla="*/ 2147483646 h 390"/>
                <a:gd name="T44" fmla="*/ 2147483646 w 416"/>
                <a:gd name="T45" fmla="*/ 2147483646 h 390"/>
                <a:gd name="T46" fmla="*/ 0 w 416"/>
                <a:gd name="T47" fmla="*/ 2147483646 h 390"/>
                <a:gd name="T48" fmla="*/ 0 w 416"/>
                <a:gd name="T49" fmla="*/ 2147483646 h 390"/>
                <a:gd name="T50" fmla="*/ 2147483646 w 416"/>
                <a:gd name="T51" fmla="*/ 2147483646 h 390"/>
                <a:gd name="T52" fmla="*/ 2147483646 w 416"/>
                <a:gd name="T53" fmla="*/ 2147483646 h 390"/>
                <a:gd name="T54" fmla="*/ 2147483646 w 416"/>
                <a:gd name="T55" fmla="*/ 2147483646 h 390"/>
                <a:gd name="T56" fmla="*/ 2147483646 w 416"/>
                <a:gd name="T57" fmla="*/ 2147483646 h 390"/>
                <a:gd name="T58" fmla="*/ 2147483646 w 416"/>
                <a:gd name="T59" fmla="*/ 2147483646 h 390"/>
                <a:gd name="T60" fmla="*/ 2147483646 w 416"/>
                <a:gd name="T61" fmla="*/ 2147483646 h 390"/>
                <a:gd name="T62" fmla="*/ 2147483646 w 416"/>
                <a:gd name="T63" fmla="*/ 2147483646 h 390"/>
                <a:gd name="T64" fmla="*/ 2147483646 w 416"/>
                <a:gd name="T65" fmla="*/ 2147483646 h 390"/>
                <a:gd name="T66" fmla="*/ 2147483646 w 416"/>
                <a:gd name="T67" fmla="*/ 2147483646 h 3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6"/>
                <a:gd name="T103" fmla="*/ 0 h 390"/>
                <a:gd name="T104" fmla="*/ 416 w 416"/>
                <a:gd name="T105" fmla="*/ 390 h 3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6" h="390">
                  <a:moveTo>
                    <a:pt x="90" y="102"/>
                  </a:moveTo>
                  <a:lnTo>
                    <a:pt x="294" y="0"/>
                  </a:lnTo>
                  <a:lnTo>
                    <a:pt x="330" y="72"/>
                  </a:lnTo>
                  <a:lnTo>
                    <a:pt x="330" y="102"/>
                  </a:lnTo>
                  <a:lnTo>
                    <a:pt x="360" y="126"/>
                  </a:lnTo>
                  <a:lnTo>
                    <a:pt x="366" y="156"/>
                  </a:lnTo>
                  <a:lnTo>
                    <a:pt x="378" y="168"/>
                  </a:lnTo>
                  <a:lnTo>
                    <a:pt x="402" y="174"/>
                  </a:lnTo>
                  <a:lnTo>
                    <a:pt x="416" y="191"/>
                  </a:lnTo>
                  <a:lnTo>
                    <a:pt x="396" y="198"/>
                  </a:lnTo>
                  <a:lnTo>
                    <a:pt x="360" y="198"/>
                  </a:lnTo>
                  <a:lnTo>
                    <a:pt x="324" y="204"/>
                  </a:lnTo>
                  <a:lnTo>
                    <a:pt x="312" y="216"/>
                  </a:lnTo>
                  <a:lnTo>
                    <a:pt x="270" y="234"/>
                  </a:lnTo>
                  <a:lnTo>
                    <a:pt x="246" y="258"/>
                  </a:lnTo>
                  <a:lnTo>
                    <a:pt x="126" y="390"/>
                  </a:lnTo>
                  <a:lnTo>
                    <a:pt x="102" y="384"/>
                  </a:lnTo>
                  <a:lnTo>
                    <a:pt x="84" y="372"/>
                  </a:lnTo>
                  <a:lnTo>
                    <a:pt x="48" y="354"/>
                  </a:lnTo>
                  <a:lnTo>
                    <a:pt x="42" y="348"/>
                  </a:lnTo>
                  <a:lnTo>
                    <a:pt x="30" y="318"/>
                  </a:lnTo>
                  <a:lnTo>
                    <a:pt x="12" y="312"/>
                  </a:lnTo>
                  <a:lnTo>
                    <a:pt x="6" y="282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12" y="258"/>
                  </a:lnTo>
                  <a:lnTo>
                    <a:pt x="18" y="252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22"/>
                  </a:lnTo>
                  <a:lnTo>
                    <a:pt x="12" y="216"/>
                  </a:lnTo>
                  <a:lnTo>
                    <a:pt x="96" y="126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" name="Freeform 44">
              <a:extLst>
                <a:ext uri="{FF2B5EF4-FFF2-40B4-BE49-F238E27FC236}">
                  <a16:creationId xmlns:a16="http://schemas.microsoft.com/office/drawing/2014/main" id="{E190D6B9-8D7D-D69A-C2E3-00EFCA6AB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4540250"/>
              <a:ext cx="519113" cy="376238"/>
            </a:xfrm>
            <a:custGeom>
              <a:avLst/>
              <a:gdLst>
                <a:gd name="T0" fmla="*/ 2147483646 w 336"/>
                <a:gd name="T1" fmla="*/ 0 h 252"/>
                <a:gd name="T2" fmla="*/ 2147483646 w 336"/>
                <a:gd name="T3" fmla="*/ 2147483646 h 252"/>
                <a:gd name="T4" fmla="*/ 2147483646 w 336"/>
                <a:gd name="T5" fmla="*/ 2147483646 h 252"/>
                <a:gd name="T6" fmla="*/ 2147483646 w 336"/>
                <a:gd name="T7" fmla="*/ 0 h 252"/>
                <a:gd name="T8" fmla="*/ 2147483646 w 336"/>
                <a:gd name="T9" fmla="*/ 2147483646 h 252"/>
                <a:gd name="T10" fmla="*/ 0 w 336"/>
                <a:gd name="T11" fmla="*/ 2147483646 h 252"/>
                <a:gd name="T12" fmla="*/ 2147483646 w 336"/>
                <a:gd name="T13" fmla="*/ 2147483646 h 252"/>
                <a:gd name="T14" fmla="*/ 2147483646 w 336"/>
                <a:gd name="T15" fmla="*/ 2147483646 h 252"/>
                <a:gd name="T16" fmla="*/ 2147483646 w 336"/>
                <a:gd name="T17" fmla="*/ 2147483646 h 252"/>
                <a:gd name="T18" fmla="*/ 2147483646 w 336"/>
                <a:gd name="T19" fmla="*/ 2147483646 h 252"/>
                <a:gd name="T20" fmla="*/ 2147483646 w 336"/>
                <a:gd name="T21" fmla="*/ 2147483646 h 252"/>
                <a:gd name="T22" fmla="*/ 2147483646 w 336"/>
                <a:gd name="T23" fmla="*/ 2147483646 h 252"/>
                <a:gd name="T24" fmla="*/ 2147483646 w 336"/>
                <a:gd name="T25" fmla="*/ 2147483646 h 252"/>
                <a:gd name="T26" fmla="*/ 2147483646 w 336"/>
                <a:gd name="T27" fmla="*/ 2147483646 h 252"/>
                <a:gd name="T28" fmla="*/ 2147483646 w 336"/>
                <a:gd name="T29" fmla="*/ 2147483646 h 252"/>
                <a:gd name="T30" fmla="*/ 2147483646 w 336"/>
                <a:gd name="T31" fmla="*/ 2147483646 h 252"/>
                <a:gd name="T32" fmla="*/ 2147483646 w 336"/>
                <a:gd name="T33" fmla="*/ 2147483646 h 252"/>
                <a:gd name="T34" fmla="*/ 2147483646 w 336"/>
                <a:gd name="T35" fmla="*/ 2147483646 h 252"/>
                <a:gd name="T36" fmla="*/ 2147483646 w 336"/>
                <a:gd name="T37" fmla="*/ 2147483646 h 252"/>
                <a:gd name="T38" fmla="*/ 2147483646 w 336"/>
                <a:gd name="T39" fmla="*/ 2147483646 h 252"/>
                <a:gd name="T40" fmla="*/ 2147483646 w 336"/>
                <a:gd name="T41" fmla="*/ 2147483646 h 252"/>
                <a:gd name="T42" fmla="*/ 2147483646 w 336"/>
                <a:gd name="T43" fmla="*/ 2147483646 h 252"/>
                <a:gd name="T44" fmla="*/ 2147483646 w 336"/>
                <a:gd name="T45" fmla="*/ 2147483646 h 252"/>
                <a:gd name="T46" fmla="*/ 2147483646 w 336"/>
                <a:gd name="T47" fmla="*/ 2147483646 h 252"/>
                <a:gd name="T48" fmla="*/ 2147483646 w 336"/>
                <a:gd name="T49" fmla="*/ 2147483646 h 252"/>
                <a:gd name="T50" fmla="*/ 2147483646 w 336"/>
                <a:gd name="T51" fmla="*/ 2147483646 h 252"/>
                <a:gd name="T52" fmla="*/ 2147483646 w 336"/>
                <a:gd name="T53" fmla="*/ 2147483646 h 252"/>
                <a:gd name="T54" fmla="*/ 2147483646 w 336"/>
                <a:gd name="T55" fmla="*/ 2147483646 h 252"/>
                <a:gd name="T56" fmla="*/ 2147483646 w 336"/>
                <a:gd name="T57" fmla="*/ 2147483646 h 252"/>
                <a:gd name="T58" fmla="*/ 2147483646 w 336"/>
                <a:gd name="T59" fmla="*/ 2147483646 h 252"/>
                <a:gd name="T60" fmla="*/ 2147483646 w 336"/>
                <a:gd name="T61" fmla="*/ 2147483646 h 252"/>
                <a:gd name="T62" fmla="*/ 2147483646 w 336"/>
                <a:gd name="T63" fmla="*/ 2147483646 h 252"/>
                <a:gd name="T64" fmla="*/ 2147483646 w 336"/>
                <a:gd name="T65" fmla="*/ 2147483646 h 252"/>
                <a:gd name="T66" fmla="*/ 2147483646 w 336"/>
                <a:gd name="T67" fmla="*/ 2147483646 h 252"/>
                <a:gd name="T68" fmla="*/ 2147483646 w 336"/>
                <a:gd name="T69" fmla="*/ 2147483646 h 252"/>
                <a:gd name="T70" fmla="*/ 2147483646 w 336"/>
                <a:gd name="T71" fmla="*/ 2147483646 h 252"/>
                <a:gd name="T72" fmla="*/ 2147483646 w 336"/>
                <a:gd name="T73" fmla="*/ 0 h 2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52"/>
                <a:gd name="T113" fmla="*/ 336 w 336"/>
                <a:gd name="T114" fmla="*/ 252 h 2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52">
                  <a:moveTo>
                    <a:pt x="240" y="0"/>
                  </a:moveTo>
                  <a:lnTo>
                    <a:pt x="108" y="0"/>
                  </a:lnTo>
                  <a:lnTo>
                    <a:pt x="96" y="12"/>
                  </a:lnTo>
                  <a:lnTo>
                    <a:pt x="84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6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24" y="96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20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8" y="150"/>
                  </a:lnTo>
                  <a:lnTo>
                    <a:pt x="114" y="162"/>
                  </a:lnTo>
                  <a:lnTo>
                    <a:pt x="126" y="168"/>
                  </a:lnTo>
                  <a:lnTo>
                    <a:pt x="126" y="180"/>
                  </a:lnTo>
                  <a:lnTo>
                    <a:pt x="138" y="186"/>
                  </a:lnTo>
                  <a:lnTo>
                    <a:pt x="144" y="192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74" y="228"/>
                  </a:lnTo>
                  <a:lnTo>
                    <a:pt x="180" y="222"/>
                  </a:lnTo>
                  <a:lnTo>
                    <a:pt x="186" y="234"/>
                  </a:lnTo>
                  <a:lnTo>
                    <a:pt x="198" y="246"/>
                  </a:lnTo>
                  <a:lnTo>
                    <a:pt x="210" y="252"/>
                  </a:lnTo>
                  <a:lnTo>
                    <a:pt x="216" y="252"/>
                  </a:lnTo>
                  <a:lnTo>
                    <a:pt x="228" y="246"/>
                  </a:lnTo>
                  <a:lnTo>
                    <a:pt x="234" y="246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0" y="222"/>
                  </a:lnTo>
                  <a:lnTo>
                    <a:pt x="246" y="222"/>
                  </a:lnTo>
                  <a:lnTo>
                    <a:pt x="252" y="216"/>
                  </a:lnTo>
                  <a:lnTo>
                    <a:pt x="258" y="216"/>
                  </a:lnTo>
                  <a:lnTo>
                    <a:pt x="258" y="222"/>
                  </a:lnTo>
                  <a:lnTo>
                    <a:pt x="264" y="228"/>
                  </a:lnTo>
                  <a:lnTo>
                    <a:pt x="324" y="228"/>
                  </a:lnTo>
                  <a:lnTo>
                    <a:pt x="318" y="216"/>
                  </a:lnTo>
                  <a:lnTo>
                    <a:pt x="318" y="204"/>
                  </a:lnTo>
                  <a:lnTo>
                    <a:pt x="324" y="192"/>
                  </a:lnTo>
                  <a:lnTo>
                    <a:pt x="336" y="186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62"/>
                  </a:lnTo>
                  <a:lnTo>
                    <a:pt x="330" y="156"/>
                  </a:lnTo>
                  <a:lnTo>
                    <a:pt x="324" y="144"/>
                  </a:lnTo>
                  <a:lnTo>
                    <a:pt x="318" y="138"/>
                  </a:lnTo>
                  <a:lnTo>
                    <a:pt x="276" y="138"/>
                  </a:lnTo>
                  <a:lnTo>
                    <a:pt x="276" y="144"/>
                  </a:lnTo>
                  <a:lnTo>
                    <a:pt x="270" y="144"/>
                  </a:lnTo>
                  <a:lnTo>
                    <a:pt x="264" y="138"/>
                  </a:lnTo>
                  <a:lnTo>
                    <a:pt x="264" y="126"/>
                  </a:lnTo>
                  <a:lnTo>
                    <a:pt x="258" y="114"/>
                  </a:lnTo>
                  <a:lnTo>
                    <a:pt x="252" y="96"/>
                  </a:lnTo>
                  <a:lnTo>
                    <a:pt x="258" y="90"/>
                  </a:lnTo>
                  <a:lnTo>
                    <a:pt x="270" y="84"/>
                  </a:lnTo>
                  <a:lnTo>
                    <a:pt x="264" y="72"/>
                  </a:lnTo>
                  <a:lnTo>
                    <a:pt x="264" y="66"/>
                  </a:lnTo>
                  <a:lnTo>
                    <a:pt x="270" y="54"/>
                  </a:lnTo>
                  <a:lnTo>
                    <a:pt x="258" y="48"/>
                  </a:lnTo>
                  <a:lnTo>
                    <a:pt x="246" y="36"/>
                  </a:lnTo>
                  <a:lnTo>
                    <a:pt x="246" y="6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Freeform 45">
              <a:extLst>
                <a:ext uri="{FF2B5EF4-FFF2-40B4-BE49-F238E27FC236}">
                  <a16:creationId xmlns:a16="http://schemas.microsoft.com/office/drawing/2014/main" id="{B577D035-73F5-ACE5-C672-34F9CEC0E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4665663"/>
              <a:ext cx="369887" cy="269875"/>
            </a:xfrm>
            <a:custGeom>
              <a:avLst/>
              <a:gdLst>
                <a:gd name="T0" fmla="*/ 2147483646 w 240"/>
                <a:gd name="T1" fmla="*/ 2147483646 h 180"/>
                <a:gd name="T2" fmla="*/ 2147483646 w 240"/>
                <a:gd name="T3" fmla="*/ 2147483646 h 180"/>
                <a:gd name="T4" fmla="*/ 2147483646 w 240"/>
                <a:gd name="T5" fmla="*/ 2147483646 h 180"/>
                <a:gd name="T6" fmla="*/ 2147483646 w 240"/>
                <a:gd name="T7" fmla="*/ 2147483646 h 180"/>
                <a:gd name="T8" fmla="*/ 2147483646 w 240"/>
                <a:gd name="T9" fmla="*/ 2147483646 h 180"/>
                <a:gd name="T10" fmla="*/ 0 w 240"/>
                <a:gd name="T11" fmla="*/ 2147483646 h 180"/>
                <a:gd name="T12" fmla="*/ 0 w 240"/>
                <a:gd name="T13" fmla="*/ 2147483646 h 180"/>
                <a:gd name="T14" fmla="*/ 2147483646 w 240"/>
                <a:gd name="T15" fmla="*/ 2147483646 h 180"/>
                <a:gd name="T16" fmla="*/ 2147483646 w 240"/>
                <a:gd name="T17" fmla="*/ 2147483646 h 180"/>
                <a:gd name="T18" fmla="*/ 2147483646 w 240"/>
                <a:gd name="T19" fmla="*/ 2147483646 h 180"/>
                <a:gd name="T20" fmla="*/ 2147483646 w 240"/>
                <a:gd name="T21" fmla="*/ 2147483646 h 180"/>
                <a:gd name="T22" fmla="*/ 2147483646 w 240"/>
                <a:gd name="T23" fmla="*/ 2147483646 h 180"/>
                <a:gd name="T24" fmla="*/ 2147483646 w 240"/>
                <a:gd name="T25" fmla="*/ 2147483646 h 180"/>
                <a:gd name="T26" fmla="*/ 2147483646 w 240"/>
                <a:gd name="T27" fmla="*/ 2147483646 h 180"/>
                <a:gd name="T28" fmla="*/ 2147483646 w 240"/>
                <a:gd name="T29" fmla="*/ 2147483646 h 180"/>
                <a:gd name="T30" fmla="*/ 2147483646 w 240"/>
                <a:gd name="T31" fmla="*/ 2147483646 h 180"/>
                <a:gd name="T32" fmla="*/ 2147483646 w 240"/>
                <a:gd name="T33" fmla="*/ 2147483646 h 180"/>
                <a:gd name="T34" fmla="*/ 2147483646 w 240"/>
                <a:gd name="T35" fmla="*/ 2147483646 h 180"/>
                <a:gd name="T36" fmla="*/ 2147483646 w 240"/>
                <a:gd name="T37" fmla="*/ 2147483646 h 180"/>
                <a:gd name="T38" fmla="*/ 2147483646 w 240"/>
                <a:gd name="T39" fmla="*/ 2147483646 h 180"/>
                <a:gd name="T40" fmla="*/ 2147483646 w 240"/>
                <a:gd name="T41" fmla="*/ 2147483646 h 180"/>
                <a:gd name="T42" fmla="*/ 2147483646 w 240"/>
                <a:gd name="T43" fmla="*/ 2147483646 h 180"/>
                <a:gd name="T44" fmla="*/ 2147483646 w 240"/>
                <a:gd name="T45" fmla="*/ 2147483646 h 180"/>
                <a:gd name="T46" fmla="*/ 2147483646 w 240"/>
                <a:gd name="T47" fmla="*/ 2147483646 h 180"/>
                <a:gd name="T48" fmla="*/ 2147483646 w 240"/>
                <a:gd name="T49" fmla="*/ 2147483646 h 180"/>
                <a:gd name="T50" fmla="*/ 2147483646 w 240"/>
                <a:gd name="T51" fmla="*/ 2147483646 h 180"/>
                <a:gd name="T52" fmla="*/ 2147483646 w 240"/>
                <a:gd name="T53" fmla="*/ 2147483646 h 180"/>
                <a:gd name="T54" fmla="*/ 2147483646 w 240"/>
                <a:gd name="T55" fmla="*/ 2147483646 h 180"/>
                <a:gd name="T56" fmla="*/ 2147483646 w 240"/>
                <a:gd name="T57" fmla="*/ 2147483646 h 180"/>
                <a:gd name="T58" fmla="*/ 2147483646 w 240"/>
                <a:gd name="T59" fmla="*/ 2147483646 h 180"/>
                <a:gd name="T60" fmla="*/ 2147483646 w 240"/>
                <a:gd name="T61" fmla="*/ 2147483646 h 180"/>
                <a:gd name="T62" fmla="*/ 2147483646 w 240"/>
                <a:gd name="T63" fmla="*/ 2147483646 h 180"/>
                <a:gd name="T64" fmla="*/ 2147483646 w 240"/>
                <a:gd name="T65" fmla="*/ 2147483646 h 180"/>
                <a:gd name="T66" fmla="*/ 2147483646 w 240"/>
                <a:gd name="T67" fmla="*/ 2147483646 h 180"/>
                <a:gd name="T68" fmla="*/ 2147483646 w 240"/>
                <a:gd name="T69" fmla="*/ 2147483646 h 180"/>
                <a:gd name="T70" fmla="*/ 2147483646 w 240"/>
                <a:gd name="T71" fmla="*/ 2147483646 h 180"/>
                <a:gd name="T72" fmla="*/ 2147483646 w 240"/>
                <a:gd name="T73" fmla="*/ 2147483646 h 180"/>
                <a:gd name="T74" fmla="*/ 2147483646 w 240"/>
                <a:gd name="T75" fmla="*/ 2147483646 h 180"/>
                <a:gd name="T76" fmla="*/ 2147483646 w 240"/>
                <a:gd name="T77" fmla="*/ 2147483646 h 180"/>
                <a:gd name="T78" fmla="*/ 2147483646 w 240"/>
                <a:gd name="T79" fmla="*/ 2147483646 h 180"/>
                <a:gd name="T80" fmla="*/ 2147483646 w 240"/>
                <a:gd name="T81" fmla="*/ 2147483646 h 180"/>
                <a:gd name="T82" fmla="*/ 2147483646 w 240"/>
                <a:gd name="T83" fmla="*/ 2147483646 h 180"/>
                <a:gd name="T84" fmla="*/ 2147483646 w 240"/>
                <a:gd name="T85" fmla="*/ 2147483646 h 180"/>
                <a:gd name="T86" fmla="*/ 2147483646 w 240"/>
                <a:gd name="T87" fmla="*/ 2147483646 h 180"/>
                <a:gd name="T88" fmla="*/ 2147483646 w 240"/>
                <a:gd name="T89" fmla="*/ 2147483646 h 180"/>
                <a:gd name="T90" fmla="*/ 2147483646 w 240"/>
                <a:gd name="T91" fmla="*/ 0 h 180"/>
                <a:gd name="T92" fmla="*/ 2147483646 w 240"/>
                <a:gd name="T93" fmla="*/ 2147483646 h 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180"/>
                <a:gd name="T143" fmla="*/ 240 w 240"/>
                <a:gd name="T144" fmla="*/ 180 h 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180">
                  <a:moveTo>
                    <a:pt x="60" y="6"/>
                  </a:moveTo>
                  <a:lnTo>
                    <a:pt x="60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4" y="78"/>
                  </a:lnTo>
                  <a:lnTo>
                    <a:pt x="30" y="84"/>
                  </a:lnTo>
                  <a:lnTo>
                    <a:pt x="30" y="102"/>
                  </a:lnTo>
                  <a:lnTo>
                    <a:pt x="36" y="108"/>
                  </a:lnTo>
                  <a:lnTo>
                    <a:pt x="60" y="120"/>
                  </a:lnTo>
                  <a:lnTo>
                    <a:pt x="72" y="132"/>
                  </a:lnTo>
                  <a:lnTo>
                    <a:pt x="90" y="138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50" y="138"/>
                  </a:lnTo>
                  <a:lnTo>
                    <a:pt x="162" y="144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92" y="174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62"/>
                  </a:lnTo>
                  <a:lnTo>
                    <a:pt x="228" y="150"/>
                  </a:lnTo>
                  <a:lnTo>
                    <a:pt x="228" y="138"/>
                  </a:lnTo>
                  <a:lnTo>
                    <a:pt x="216" y="144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80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56" y="78"/>
                  </a:lnTo>
                  <a:lnTo>
                    <a:pt x="126" y="72"/>
                  </a:lnTo>
                  <a:lnTo>
                    <a:pt x="114" y="66"/>
                  </a:lnTo>
                  <a:lnTo>
                    <a:pt x="108" y="60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54" y="0"/>
                  </a:lnTo>
                  <a:lnTo>
                    <a:pt x="60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Freeform 46">
              <a:extLst>
                <a:ext uri="{FF2B5EF4-FFF2-40B4-BE49-F238E27FC236}">
                  <a16:creationId xmlns:a16="http://schemas.microsoft.com/office/drawing/2014/main" id="{42801579-05A6-35AB-4051-5DE80E37A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4332288"/>
              <a:ext cx="801688" cy="676275"/>
            </a:xfrm>
            <a:custGeom>
              <a:avLst/>
              <a:gdLst>
                <a:gd name="T0" fmla="*/ 0 w 519"/>
                <a:gd name="T1" fmla="*/ 2147483646 h 450"/>
                <a:gd name="T2" fmla="*/ 2147483646 w 519"/>
                <a:gd name="T3" fmla="*/ 2147483646 h 450"/>
                <a:gd name="T4" fmla="*/ 2147483646 w 519"/>
                <a:gd name="T5" fmla="*/ 2147483646 h 450"/>
                <a:gd name="T6" fmla="*/ 2147483646 w 519"/>
                <a:gd name="T7" fmla="*/ 2147483646 h 450"/>
                <a:gd name="T8" fmla="*/ 2147483646 w 519"/>
                <a:gd name="T9" fmla="*/ 2147483646 h 450"/>
                <a:gd name="T10" fmla="*/ 2147483646 w 519"/>
                <a:gd name="T11" fmla="*/ 2147483646 h 450"/>
                <a:gd name="T12" fmla="*/ 2147483646 w 519"/>
                <a:gd name="T13" fmla="*/ 2147483646 h 450"/>
                <a:gd name="T14" fmla="*/ 2147483646 w 519"/>
                <a:gd name="T15" fmla="*/ 2147483646 h 450"/>
                <a:gd name="T16" fmla="*/ 2147483646 w 519"/>
                <a:gd name="T17" fmla="*/ 2147483646 h 450"/>
                <a:gd name="T18" fmla="*/ 2147483646 w 519"/>
                <a:gd name="T19" fmla="*/ 2147483646 h 450"/>
                <a:gd name="T20" fmla="*/ 2147483646 w 519"/>
                <a:gd name="T21" fmla="*/ 2147483646 h 450"/>
                <a:gd name="T22" fmla="*/ 2147483646 w 519"/>
                <a:gd name="T23" fmla="*/ 2147483646 h 450"/>
                <a:gd name="T24" fmla="*/ 2147483646 w 519"/>
                <a:gd name="T25" fmla="*/ 2147483646 h 450"/>
                <a:gd name="T26" fmla="*/ 2147483646 w 519"/>
                <a:gd name="T27" fmla="*/ 2147483646 h 450"/>
                <a:gd name="T28" fmla="*/ 2147483646 w 519"/>
                <a:gd name="T29" fmla="*/ 2147483646 h 450"/>
                <a:gd name="T30" fmla="*/ 2147483646 w 519"/>
                <a:gd name="T31" fmla="*/ 2147483646 h 450"/>
                <a:gd name="T32" fmla="*/ 2147483646 w 519"/>
                <a:gd name="T33" fmla="*/ 2147483646 h 450"/>
                <a:gd name="T34" fmla="*/ 2147483646 w 519"/>
                <a:gd name="T35" fmla="*/ 2147483646 h 450"/>
                <a:gd name="T36" fmla="*/ 2147483646 w 519"/>
                <a:gd name="T37" fmla="*/ 2147483646 h 450"/>
                <a:gd name="T38" fmla="*/ 2147483646 w 519"/>
                <a:gd name="T39" fmla="*/ 2147483646 h 450"/>
                <a:gd name="T40" fmla="*/ 2147483646 w 519"/>
                <a:gd name="T41" fmla="*/ 2147483646 h 450"/>
                <a:gd name="T42" fmla="*/ 2147483646 w 519"/>
                <a:gd name="T43" fmla="*/ 0 h 450"/>
                <a:gd name="T44" fmla="*/ 2147483646 w 519"/>
                <a:gd name="T45" fmla="*/ 2147483646 h 450"/>
                <a:gd name="T46" fmla="*/ 2147483646 w 519"/>
                <a:gd name="T47" fmla="*/ 2147483646 h 450"/>
                <a:gd name="T48" fmla="*/ 2147483646 w 519"/>
                <a:gd name="T49" fmla="*/ 2147483646 h 450"/>
                <a:gd name="T50" fmla="*/ 2147483646 w 519"/>
                <a:gd name="T51" fmla="*/ 2147483646 h 450"/>
                <a:gd name="T52" fmla="*/ 2147483646 w 519"/>
                <a:gd name="T53" fmla="*/ 2147483646 h 450"/>
                <a:gd name="T54" fmla="*/ 2147483646 w 519"/>
                <a:gd name="T55" fmla="*/ 2147483646 h 450"/>
                <a:gd name="T56" fmla="*/ 2147483646 w 519"/>
                <a:gd name="T57" fmla="*/ 2147483646 h 450"/>
                <a:gd name="T58" fmla="*/ 2147483646 w 519"/>
                <a:gd name="T59" fmla="*/ 2147483646 h 450"/>
                <a:gd name="T60" fmla="*/ 2147483646 w 519"/>
                <a:gd name="T61" fmla="*/ 2147483646 h 450"/>
                <a:gd name="T62" fmla="*/ 2147483646 w 519"/>
                <a:gd name="T63" fmla="*/ 2147483646 h 450"/>
                <a:gd name="T64" fmla="*/ 2147483646 w 519"/>
                <a:gd name="T65" fmla="*/ 2147483646 h 450"/>
                <a:gd name="T66" fmla="*/ 2147483646 w 519"/>
                <a:gd name="T67" fmla="*/ 2147483646 h 450"/>
                <a:gd name="T68" fmla="*/ 2147483646 w 519"/>
                <a:gd name="T69" fmla="*/ 2147483646 h 450"/>
                <a:gd name="T70" fmla="*/ 2147483646 w 519"/>
                <a:gd name="T71" fmla="*/ 2147483646 h 450"/>
                <a:gd name="T72" fmla="*/ 2147483646 w 519"/>
                <a:gd name="T73" fmla="*/ 2147483646 h 450"/>
                <a:gd name="T74" fmla="*/ 2147483646 w 519"/>
                <a:gd name="T75" fmla="*/ 2147483646 h 450"/>
                <a:gd name="T76" fmla="*/ 2147483646 w 519"/>
                <a:gd name="T77" fmla="*/ 2147483646 h 450"/>
                <a:gd name="T78" fmla="*/ 2147483646 w 519"/>
                <a:gd name="T79" fmla="*/ 2147483646 h 450"/>
                <a:gd name="T80" fmla="*/ 2147483646 w 519"/>
                <a:gd name="T81" fmla="*/ 2147483646 h 450"/>
                <a:gd name="T82" fmla="*/ 2147483646 w 519"/>
                <a:gd name="T83" fmla="*/ 2147483646 h 450"/>
                <a:gd name="T84" fmla="*/ 2147483646 w 519"/>
                <a:gd name="T85" fmla="*/ 2147483646 h 450"/>
                <a:gd name="T86" fmla="*/ 2147483646 w 519"/>
                <a:gd name="T87" fmla="*/ 2147483646 h 450"/>
                <a:gd name="T88" fmla="*/ 2147483646 w 519"/>
                <a:gd name="T89" fmla="*/ 2147483646 h 450"/>
                <a:gd name="T90" fmla="*/ 2147483646 w 519"/>
                <a:gd name="T91" fmla="*/ 2147483646 h 450"/>
                <a:gd name="T92" fmla="*/ 2147483646 w 519"/>
                <a:gd name="T93" fmla="*/ 2147483646 h 450"/>
                <a:gd name="T94" fmla="*/ 2147483646 w 519"/>
                <a:gd name="T95" fmla="*/ 2147483646 h 450"/>
                <a:gd name="T96" fmla="*/ 2147483646 w 519"/>
                <a:gd name="T97" fmla="*/ 2147483646 h 450"/>
                <a:gd name="T98" fmla="*/ 2147483646 w 519"/>
                <a:gd name="T99" fmla="*/ 2147483646 h 450"/>
                <a:gd name="T100" fmla="*/ 2147483646 w 519"/>
                <a:gd name="T101" fmla="*/ 2147483646 h 450"/>
                <a:gd name="T102" fmla="*/ 2147483646 w 519"/>
                <a:gd name="T103" fmla="*/ 2147483646 h 450"/>
                <a:gd name="T104" fmla="*/ 2147483646 w 519"/>
                <a:gd name="T105" fmla="*/ 2147483646 h 450"/>
                <a:gd name="T106" fmla="*/ 2147483646 w 519"/>
                <a:gd name="T107" fmla="*/ 2147483646 h 450"/>
                <a:gd name="T108" fmla="*/ 2147483646 w 519"/>
                <a:gd name="T109" fmla="*/ 2147483646 h 450"/>
                <a:gd name="T110" fmla="*/ 2147483646 w 519"/>
                <a:gd name="T111" fmla="*/ 2147483646 h 450"/>
                <a:gd name="T112" fmla="*/ 2147483646 w 519"/>
                <a:gd name="T113" fmla="*/ 2147483646 h 450"/>
                <a:gd name="T114" fmla="*/ 2147483646 w 519"/>
                <a:gd name="T115" fmla="*/ 2147483646 h 450"/>
                <a:gd name="T116" fmla="*/ 2147483646 w 519"/>
                <a:gd name="T117" fmla="*/ 2147483646 h 450"/>
                <a:gd name="T118" fmla="*/ 2147483646 w 519"/>
                <a:gd name="T119" fmla="*/ 2147483646 h 450"/>
                <a:gd name="T120" fmla="*/ 2147483646 w 519"/>
                <a:gd name="T121" fmla="*/ 2147483646 h 450"/>
                <a:gd name="T122" fmla="*/ 0 w 519"/>
                <a:gd name="T123" fmla="*/ 2147483646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9"/>
                <a:gd name="T187" fmla="*/ 0 h 450"/>
                <a:gd name="T188" fmla="*/ 519 w 519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9" h="450">
                  <a:moveTo>
                    <a:pt x="0" y="330"/>
                  </a:moveTo>
                  <a:lnTo>
                    <a:pt x="18" y="306"/>
                  </a:lnTo>
                  <a:lnTo>
                    <a:pt x="36" y="300"/>
                  </a:lnTo>
                  <a:lnTo>
                    <a:pt x="60" y="294"/>
                  </a:lnTo>
                  <a:lnTo>
                    <a:pt x="72" y="282"/>
                  </a:lnTo>
                  <a:lnTo>
                    <a:pt x="114" y="270"/>
                  </a:lnTo>
                  <a:lnTo>
                    <a:pt x="150" y="270"/>
                  </a:lnTo>
                  <a:lnTo>
                    <a:pt x="174" y="264"/>
                  </a:lnTo>
                  <a:lnTo>
                    <a:pt x="270" y="162"/>
                  </a:lnTo>
                  <a:lnTo>
                    <a:pt x="300" y="162"/>
                  </a:lnTo>
                  <a:lnTo>
                    <a:pt x="306" y="144"/>
                  </a:lnTo>
                  <a:lnTo>
                    <a:pt x="318" y="138"/>
                  </a:lnTo>
                  <a:lnTo>
                    <a:pt x="318" y="126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48" y="84"/>
                  </a:lnTo>
                  <a:lnTo>
                    <a:pt x="360" y="72"/>
                  </a:lnTo>
                  <a:lnTo>
                    <a:pt x="372" y="42"/>
                  </a:lnTo>
                  <a:lnTo>
                    <a:pt x="396" y="36"/>
                  </a:lnTo>
                  <a:lnTo>
                    <a:pt x="396" y="18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432" y="24"/>
                  </a:lnTo>
                  <a:lnTo>
                    <a:pt x="450" y="24"/>
                  </a:lnTo>
                  <a:lnTo>
                    <a:pt x="462" y="18"/>
                  </a:lnTo>
                  <a:lnTo>
                    <a:pt x="468" y="12"/>
                  </a:lnTo>
                  <a:lnTo>
                    <a:pt x="480" y="12"/>
                  </a:lnTo>
                  <a:lnTo>
                    <a:pt x="486" y="18"/>
                  </a:lnTo>
                  <a:lnTo>
                    <a:pt x="486" y="24"/>
                  </a:lnTo>
                  <a:lnTo>
                    <a:pt x="504" y="42"/>
                  </a:lnTo>
                  <a:lnTo>
                    <a:pt x="510" y="54"/>
                  </a:lnTo>
                  <a:lnTo>
                    <a:pt x="516" y="60"/>
                  </a:lnTo>
                  <a:lnTo>
                    <a:pt x="519" y="89"/>
                  </a:lnTo>
                  <a:lnTo>
                    <a:pt x="420" y="186"/>
                  </a:lnTo>
                  <a:lnTo>
                    <a:pt x="420" y="216"/>
                  </a:lnTo>
                  <a:lnTo>
                    <a:pt x="420" y="254"/>
                  </a:lnTo>
                  <a:lnTo>
                    <a:pt x="402" y="264"/>
                  </a:lnTo>
                  <a:lnTo>
                    <a:pt x="390" y="264"/>
                  </a:lnTo>
                  <a:lnTo>
                    <a:pt x="377" y="282"/>
                  </a:lnTo>
                  <a:lnTo>
                    <a:pt x="354" y="276"/>
                  </a:lnTo>
                  <a:lnTo>
                    <a:pt x="336" y="276"/>
                  </a:lnTo>
                  <a:lnTo>
                    <a:pt x="336" y="278"/>
                  </a:lnTo>
                  <a:lnTo>
                    <a:pt x="342" y="288"/>
                  </a:lnTo>
                  <a:lnTo>
                    <a:pt x="342" y="294"/>
                  </a:lnTo>
                  <a:lnTo>
                    <a:pt x="336" y="306"/>
                  </a:lnTo>
                  <a:lnTo>
                    <a:pt x="324" y="312"/>
                  </a:lnTo>
                  <a:lnTo>
                    <a:pt x="318" y="324"/>
                  </a:lnTo>
                  <a:lnTo>
                    <a:pt x="306" y="318"/>
                  </a:lnTo>
                  <a:lnTo>
                    <a:pt x="306" y="330"/>
                  </a:lnTo>
                  <a:lnTo>
                    <a:pt x="288" y="342"/>
                  </a:lnTo>
                  <a:lnTo>
                    <a:pt x="276" y="366"/>
                  </a:lnTo>
                  <a:lnTo>
                    <a:pt x="264" y="378"/>
                  </a:lnTo>
                  <a:lnTo>
                    <a:pt x="264" y="396"/>
                  </a:lnTo>
                  <a:lnTo>
                    <a:pt x="246" y="408"/>
                  </a:lnTo>
                  <a:lnTo>
                    <a:pt x="150" y="432"/>
                  </a:lnTo>
                  <a:lnTo>
                    <a:pt x="96" y="450"/>
                  </a:lnTo>
                  <a:lnTo>
                    <a:pt x="60" y="438"/>
                  </a:lnTo>
                  <a:lnTo>
                    <a:pt x="54" y="426"/>
                  </a:lnTo>
                  <a:lnTo>
                    <a:pt x="42" y="414"/>
                  </a:lnTo>
                  <a:lnTo>
                    <a:pt x="36" y="402"/>
                  </a:lnTo>
                  <a:lnTo>
                    <a:pt x="30" y="366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Freeform 47">
              <a:extLst>
                <a:ext uri="{FF2B5EF4-FFF2-40B4-BE49-F238E27FC236}">
                  <a16:creationId xmlns:a16="http://schemas.microsoft.com/office/drawing/2014/main" id="{BC38B2FF-AEB1-C2F7-3468-56D96F6E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4495800"/>
              <a:ext cx="1697038" cy="1108075"/>
            </a:xfrm>
            <a:custGeom>
              <a:avLst/>
              <a:gdLst>
                <a:gd name="T0" fmla="*/ 2147483646 w 1099"/>
                <a:gd name="T1" fmla="*/ 2147483646 h 738"/>
                <a:gd name="T2" fmla="*/ 2147483646 w 1099"/>
                <a:gd name="T3" fmla="*/ 0 h 738"/>
                <a:gd name="T4" fmla="*/ 2147483646 w 1099"/>
                <a:gd name="T5" fmla="*/ 2147483646 h 738"/>
                <a:gd name="T6" fmla="*/ 2147483646 w 1099"/>
                <a:gd name="T7" fmla="*/ 2147483646 h 738"/>
                <a:gd name="T8" fmla="*/ 2147483646 w 1099"/>
                <a:gd name="T9" fmla="*/ 2147483646 h 738"/>
                <a:gd name="T10" fmla="*/ 2147483646 w 1099"/>
                <a:gd name="T11" fmla="*/ 2147483646 h 738"/>
                <a:gd name="T12" fmla="*/ 2147483646 w 1099"/>
                <a:gd name="T13" fmla="*/ 2147483646 h 738"/>
                <a:gd name="T14" fmla="*/ 2147483646 w 1099"/>
                <a:gd name="T15" fmla="*/ 2147483646 h 738"/>
                <a:gd name="T16" fmla="*/ 2147483646 w 1099"/>
                <a:gd name="T17" fmla="*/ 2147483646 h 738"/>
                <a:gd name="T18" fmla="*/ 2147483646 w 1099"/>
                <a:gd name="T19" fmla="*/ 2147483646 h 738"/>
                <a:gd name="T20" fmla="*/ 2147483646 w 1099"/>
                <a:gd name="T21" fmla="*/ 2147483646 h 738"/>
                <a:gd name="T22" fmla="*/ 2147483646 w 1099"/>
                <a:gd name="T23" fmla="*/ 2147483646 h 738"/>
                <a:gd name="T24" fmla="*/ 2147483646 w 1099"/>
                <a:gd name="T25" fmla="*/ 2147483646 h 738"/>
                <a:gd name="T26" fmla="*/ 2147483646 w 1099"/>
                <a:gd name="T27" fmla="*/ 2147483646 h 738"/>
                <a:gd name="T28" fmla="*/ 2147483646 w 1099"/>
                <a:gd name="T29" fmla="*/ 2147483646 h 738"/>
                <a:gd name="T30" fmla="*/ 2147483646 w 1099"/>
                <a:gd name="T31" fmla="*/ 2147483646 h 738"/>
                <a:gd name="T32" fmla="*/ 2147483646 w 1099"/>
                <a:gd name="T33" fmla="*/ 2147483646 h 738"/>
                <a:gd name="T34" fmla="*/ 2147483646 w 1099"/>
                <a:gd name="T35" fmla="*/ 2147483646 h 738"/>
                <a:gd name="T36" fmla="*/ 2147483646 w 1099"/>
                <a:gd name="T37" fmla="*/ 2147483646 h 738"/>
                <a:gd name="T38" fmla="*/ 2147483646 w 1099"/>
                <a:gd name="T39" fmla="*/ 2147483646 h 738"/>
                <a:gd name="T40" fmla="*/ 2147483646 w 1099"/>
                <a:gd name="T41" fmla="*/ 2147483646 h 738"/>
                <a:gd name="T42" fmla="*/ 2147483646 w 1099"/>
                <a:gd name="T43" fmla="*/ 2147483646 h 738"/>
                <a:gd name="T44" fmla="*/ 2147483646 w 1099"/>
                <a:gd name="T45" fmla="*/ 2147483646 h 738"/>
                <a:gd name="T46" fmla="*/ 2147483646 w 1099"/>
                <a:gd name="T47" fmla="*/ 2147483646 h 738"/>
                <a:gd name="T48" fmla="*/ 2147483646 w 1099"/>
                <a:gd name="T49" fmla="*/ 2147483646 h 738"/>
                <a:gd name="T50" fmla="*/ 2147483646 w 1099"/>
                <a:gd name="T51" fmla="*/ 2147483646 h 738"/>
                <a:gd name="T52" fmla="*/ 2147483646 w 1099"/>
                <a:gd name="T53" fmla="*/ 2147483646 h 738"/>
                <a:gd name="T54" fmla="*/ 2147483646 w 1099"/>
                <a:gd name="T55" fmla="*/ 2147483646 h 738"/>
                <a:gd name="T56" fmla="*/ 2147483646 w 1099"/>
                <a:gd name="T57" fmla="*/ 2147483646 h 738"/>
                <a:gd name="T58" fmla="*/ 2147483646 w 1099"/>
                <a:gd name="T59" fmla="*/ 2147483646 h 738"/>
                <a:gd name="T60" fmla="*/ 2147483646 w 1099"/>
                <a:gd name="T61" fmla="*/ 2147483646 h 738"/>
                <a:gd name="T62" fmla="*/ 2147483646 w 1099"/>
                <a:gd name="T63" fmla="*/ 2147483646 h 738"/>
                <a:gd name="T64" fmla="*/ 2147483646 w 1099"/>
                <a:gd name="T65" fmla="*/ 2147483646 h 738"/>
                <a:gd name="T66" fmla="*/ 2147483646 w 1099"/>
                <a:gd name="T67" fmla="*/ 2147483646 h 738"/>
                <a:gd name="T68" fmla="*/ 2147483646 w 1099"/>
                <a:gd name="T69" fmla="*/ 2147483646 h 738"/>
                <a:gd name="T70" fmla="*/ 2147483646 w 1099"/>
                <a:gd name="T71" fmla="*/ 2147483646 h 738"/>
                <a:gd name="T72" fmla="*/ 2147483646 w 1099"/>
                <a:gd name="T73" fmla="*/ 2147483646 h 738"/>
                <a:gd name="T74" fmla="*/ 2147483646 w 1099"/>
                <a:gd name="T75" fmla="*/ 2147483646 h 738"/>
                <a:gd name="T76" fmla="*/ 2147483646 w 1099"/>
                <a:gd name="T77" fmla="*/ 2147483646 h 738"/>
                <a:gd name="T78" fmla="*/ 2147483646 w 1099"/>
                <a:gd name="T79" fmla="*/ 2147483646 h 738"/>
                <a:gd name="T80" fmla="*/ 2147483646 w 1099"/>
                <a:gd name="T81" fmla="*/ 2147483646 h 738"/>
                <a:gd name="T82" fmla="*/ 2147483646 w 1099"/>
                <a:gd name="T83" fmla="*/ 2147483646 h 738"/>
                <a:gd name="T84" fmla="*/ 2147483646 w 1099"/>
                <a:gd name="T85" fmla="*/ 2147483646 h 738"/>
                <a:gd name="T86" fmla="*/ 2147483646 w 1099"/>
                <a:gd name="T87" fmla="*/ 2147483646 h 738"/>
                <a:gd name="T88" fmla="*/ 2147483646 w 1099"/>
                <a:gd name="T89" fmla="*/ 2147483646 h 738"/>
                <a:gd name="T90" fmla="*/ 2147483646 w 1099"/>
                <a:gd name="T91" fmla="*/ 2147483646 h 738"/>
                <a:gd name="T92" fmla="*/ 2147483646 w 1099"/>
                <a:gd name="T93" fmla="*/ 2147483646 h 738"/>
                <a:gd name="T94" fmla="*/ 2147483646 w 1099"/>
                <a:gd name="T95" fmla="*/ 2147483646 h 738"/>
                <a:gd name="T96" fmla="*/ 2147483646 w 1099"/>
                <a:gd name="T97" fmla="*/ 2147483646 h 738"/>
                <a:gd name="T98" fmla="*/ 2147483646 w 1099"/>
                <a:gd name="T99" fmla="*/ 2147483646 h 738"/>
                <a:gd name="T100" fmla="*/ 2147483646 w 1099"/>
                <a:gd name="T101" fmla="*/ 2147483646 h 738"/>
                <a:gd name="T102" fmla="*/ 2147483646 w 1099"/>
                <a:gd name="T103" fmla="*/ 2147483646 h 738"/>
                <a:gd name="T104" fmla="*/ 2147483646 w 1099"/>
                <a:gd name="T105" fmla="*/ 2147483646 h 738"/>
                <a:gd name="T106" fmla="*/ 2147483646 w 1099"/>
                <a:gd name="T107" fmla="*/ 2147483646 h 738"/>
                <a:gd name="T108" fmla="*/ 2147483646 w 1099"/>
                <a:gd name="T109" fmla="*/ 2147483646 h 738"/>
                <a:gd name="T110" fmla="*/ 2147483646 w 1099"/>
                <a:gd name="T111" fmla="*/ 2147483646 h 738"/>
                <a:gd name="T112" fmla="*/ 2147483646 w 1099"/>
                <a:gd name="T113" fmla="*/ 2147483646 h 738"/>
                <a:gd name="T114" fmla="*/ 0 w 1099"/>
                <a:gd name="T115" fmla="*/ 2147483646 h 738"/>
                <a:gd name="T116" fmla="*/ 2147483646 w 1099"/>
                <a:gd name="T117" fmla="*/ 2147483646 h 738"/>
                <a:gd name="T118" fmla="*/ 2147483646 w 1099"/>
                <a:gd name="T119" fmla="*/ 2147483646 h 738"/>
                <a:gd name="T120" fmla="*/ 2147483646 w 1099"/>
                <a:gd name="T121" fmla="*/ 2147483646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9"/>
                <a:gd name="T184" fmla="*/ 0 h 738"/>
                <a:gd name="T185" fmla="*/ 1099 w 1099"/>
                <a:gd name="T186" fmla="*/ 738 h 7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9" h="738">
                  <a:moveTo>
                    <a:pt x="313" y="6"/>
                  </a:moveTo>
                  <a:lnTo>
                    <a:pt x="313" y="0"/>
                  </a:lnTo>
                  <a:lnTo>
                    <a:pt x="1099" y="672"/>
                  </a:lnTo>
                  <a:lnTo>
                    <a:pt x="967" y="690"/>
                  </a:lnTo>
                  <a:lnTo>
                    <a:pt x="865" y="696"/>
                  </a:lnTo>
                  <a:lnTo>
                    <a:pt x="445" y="735"/>
                  </a:lnTo>
                  <a:lnTo>
                    <a:pt x="420" y="738"/>
                  </a:lnTo>
                  <a:lnTo>
                    <a:pt x="324" y="734"/>
                  </a:lnTo>
                  <a:lnTo>
                    <a:pt x="313" y="738"/>
                  </a:lnTo>
                  <a:lnTo>
                    <a:pt x="301" y="738"/>
                  </a:lnTo>
                  <a:lnTo>
                    <a:pt x="289" y="732"/>
                  </a:lnTo>
                  <a:lnTo>
                    <a:pt x="291" y="708"/>
                  </a:lnTo>
                  <a:lnTo>
                    <a:pt x="301" y="702"/>
                  </a:lnTo>
                  <a:lnTo>
                    <a:pt x="289" y="684"/>
                  </a:lnTo>
                  <a:lnTo>
                    <a:pt x="289" y="672"/>
                  </a:lnTo>
                  <a:lnTo>
                    <a:pt x="283" y="666"/>
                  </a:lnTo>
                  <a:lnTo>
                    <a:pt x="283" y="654"/>
                  </a:lnTo>
                  <a:lnTo>
                    <a:pt x="277" y="636"/>
                  </a:lnTo>
                  <a:lnTo>
                    <a:pt x="277" y="618"/>
                  </a:lnTo>
                  <a:lnTo>
                    <a:pt x="265" y="606"/>
                  </a:lnTo>
                  <a:lnTo>
                    <a:pt x="271" y="576"/>
                  </a:lnTo>
                  <a:lnTo>
                    <a:pt x="256" y="561"/>
                  </a:lnTo>
                  <a:lnTo>
                    <a:pt x="265" y="564"/>
                  </a:lnTo>
                  <a:lnTo>
                    <a:pt x="247" y="546"/>
                  </a:lnTo>
                  <a:lnTo>
                    <a:pt x="244" y="534"/>
                  </a:lnTo>
                  <a:lnTo>
                    <a:pt x="241" y="528"/>
                  </a:lnTo>
                  <a:lnTo>
                    <a:pt x="249" y="495"/>
                  </a:lnTo>
                  <a:lnTo>
                    <a:pt x="241" y="492"/>
                  </a:lnTo>
                  <a:lnTo>
                    <a:pt x="223" y="486"/>
                  </a:lnTo>
                  <a:lnTo>
                    <a:pt x="229" y="468"/>
                  </a:lnTo>
                  <a:lnTo>
                    <a:pt x="225" y="462"/>
                  </a:lnTo>
                  <a:lnTo>
                    <a:pt x="211" y="462"/>
                  </a:lnTo>
                  <a:lnTo>
                    <a:pt x="202" y="456"/>
                  </a:lnTo>
                  <a:lnTo>
                    <a:pt x="192" y="438"/>
                  </a:lnTo>
                  <a:lnTo>
                    <a:pt x="193" y="420"/>
                  </a:lnTo>
                  <a:lnTo>
                    <a:pt x="178" y="407"/>
                  </a:lnTo>
                  <a:lnTo>
                    <a:pt x="181" y="390"/>
                  </a:lnTo>
                  <a:lnTo>
                    <a:pt x="175" y="384"/>
                  </a:lnTo>
                  <a:lnTo>
                    <a:pt x="163" y="366"/>
                  </a:lnTo>
                  <a:lnTo>
                    <a:pt x="151" y="363"/>
                  </a:lnTo>
                  <a:lnTo>
                    <a:pt x="153" y="351"/>
                  </a:lnTo>
                  <a:lnTo>
                    <a:pt x="157" y="336"/>
                  </a:lnTo>
                  <a:lnTo>
                    <a:pt x="145" y="318"/>
                  </a:lnTo>
                  <a:lnTo>
                    <a:pt x="141" y="305"/>
                  </a:lnTo>
                  <a:lnTo>
                    <a:pt x="139" y="294"/>
                  </a:lnTo>
                  <a:lnTo>
                    <a:pt x="145" y="282"/>
                  </a:lnTo>
                  <a:lnTo>
                    <a:pt x="151" y="264"/>
                  </a:lnTo>
                  <a:lnTo>
                    <a:pt x="115" y="186"/>
                  </a:lnTo>
                  <a:lnTo>
                    <a:pt x="40" y="159"/>
                  </a:lnTo>
                  <a:lnTo>
                    <a:pt x="37" y="120"/>
                  </a:lnTo>
                  <a:lnTo>
                    <a:pt x="37" y="114"/>
                  </a:lnTo>
                  <a:lnTo>
                    <a:pt x="43" y="102"/>
                  </a:lnTo>
                  <a:lnTo>
                    <a:pt x="31" y="90"/>
                  </a:lnTo>
                  <a:lnTo>
                    <a:pt x="25" y="86"/>
                  </a:lnTo>
                  <a:lnTo>
                    <a:pt x="13" y="84"/>
                  </a:lnTo>
                  <a:lnTo>
                    <a:pt x="1" y="66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6" y="26"/>
                  </a:lnTo>
                  <a:lnTo>
                    <a:pt x="19" y="24"/>
                  </a:lnTo>
                  <a:lnTo>
                    <a:pt x="313" y="6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Freeform 48">
              <a:extLst>
                <a:ext uri="{FF2B5EF4-FFF2-40B4-BE49-F238E27FC236}">
                  <a16:creationId xmlns:a16="http://schemas.microsoft.com/office/drawing/2014/main" id="{5D59B742-4716-1BFB-C556-56772EC4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4467225"/>
              <a:ext cx="1362075" cy="1095375"/>
            </a:xfrm>
            <a:custGeom>
              <a:avLst/>
              <a:gdLst>
                <a:gd name="T0" fmla="*/ 2147483646 w 882"/>
                <a:gd name="T1" fmla="*/ 2147483646 h 732"/>
                <a:gd name="T2" fmla="*/ 2147483646 w 882"/>
                <a:gd name="T3" fmla="*/ 2147483646 h 732"/>
                <a:gd name="T4" fmla="*/ 2147483646 w 882"/>
                <a:gd name="T5" fmla="*/ 2147483646 h 732"/>
                <a:gd name="T6" fmla="*/ 2147483646 w 882"/>
                <a:gd name="T7" fmla="*/ 2147483646 h 732"/>
                <a:gd name="T8" fmla="*/ 2147483646 w 882"/>
                <a:gd name="T9" fmla="*/ 2147483646 h 732"/>
                <a:gd name="T10" fmla="*/ 2147483646 w 882"/>
                <a:gd name="T11" fmla="*/ 2147483646 h 732"/>
                <a:gd name="T12" fmla="*/ 2147483646 w 882"/>
                <a:gd name="T13" fmla="*/ 2147483646 h 732"/>
                <a:gd name="T14" fmla="*/ 2147483646 w 882"/>
                <a:gd name="T15" fmla="*/ 2147483646 h 732"/>
                <a:gd name="T16" fmla="*/ 2147483646 w 882"/>
                <a:gd name="T17" fmla="*/ 2147483646 h 732"/>
                <a:gd name="T18" fmla="*/ 2147483646 w 882"/>
                <a:gd name="T19" fmla="*/ 2147483646 h 732"/>
                <a:gd name="T20" fmla="*/ 2147483646 w 882"/>
                <a:gd name="T21" fmla="*/ 2147483646 h 732"/>
                <a:gd name="T22" fmla="*/ 2147483646 w 882"/>
                <a:gd name="T23" fmla="*/ 0 h 732"/>
                <a:gd name="T24" fmla="*/ 2147483646 w 882"/>
                <a:gd name="T25" fmla="*/ 2147483646 h 732"/>
                <a:gd name="T26" fmla="*/ 2147483646 w 882"/>
                <a:gd name="T27" fmla="*/ 2147483646 h 732"/>
                <a:gd name="T28" fmla="*/ 2147483646 w 882"/>
                <a:gd name="T29" fmla="*/ 2147483646 h 732"/>
                <a:gd name="T30" fmla="*/ 2147483646 w 882"/>
                <a:gd name="T31" fmla="*/ 2147483646 h 732"/>
                <a:gd name="T32" fmla="*/ 2147483646 w 882"/>
                <a:gd name="T33" fmla="*/ 2147483646 h 732"/>
                <a:gd name="T34" fmla="*/ 2147483646 w 882"/>
                <a:gd name="T35" fmla="*/ 2147483646 h 732"/>
                <a:gd name="T36" fmla="*/ 2147483646 w 882"/>
                <a:gd name="T37" fmla="*/ 2147483646 h 732"/>
                <a:gd name="T38" fmla="*/ 2147483646 w 882"/>
                <a:gd name="T39" fmla="*/ 2147483646 h 732"/>
                <a:gd name="T40" fmla="*/ 2147483646 w 882"/>
                <a:gd name="T41" fmla="*/ 2147483646 h 732"/>
                <a:gd name="T42" fmla="*/ 2147483646 w 882"/>
                <a:gd name="T43" fmla="*/ 2147483646 h 732"/>
                <a:gd name="T44" fmla="*/ 2147483646 w 882"/>
                <a:gd name="T45" fmla="*/ 2147483646 h 732"/>
                <a:gd name="T46" fmla="*/ 2147483646 w 882"/>
                <a:gd name="T47" fmla="*/ 2147483646 h 732"/>
                <a:gd name="T48" fmla="*/ 2147483646 w 882"/>
                <a:gd name="T49" fmla="*/ 2147483646 h 732"/>
                <a:gd name="T50" fmla="*/ 2147483646 w 882"/>
                <a:gd name="T51" fmla="*/ 2147483646 h 732"/>
                <a:gd name="T52" fmla="*/ 2147483646 w 882"/>
                <a:gd name="T53" fmla="*/ 2147483646 h 732"/>
                <a:gd name="T54" fmla="*/ 2147483646 w 882"/>
                <a:gd name="T55" fmla="*/ 2147483646 h 732"/>
                <a:gd name="T56" fmla="*/ 2147483646 w 882"/>
                <a:gd name="T57" fmla="*/ 2147483646 h 732"/>
                <a:gd name="T58" fmla="*/ 2147483646 w 882"/>
                <a:gd name="T59" fmla="*/ 2147483646 h 732"/>
                <a:gd name="T60" fmla="*/ 2147483646 w 882"/>
                <a:gd name="T61" fmla="*/ 2147483646 h 732"/>
                <a:gd name="T62" fmla="*/ 2147483646 w 882"/>
                <a:gd name="T63" fmla="*/ 2147483646 h 732"/>
                <a:gd name="T64" fmla="*/ 2147483646 w 882"/>
                <a:gd name="T65" fmla="*/ 2147483646 h 732"/>
                <a:gd name="T66" fmla="*/ 2147483646 w 882"/>
                <a:gd name="T67" fmla="*/ 2147483646 h 732"/>
                <a:gd name="T68" fmla="*/ 2147483646 w 882"/>
                <a:gd name="T69" fmla="*/ 2147483646 h 732"/>
                <a:gd name="T70" fmla="*/ 0 w 882"/>
                <a:gd name="T71" fmla="*/ 2147483646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2"/>
                <a:gd name="T109" fmla="*/ 0 h 732"/>
                <a:gd name="T110" fmla="*/ 882 w 882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2" h="732">
                  <a:moveTo>
                    <a:pt x="0" y="372"/>
                  </a:moveTo>
                  <a:lnTo>
                    <a:pt x="126" y="240"/>
                  </a:lnTo>
                  <a:lnTo>
                    <a:pt x="156" y="276"/>
                  </a:lnTo>
                  <a:lnTo>
                    <a:pt x="156" y="306"/>
                  </a:lnTo>
                  <a:lnTo>
                    <a:pt x="180" y="348"/>
                  </a:lnTo>
                  <a:lnTo>
                    <a:pt x="222" y="360"/>
                  </a:lnTo>
                  <a:lnTo>
                    <a:pt x="294" y="336"/>
                  </a:lnTo>
                  <a:lnTo>
                    <a:pt x="390" y="312"/>
                  </a:lnTo>
                  <a:lnTo>
                    <a:pt x="390" y="282"/>
                  </a:lnTo>
                  <a:lnTo>
                    <a:pt x="402" y="276"/>
                  </a:lnTo>
                  <a:lnTo>
                    <a:pt x="414" y="252"/>
                  </a:lnTo>
                  <a:lnTo>
                    <a:pt x="432" y="240"/>
                  </a:lnTo>
                  <a:lnTo>
                    <a:pt x="432" y="234"/>
                  </a:lnTo>
                  <a:lnTo>
                    <a:pt x="444" y="234"/>
                  </a:lnTo>
                  <a:lnTo>
                    <a:pt x="468" y="210"/>
                  </a:lnTo>
                  <a:lnTo>
                    <a:pt x="462" y="192"/>
                  </a:lnTo>
                  <a:lnTo>
                    <a:pt x="480" y="186"/>
                  </a:lnTo>
                  <a:lnTo>
                    <a:pt x="498" y="192"/>
                  </a:lnTo>
                  <a:lnTo>
                    <a:pt x="504" y="192"/>
                  </a:lnTo>
                  <a:lnTo>
                    <a:pt x="516" y="174"/>
                  </a:lnTo>
                  <a:lnTo>
                    <a:pt x="522" y="174"/>
                  </a:lnTo>
                  <a:lnTo>
                    <a:pt x="546" y="162"/>
                  </a:lnTo>
                  <a:lnTo>
                    <a:pt x="546" y="96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78" y="6"/>
                  </a:lnTo>
                  <a:lnTo>
                    <a:pt x="696" y="18"/>
                  </a:lnTo>
                  <a:lnTo>
                    <a:pt x="708" y="30"/>
                  </a:lnTo>
                  <a:lnTo>
                    <a:pt x="720" y="30"/>
                  </a:lnTo>
                  <a:lnTo>
                    <a:pt x="732" y="36"/>
                  </a:lnTo>
                  <a:lnTo>
                    <a:pt x="738" y="42"/>
                  </a:lnTo>
                  <a:lnTo>
                    <a:pt x="732" y="54"/>
                  </a:lnTo>
                  <a:lnTo>
                    <a:pt x="732" y="66"/>
                  </a:lnTo>
                  <a:lnTo>
                    <a:pt x="738" y="90"/>
                  </a:lnTo>
                  <a:lnTo>
                    <a:pt x="750" y="102"/>
                  </a:lnTo>
                  <a:lnTo>
                    <a:pt x="768" y="114"/>
                  </a:lnTo>
                  <a:lnTo>
                    <a:pt x="768" y="168"/>
                  </a:lnTo>
                  <a:lnTo>
                    <a:pt x="780" y="180"/>
                  </a:lnTo>
                  <a:lnTo>
                    <a:pt x="846" y="204"/>
                  </a:lnTo>
                  <a:lnTo>
                    <a:pt x="882" y="282"/>
                  </a:lnTo>
                  <a:lnTo>
                    <a:pt x="870" y="306"/>
                  </a:lnTo>
                  <a:lnTo>
                    <a:pt x="870" y="330"/>
                  </a:lnTo>
                  <a:lnTo>
                    <a:pt x="882" y="342"/>
                  </a:lnTo>
                  <a:lnTo>
                    <a:pt x="672" y="360"/>
                  </a:lnTo>
                  <a:lnTo>
                    <a:pt x="672" y="390"/>
                  </a:lnTo>
                  <a:lnTo>
                    <a:pt x="558" y="396"/>
                  </a:lnTo>
                  <a:lnTo>
                    <a:pt x="558" y="438"/>
                  </a:lnTo>
                  <a:lnTo>
                    <a:pt x="510" y="438"/>
                  </a:lnTo>
                  <a:lnTo>
                    <a:pt x="444" y="504"/>
                  </a:lnTo>
                  <a:lnTo>
                    <a:pt x="420" y="504"/>
                  </a:lnTo>
                  <a:lnTo>
                    <a:pt x="408" y="510"/>
                  </a:lnTo>
                  <a:lnTo>
                    <a:pt x="336" y="516"/>
                  </a:lnTo>
                  <a:lnTo>
                    <a:pt x="336" y="606"/>
                  </a:lnTo>
                  <a:lnTo>
                    <a:pt x="216" y="726"/>
                  </a:lnTo>
                  <a:lnTo>
                    <a:pt x="204" y="732"/>
                  </a:lnTo>
                  <a:lnTo>
                    <a:pt x="168" y="714"/>
                  </a:lnTo>
                  <a:lnTo>
                    <a:pt x="168" y="708"/>
                  </a:lnTo>
                  <a:lnTo>
                    <a:pt x="150" y="690"/>
                  </a:lnTo>
                  <a:lnTo>
                    <a:pt x="144" y="678"/>
                  </a:lnTo>
                  <a:lnTo>
                    <a:pt x="138" y="684"/>
                  </a:lnTo>
                  <a:lnTo>
                    <a:pt x="114" y="660"/>
                  </a:lnTo>
                  <a:lnTo>
                    <a:pt x="114" y="648"/>
                  </a:lnTo>
                  <a:lnTo>
                    <a:pt x="96" y="648"/>
                  </a:lnTo>
                  <a:lnTo>
                    <a:pt x="84" y="624"/>
                  </a:lnTo>
                  <a:lnTo>
                    <a:pt x="102" y="600"/>
                  </a:lnTo>
                  <a:lnTo>
                    <a:pt x="84" y="588"/>
                  </a:lnTo>
                  <a:lnTo>
                    <a:pt x="84" y="576"/>
                  </a:lnTo>
                  <a:lnTo>
                    <a:pt x="78" y="570"/>
                  </a:lnTo>
                  <a:lnTo>
                    <a:pt x="84" y="558"/>
                  </a:lnTo>
                  <a:lnTo>
                    <a:pt x="114" y="552"/>
                  </a:lnTo>
                  <a:lnTo>
                    <a:pt x="114" y="486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Freeform 49">
              <a:extLst>
                <a:ext uri="{FF2B5EF4-FFF2-40B4-BE49-F238E27FC236}">
                  <a16:creationId xmlns:a16="http://schemas.microsoft.com/office/drawing/2014/main" id="{50C21E9D-03D5-2DFB-A3EC-C0EC5F39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4981575"/>
              <a:ext cx="873125" cy="655638"/>
            </a:xfrm>
            <a:custGeom>
              <a:avLst/>
              <a:gdLst>
                <a:gd name="T0" fmla="*/ 2147483646 w 564"/>
                <a:gd name="T1" fmla="*/ 2147483646 h 438"/>
                <a:gd name="T2" fmla="*/ 2147483646 w 564"/>
                <a:gd name="T3" fmla="*/ 2147483646 h 438"/>
                <a:gd name="T4" fmla="*/ 2147483646 w 564"/>
                <a:gd name="T5" fmla="*/ 2147483646 h 438"/>
                <a:gd name="T6" fmla="*/ 2147483646 w 564"/>
                <a:gd name="T7" fmla="*/ 2147483646 h 438"/>
                <a:gd name="T8" fmla="*/ 2147483646 w 564"/>
                <a:gd name="T9" fmla="*/ 2147483646 h 438"/>
                <a:gd name="T10" fmla="*/ 0 w 564"/>
                <a:gd name="T11" fmla="*/ 2147483646 h 438"/>
                <a:gd name="T12" fmla="*/ 2147483646 w 564"/>
                <a:gd name="T13" fmla="*/ 2147483646 h 438"/>
                <a:gd name="T14" fmla="*/ 2147483646 w 564"/>
                <a:gd name="T15" fmla="*/ 2147483646 h 438"/>
                <a:gd name="T16" fmla="*/ 2147483646 w 564"/>
                <a:gd name="T17" fmla="*/ 2147483646 h 438"/>
                <a:gd name="T18" fmla="*/ 2147483646 w 564"/>
                <a:gd name="T19" fmla="*/ 2147483646 h 438"/>
                <a:gd name="T20" fmla="*/ 2147483646 w 564"/>
                <a:gd name="T21" fmla="*/ 2147483646 h 438"/>
                <a:gd name="T22" fmla="*/ 2147483646 w 564"/>
                <a:gd name="T23" fmla="*/ 2147483646 h 438"/>
                <a:gd name="T24" fmla="*/ 2147483646 w 564"/>
                <a:gd name="T25" fmla="*/ 2147483646 h 438"/>
                <a:gd name="T26" fmla="*/ 2147483646 w 564"/>
                <a:gd name="T27" fmla="*/ 2147483646 h 438"/>
                <a:gd name="T28" fmla="*/ 2147483646 w 564"/>
                <a:gd name="T29" fmla="*/ 2147483646 h 438"/>
                <a:gd name="T30" fmla="*/ 2147483646 w 564"/>
                <a:gd name="T31" fmla="*/ 2147483646 h 438"/>
                <a:gd name="T32" fmla="*/ 2147483646 w 564"/>
                <a:gd name="T33" fmla="*/ 2147483646 h 438"/>
                <a:gd name="T34" fmla="*/ 2147483646 w 564"/>
                <a:gd name="T35" fmla="*/ 2147483646 h 438"/>
                <a:gd name="T36" fmla="*/ 2147483646 w 564"/>
                <a:gd name="T37" fmla="*/ 2147483646 h 438"/>
                <a:gd name="T38" fmla="*/ 2147483646 w 564"/>
                <a:gd name="T39" fmla="*/ 2147483646 h 438"/>
                <a:gd name="T40" fmla="*/ 2147483646 w 564"/>
                <a:gd name="T41" fmla="*/ 2147483646 h 438"/>
                <a:gd name="T42" fmla="*/ 2147483646 w 564"/>
                <a:gd name="T43" fmla="*/ 2147483646 h 438"/>
                <a:gd name="T44" fmla="*/ 2147483646 w 564"/>
                <a:gd name="T45" fmla="*/ 2147483646 h 438"/>
                <a:gd name="T46" fmla="*/ 2147483646 w 564"/>
                <a:gd name="T47" fmla="*/ 2147483646 h 438"/>
                <a:gd name="T48" fmla="*/ 2147483646 w 564"/>
                <a:gd name="T49" fmla="*/ 2147483646 h 438"/>
                <a:gd name="T50" fmla="*/ 2147483646 w 564"/>
                <a:gd name="T51" fmla="*/ 2147483646 h 438"/>
                <a:gd name="T52" fmla="*/ 2147483646 w 564"/>
                <a:gd name="T53" fmla="*/ 2147483646 h 438"/>
                <a:gd name="T54" fmla="*/ 2147483646 w 564"/>
                <a:gd name="T55" fmla="*/ 2147483646 h 438"/>
                <a:gd name="T56" fmla="*/ 2147483646 w 564"/>
                <a:gd name="T57" fmla="*/ 2147483646 h 438"/>
                <a:gd name="T58" fmla="*/ 2147483646 w 564"/>
                <a:gd name="T59" fmla="*/ 2147483646 h 438"/>
                <a:gd name="T60" fmla="*/ 2147483646 w 564"/>
                <a:gd name="T61" fmla="*/ 2147483646 h 438"/>
                <a:gd name="T62" fmla="*/ 2147483646 w 564"/>
                <a:gd name="T63" fmla="*/ 2147483646 h 438"/>
                <a:gd name="T64" fmla="*/ 2147483646 w 564"/>
                <a:gd name="T65" fmla="*/ 2147483646 h 438"/>
                <a:gd name="T66" fmla="*/ 2147483646 w 564"/>
                <a:gd name="T67" fmla="*/ 2147483646 h 438"/>
                <a:gd name="T68" fmla="*/ 2147483646 w 564"/>
                <a:gd name="T69" fmla="*/ 2147483646 h 438"/>
                <a:gd name="T70" fmla="*/ 2147483646 w 564"/>
                <a:gd name="T71" fmla="*/ 2147483646 h 438"/>
                <a:gd name="T72" fmla="*/ 2147483646 w 564"/>
                <a:gd name="T73" fmla="*/ 2147483646 h 438"/>
                <a:gd name="T74" fmla="*/ 2147483646 w 564"/>
                <a:gd name="T75" fmla="*/ 2147483646 h 438"/>
                <a:gd name="T76" fmla="*/ 2147483646 w 564"/>
                <a:gd name="T77" fmla="*/ 2147483646 h 438"/>
                <a:gd name="T78" fmla="*/ 2147483646 w 564"/>
                <a:gd name="T79" fmla="*/ 2147483646 h 438"/>
                <a:gd name="T80" fmla="*/ 2147483646 w 564"/>
                <a:gd name="T81" fmla="*/ 2147483646 h 438"/>
                <a:gd name="T82" fmla="*/ 2147483646 w 564"/>
                <a:gd name="T83" fmla="*/ 0 h 438"/>
                <a:gd name="T84" fmla="*/ 2147483646 w 564"/>
                <a:gd name="T85" fmla="*/ 2147483646 h 4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438"/>
                <a:gd name="T131" fmla="*/ 564 w 564"/>
                <a:gd name="T132" fmla="*/ 438 h 4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438">
                  <a:moveTo>
                    <a:pt x="204" y="18"/>
                  </a:moveTo>
                  <a:lnTo>
                    <a:pt x="204" y="48"/>
                  </a:lnTo>
                  <a:lnTo>
                    <a:pt x="93" y="56"/>
                  </a:lnTo>
                  <a:lnTo>
                    <a:pt x="90" y="90"/>
                  </a:lnTo>
                  <a:lnTo>
                    <a:pt x="42" y="96"/>
                  </a:lnTo>
                  <a:lnTo>
                    <a:pt x="0" y="132"/>
                  </a:lnTo>
                  <a:lnTo>
                    <a:pt x="18" y="132"/>
                  </a:lnTo>
                  <a:lnTo>
                    <a:pt x="12" y="168"/>
                  </a:lnTo>
                  <a:lnTo>
                    <a:pt x="36" y="168"/>
                  </a:lnTo>
                  <a:lnTo>
                    <a:pt x="36" y="228"/>
                  </a:lnTo>
                  <a:lnTo>
                    <a:pt x="18" y="234"/>
                  </a:lnTo>
                  <a:lnTo>
                    <a:pt x="12" y="330"/>
                  </a:lnTo>
                  <a:lnTo>
                    <a:pt x="18" y="438"/>
                  </a:lnTo>
                  <a:lnTo>
                    <a:pt x="558" y="414"/>
                  </a:lnTo>
                  <a:lnTo>
                    <a:pt x="558" y="390"/>
                  </a:lnTo>
                  <a:lnTo>
                    <a:pt x="552" y="384"/>
                  </a:lnTo>
                  <a:lnTo>
                    <a:pt x="564" y="378"/>
                  </a:lnTo>
                  <a:lnTo>
                    <a:pt x="552" y="354"/>
                  </a:lnTo>
                  <a:lnTo>
                    <a:pt x="552" y="342"/>
                  </a:lnTo>
                  <a:lnTo>
                    <a:pt x="546" y="336"/>
                  </a:lnTo>
                  <a:lnTo>
                    <a:pt x="534" y="288"/>
                  </a:lnTo>
                  <a:lnTo>
                    <a:pt x="528" y="276"/>
                  </a:lnTo>
                  <a:lnTo>
                    <a:pt x="534" y="252"/>
                  </a:lnTo>
                  <a:lnTo>
                    <a:pt x="510" y="222"/>
                  </a:lnTo>
                  <a:lnTo>
                    <a:pt x="504" y="198"/>
                  </a:lnTo>
                  <a:lnTo>
                    <a:pt x="510" y="174"/>
                  </a:lnTo>
                  <a:lnTo>
                    <a:pt x="492" y="162"/>
                  </a:lnTo>
                  <a:lnTo>
                    <a:pt x="486" y="156"/>
                  </a:lnTo>
                  <a:lnTo>
                    <a:pt x="492" y="144"/>
                  </a:lnTo>
                  <a:lnTo>
                    <a:pt x="486" y="138"/>
                  </a:lnTo>
                  <a:lnTo>
                    <a:pt x="474" y="138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56" y="96"/>
                  </a:lnTo>
                  <a:lnTo>
                    <a:pt x="450" y="90"/>
                  </a:lnTo>
                  <a:lnTo>
                    <a:pt x="438" y="84"/>
                  </a:lnTo>
                  <a:lnTo>
                    <a:pt x="444" y="66"/>
                  </a:lnTo>
                  <a:lnTo>
                    <a:pt x="432" y="54"/>
                  </a:lnTo>
                  <a:lnTo>
                    <a:pt x="426" y="42"/>
                  </a:lnTo>
                  <a:lnTo>
                    <a:pt x="414" y="36"/>
                  </a:lnTo>
                  <a:lnTo>
                    <a:pt x="420" y="12"/>
                  </a:lnTo>
                  <a:lnTo>
                    <a:pt x="414" y="0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10" name="Freeform 50">
              <a:extLst>
                <a:ext uri="{FF2B5EF4-FFF2-40B4-BE49-F238E27FC236}">
                  <a16:creationId xmlns:a16="http://schemas.microsoft.com/office/drawing/2014/main" id="{E23110B2-086E-E7F5-9DD2-4AC7B8361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5168900"/>
              <a:ext cx="446088" cy="476250"/>
            </a:xfrm>
            <a:custGeom>
              <a:avLst/>
              <a:gdLst>
                <a:gd name="T0" fmla="*/ 0 w 288"/>
                <a:gd name="T1" fmla="*/ 2147483646 h 318"/>
                <a:gd name="T2" fmla="*/ 2147483646 w 288"/>
                <a:gd name="T3" fmla="*/ 2147483646 h 318"/>
                <a:gd name="T4" fmla="*/ 2147483646 w 288"/>
                <a:gd name="T5" fmla="*/ 2147483646 h 318"/>
                <a:gd name="T6" fmla="*/ 2147483646 w 288"/>
                <a:gd name="T7" fmla="*/ 2147483646 h 318"/>
                <a:gd name="T8" fmla="*/ 2147483646 w 288"/>
                <a:gd name="T9" fmla="*/ 0 h 318"/>
                <a:gd name="T10" fmla="*/ 2147483646 w 288"/>
                <a:gd name="T11" fmla="*/ 2147483646 h 318"/>
                <a:gd name="T12" fmla="*/ 2147483646 w 288"/>
                <a:gd name="T13" fmla="*/ 2147483646 h 318"/>
                <a:gd name="T14" fmla="*/ 2147483646 w 288"/>
                <a:gd name="T15" fmla="*/ 2147483646 h 318"/>
                <a:gd name="T16" fmla="*/ 2147483646 w 288"/>
                <a:gd name="T17" fmla="*/ 2147483646 h 318"/>
                <a:gd name="T18" fmla="*/ 2147483646 w 288"/>
                <a:gd name="T19" fmla="*/ 2147483646 h 318"/>
                <a:gd name="T20" fmla="*/ 2147483646 w 288"/>
                <a:gd name="T21" fmla="*/ 2147483646 h 318"/>
                <a:gd name="T22" fmla="*/ 2147483646 w 288"/>
                <a:gd name="T23" fmla="*/ 2147483646 h 318"/>
                <a:gd name="T24" fmla="*/ 2147483646 w 288"/>
                <a:gd name="T25" fmla="*/ 2147483646 h 318"/>
                <a:gd name="T26" fmla="*/ 2147483646 w 288"/>
                <a:gd name="T27" fmla="*/ 2147483646 h 318"/>
                <a:gd name="T28" fmla="*/ 2147483646 w 288"/>
                <a:gd name="T29" fmla="*/ 2147483646 h 318"/>
                <a:gd name="T30" fmla="*/ 2147483646 w 288"/>
                <a:gd name="T31" fmla="*/ 2147483646 h 318"/>
                <a:gd name="T32" fmla="*/ 0 w 288"/>
                <a:gd name="T33" fmla="*/ 214748364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318"/>
                <a:gd name="T53" fmla="*/ 288 w 28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318">
                  <a:moveTo>
                    <a:pt x="0" y="258"/>
                  </a:moveTo>
                  <a:lnTo>
                    <a:pt x="117" y="131"/>
                  </a:lnTo>
                  <a:lnTo>
                    <a:pt x="114" y="48"/>
                  </a:lnTo>
                  <a:lnTo>
                    <a:pt x="216" y="36"/>
                  </a:lnTo>
                  <a:lnTo>
                    <a:pt x="252" y="0"/>
                  </a:lnTo>
                  <a:lnTo>
                    <a:pt x="264" y="6"/>
                  </a:lnTo>
                  <a:lnTo>
                    <a:pt x="264" y="42"/>
                  </a:lnTo>
                  <a:lnTo>
                    <a:pt x="282" y="42"/>
                  </a:lnTo>
                  <a:lnTo>
                    <a:pt x="288" y="102"/>
                  </a:lnTo>
                  <a:lnTo>
                    <a:pt x="264" y="108"/>
                  </a:lnTo>
                  <a:lnTo>
                    <a:pt x="258" y="210"/>
                  </a:lnTo>
                  <a:lnTo>
                    <a:pt x="270" y="312"/>
                  </a:lnTo>
                  <a:lnTo>
                    <a:pt x="30" y="318"/>
                  </a:lnTo>
                  <a:lnTo>
                    <a:pt x="30" y="306"/>
                  </a:lnTo>
                  <a:lnTo>
                    <a:pt x="12" y="300"/>
                  </a:lnTo>
                  <a:lnTo>
                    <a:pt x="12" y="276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Freeform 51">
              <a:extLst>
                <a:ext uri="{FF2B5EF4-FFF2-40B4-BE49-F238E27FC236}">
                  <a16:creationId xmlns:a16="http://schemas.microsoft.com/office/drawing/2014/main" id="{2D1C1C9D-FBC8-CC9D-68AF-BA654D8A2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873625"/>
              <a:ext cx="565150" cy="501650"/>
            </a:xfrm>
            <a:custGeom>
              <a:avLst/>
              <a:gdLst>
                <a:gd name="T0" fmla="*/ 2147483646 w 366"/>
                <a:gd name="T1" fmla="*/ 2147483646 h 336"/>
                <a:gd name="T2" fmla="*/ 2147483646 w 366"/>
                <a:gd name="T3" fmla="*/ 2147483646 h 336"/>
                <a:gd name="T4" fmla="*/ 2147483646 w 366"/>
                <a:gd name="T5" fmla="*/ 2147483646 h 336"/>
                <a:gd name="T6" fmla="*/ 2147483646 w 366"/>
                <a:gd name="T7" fmla="*/ 2147483646 h 336"/>
                <a:gd name="T8" fmla="*/ 2147483646 w 366"/>
                <a:gd name="T9" fmla="*/ 2147483646 h 336"/>
                <a:gd name="T10" fmla="*/ 2147483646 w 366"/>
                <a:gd name="T11" fmla="*/ 2147483646 h 336"/>
                <a:gd name="T12" fmla="*/ 2147483646 w 366"/>
                <a:gd name="T13" fmla="*/ 2147483646 h 336"/>
                <a:gd name="T14" fmla="*/ 2147483646 w 366"/>
                <a:gd name="T15" fmla="*/ 2147483646 h 336"/>
                <a:gd name="T16" fmla="*/ 2147483646 w 366"/>
                <a:gd name="T17" fmla="*/ 2147483646 h 336"/>
                <a:gd name="T18" fmla="*/ 2147483646 w 366"/>
                <a:gd name="T19" fmla="*/ 2147483646 h 336"/>
                <a:gd name="T20" fmla="*/ 2147483646 w 366"/>
                <a:gd name="T21" fmla="*/ 2147483646 h 336"/>
                <a:gd name="T22" fmla="*/ 2147483646 w 366"/>
                <a:gd name="T23" fmla="*/ 2147483646 h 336"/>
                <a:gd name="T24" fmla="*/ 2147483646 w 366"/>
                <a:gd name="T25" fmla="*/ 2147483646 h 336"/>
                <a:gd name="T26" fmla="*/ 2147483646 w 366"/>
                <a:gd name="T27" fmla="*/ 2147483646 h 336"/>
                <a:gd name="T28" fmla="*/ 2147483646 w 366"/>
                <a:gd name="T29" fmla="*/ 2147483646 h 336"/>
                <a:gd name="T30" fmla="*/ 2147483646 w 366"/>
                <a:gd name="T31" fmla="*/ 2147483646 h 336"/>
                <a:gd name="T32" fmla="*/ 2147483646 w 366"/>
                <a:gd name="T33" fmla="*/ 2147483646 h 336"/>
                <a:gd name="T34" fmla="*/ 2147483646 w 366"/>
                <a:gd name="T35" fmla="*/ 2147483646 h 336"/>
                <a:gd name="T36" fmla="*/ 2147483646 w 366"/>
                <a:gd name="T37" fmla="*/ 2147483646 h 336"/>
                <a:gd name="T38" fmla="*/ 2147483646 w 366"/>
                <a:gd name="T39" fmla="*/ 2147483646 h 336"/>
                <a:gd name="T40" fmla="*/ 2147483646 w 366"/>
                <a:gd name="T41" fmla="*/ 2147483646 h 336"/>
                <a:gd name="T42" fmla="*/ 2147483646 w 366"/>
                <a:gd name="T43" fmla="*/ 2147483646 h 336"/>
                <a:gd name="T44" fmla="*/ 2147483646 w 366"/>
                <a:gd name="T45" fmla="*/ 2147483646 h 336"/>
                <a:gd name="T46" fmla="*/ 2147483646 w 366"/>
                <a:gd name="T47" fmla="*/ 2147483646 h 336"/>
                <a:gd name="T48" fmla="*/ 2147483646 w 366"/>
                <a:gd name="T49" fmla="*/ 2147483646 h 336"/>
                <a:gd name="T50" fmla="*/ 2147483646 w 366"/>
                <a:gd name="T51" fmla="*/ 2147483646 h 336"/>
                <a:gd name="T52" fmla="*/ 2147483646 w 366"/>
                <a:gd name="T53" fmla="*/ 2147483646 h 336"/>
                <a:gd name="T54" fmla="*/ 2147483646 w 366"/>
                <a:gd name="T55" fmla="*/ 2147483646 h 336"/>
                <a:gd name="T56" fmla="*/ 2147483646 w 366"/>
                <a:gd name="T57" fmla="*/ 2147483646 h 336"/>
                <a:gd name="T58" fmla="*/ 2147483646 w 366"/>
                <a:gd name="T59" fmla="*/ 2147483646 h 336"/>
                <a:gd name="T60" fmla="*/ 2147483646 w 366"/>
                <a:gd name="T61" fmla="*/ 2147483646 h 336"/>
                <a:gd name="T62" fmla="*/ 2147483646 w 366"/>
                <a:gd name="T63" fmla="*/ 2147483646 h 336"/>
                <a:gd name="T64" fmla="*/ 2147483646 w 366"/>
                <a:gd name="T65" fmla="*/ 2147483646 h 336"/>
                <a:gd name="T66" fmla="*/ 2147483646 w 366"/>
                <a:gd name="T67" fmla="*/ 2147483646 h 336"/>
                <a:gd name="T68" fmla="*/ 2147483646 w 366"/>
                <a:gd name="T69" fmla="*/ 2147483646 h 336"/>
                <a:gd name="T70" fmla="*/ 2147483646 w 366"/>
                <a:gd name="T71" fmla="*/ 2147483646 h 336"/>
                <a:gd name="T72" fmla="*/ 2147483646 w 366"/>
                <a:gd name="T73" fmla="*/ 2147483646 h 336"/>
                <a:gd name="T74" fmla="*/ 2147483646 w 366"/>
                <a:gd name="T75" fmla="*/ 2147483646 h 336"/>
                <a:gd name="T76" fmla="*/ 2147483646 w 366"/>
                <a:gd name="T77" fmla="*/ 2147483646 h 336"/>
                <a:gd name="T78" fmla="*/ 2147483646 w 366"/>
                <a:gd name="T79" fmla="*/ 2147483646 h 336"/>
                <a:gd name="T80" fmla="*/ 2147483646 w 366"/>
                <a:gd name="T81" fmla="*/ 2147483646 h 336"/>
                <a:gd name="T82" fmla="*/ 2147483646 w 366"/>
                <a:gd name="T83" fmla="*/ 2147483646 h 336"/>
                <a:gd name="T84" fmla="*/ 2147483646 w 366"/>
                <a:gd name="T85" fmla="*/ 2147483646 h 336"/>
                <a:gd name="T86" fmla="*/ 2147483646 w 366"/>
                <a:gd name="T87" fmla="*/ 2147483646 h 336"/>
                <a:gd name="T88" fmla="*/ 2147483646 w 366"/>
                <a:gd name="T89" fmla="*/ 2147483646 h 336"/>
                <a:gd name="T90" fmla="*/ 0 w 366"/>
                <a:gd name="T91" fmla="*/ 2147483646 h 336"/>
                <a:gd name="T92" fmla="*/ 0 w 366"/>
                <a:gd name="T93" fmla="*/ 2147483646 h 336"/>
                <a:gd name="T94" fmla="*/ 2147483646 w 366"/>
                <a:gd name="T95" fmla="*/ 2147483646 h 336"/>
                <a:gd name="T96" fmla="*/ 2147483646 w 366"/>
                <a:gd name="T97" fmla="*/ 2147483646 h 336"/>
                <a:gd name="T98" fmla="*/ 2147483646 w 366"/>
                <a:gd name="T99" fmla="*/ 2147483646 h 336"/>
                <a:gd name="T100" fmla="*/ 2147483646 w 366"/>
                <a:gd name="T101" fmla="*/ 2147483646 h 336"/>
                <a:gd name="T102" fmla="*/ 2147483646 w 366"/>
                <a:gd name="T103" fmla="*/ 2147483646 h 336"/>
                <a:gd name="T104" fmla="*/ 2147483646 w 366"/>
                <a:gd name="T105" fmla="*/ 2147483646 h 336"/>
                <a:gd name="T106" fmla="*/ 2147483646 w 366"/>
                <a:gd name="T107" fmla="*/ 2147483646 h 336"/>
                <a:gd name="T108" fmla="*/ 2147483646 w 366"/>
                <a:gd name="T109" fmla="*/ 0 h 336"/>
                <a:gd name="T110" fmla="*/ 2147483646 w 366"/>
                <a:gd name="T111" fmla="*/ 0 h 336"/>
                <a:gd name="T112" fmla="*/ 2147483646 w 366"/>
                <a:gd name="T113" fmla="*/ 214748364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6"/>
                <a:gd name="T172" fmla="*/ 0 h 336"/>
                <a:gd name="T173" fmla="*/ 366 w 366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6" h="336">
                  <a:moveTo>
                    <a:pt x="78" y="6"/>
                  </a:moveTo>
                  <a:lnTo>
                    <a:pt x="138" y="6"/>
                  </a:lnTo>
                  <a:lnTo>
                    <a:pt x="150" y="30"/>
                  </a:lnTo>
                  <a:lnTo>
                    <a:pt x="162" y="30"/>
                  </a:lnTo>
                  <a:lnTo>
                    <a:pt x="174" y="66"/>
                  </a:lnTo>
                  <a:lnTo>
                    <a:pt x="210" y="7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366" y="222"/>
                  </a:lnTo>
                  <a:lnTo>
                    <a:pt x="366" y="282"/>
                  </a:lnTo>
                  <a:lnTo>
                    <a:pt x="336" y="288"/>
                  </a:lnTo>
                  <a:lnTo>
                    <a:pt x="330" y="300"/>
                  </a:lnTo>
                  <a:lnTo>
                    <a:pt x="318" y="294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24" y="312"/>
                  </a:lnTo>
                  <a:lnTo>
                    <a:pt x="324" y="336"/>
                  </a:lnTo>
                  <a:lnTo>
                    <a:pt x="312" y="33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34" y="300"/>
                  </a:lnTo>
                  <a:lnTo>
                    <a:pt x="228" y="312"/>
                  </a:lnTo>
                  <a:lnTo>
                    <a:pt x="210" y="306"/>
                  </a:lnTo>
                  <a:lnTo>
                    <a:pt x="210" y="282"/>
                  </a:lnTo>
                  <a:lnTo>
                    <a:pt x="162" y="240"/>
                  </a:lnTo>
                  <a:lnTo>
                    <a:pt x="138" y="204"/>
                  </a:lnTo>
                  <a:lnTo>
                    <a:pt x="126" y="210"/>
                  </a:lnTo>
                  <a:lnTo>
                    <a:pt x="120" y="210"/>
                  </a:lnTo>
                  <a:lnTo>
                    <a:pt x="120" y="186"/>
                  </a:lnTo>
                  <a:lnTo>
                    <a:pt x="114" y="180"/>
                  </a:lnTo>
                  <a:lnTo>
                    <a:pt x="114" y="168"/>
                  </a:lnTo>
                  <a:lnTo>
                    <a:pt x="120" y="156"/>
                  </a:lnTo>
                  <a:lnTo>
                    <a:pt x="102" y="144"/>
                  </a:lnTo>
                  <a:lnTo>
                    <a:pt x="78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66" y="114"/>
                  </a:lnTo>
                  <a:lnTo>
                    <a:pt x="72" y="114"/>
                  </a:lnTo>
                  <a:lnTo>
                    <a:pt x="66" y="102"/>
                  </a:lnTo>
                  <a:lnTo>
                    <a:pt x="60" y="96"/>
                  </a:lnTo>
                  <a:lnTo>
                    <a:pt x="48" y="96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24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Freeform 52">
              <a:extLst>
                <a:ext uri="{FF2B5EF4-FFF2-40B4-BE49-F238E27FC236}">
                  <a16:creationId xmlns:a16="http://schemas.microsoft.com/office/drawing/2014/main" id="{FEC2A224-9026-17AB-626F-1FB48C13A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916488"/>
              <a:ext cx="936625" cy="728662"/>
            </a:xfrm>
            <a:custGeom>
              <a:avLst/>
              <a:gdLst>
                <a:gd name="T0" fmla="*/ 2147483646 w 606"/>
                <a:gd name="T1" fmla="*/ 2147483646 h 486"/>
                <a:gd name="T2" fmla="*/ 2147483646 w 606"/>
                <a:gd name="T3" fmla="*/ 2147483646 h 486"/>
                <a:gd name="T4" fmla="*/ 2147483646 w 606"/>
                <a:gd name="T5" fmla="*/ 2147483646 h 486"/>
                <a:gd name="T6" fmla="*/ 2147483646 w 606"/>
                <a:gd name="T7" fmla="*/ 2147483646 h 486"/>
                <a:gd name="T8" fmla="*/ 2147483646 w 606"/>
                <a:gd name="T9" fmla="*/ 2147483646 h 486"/>
                <a:gd name="T10" fmla="*/ 2147483646 w 606"/>
                <a:gd name="T11" fmla="*/ 2147483646 h 486"/>
                <a:gd name="T12" fmla="*/ 2147483646 w 606"/>
                <a:gd name="T13" fmla="*/ 2147483646 h 486"/>
                <a:gd name="T14" fmla="*/ 2147483646 w 606"/>
                <a:gd name="T15" fmla="*/ 2147483646 h 486"/>
                <a:gd name="T16" fmla="*/ 0 w 606"/>
                <a:gd name="T17" fmla="*/ 2147483646 h 486"/>
                <a:gd name="T18" fmla="*/ 2147483646 w 606"/>
                <a:gd name="T19" fmla="*/ 2147483646 h 486"/>
                <a:gd name="T20" fmla="*/ 2147483646 w 606"/>
                <a:gd name="T21" fmla="*/ 2147483646 h 486"/>
                <a:gd name="T22" fmla="*/ 2147483646 w 606"/>
                <a:gd name="T23" fmla="*/ 2147483646 h 486"/>
                <a:gd name="T24" fmla="*/ 2147483646 w 606"/>
                <a:gd name="T25" fmla="*/ 2147483646 h 486"/>
                <a:gd name="T26" fmla="*/ 2147483646 w 606"/>
                <a:gd name="T27" fmla="*/ 0 h 486"/>
                <a:gd name="T28" fmla="*/ 2147483646 w 606"/>
                <a:gd name="T29" fmla="*/ 2147483646 h 486"/>
                <a:gd name="T30" fmla="*/ 2147483646 w 606"/>
                <a:gd name="T31" fmla="*/ 2147483646 h 486"/>
                <a:gd name="T32" fmla="*/ 2147483646 w 606"/>
                <a:gd name="T33" fmla="*/ 2147483646 h 486"/>
                <a:gd name="T34" fmla="*/ 2147483646 w 606"/>
                <a:gd name="T35" fmla="*/ 2147483646 h 486"/>
                <a:gd name="T36" fmla="*/ 2147483646 w 606"/>
                <a:gd name="T37" fmla="*/ 2147483646 h 486"/>
                <a:gd name="T38" fmla="*/ 2147483646 w 606"/>
                <a:gd name="T39" fmla="*/ 2147483646 h 486"/>
                <a:gd name="T40" fmla="*/ 2147483646 w 606"/>
                <a:gd name="T41" fmla="*/ 2147483646 h 486"/>
                <a:gd name="T42" fmla="*/ 2147483646 w 606"/>
                <a:gd name="T43" fmla="*/ 2147483646 h 486"/>
                <a:gd name="T44" fmla="*/ 2147483646 w 606"/>
                <a:gd name="T45" fmla="*/ 2147483646 h 486"/>
                <a:gd name="T46" fmla="*/ 2147483646 w 606"/>
                <a:gd name="T47" fmla="*/ 2147483646 h 486"/>
                <a:gd name="T48" fmla="*/ 2147483646 w 606"/>
                <a:gd name="T49" fmla="*/ 2147483646 h 486"/>
                <a:gd name="T50" fmla="*/ 2147483646 w 606"/>
                <a:gd name="T51" fmla="*/ 2147483646 h 486"/>
                <a:gd name="T52" fmla="*/ 2147483646 w 606"/>
                <a:gd name="T53" fmla="*/ 2147483646 h 486"/>
                <a:gd name="T54" fmla="*/ 2147483646 w 606"/>
                <a:gd name="T55" fmla="*/ 2147483646 h 486"/>
                <a:gd name="T56" fmla="*/ 2147483646 w 606"/>
                <a:gd name="T57" fmla="*/ 2147483646 h 486"/>
                <a:gd name="T58" fmla="*/ 2147483646 w 606"/>
                <a:gd name="T59" fmla="*/ 2147483646 h 486"/>
                <a:gd name="T60" fmla="*/ 2147483646 w 606"/>
                <a:gd name="T61" fmla="*/ 2147483646 h 486"/>
                <a:gd name="T62" fmla="*/ 2147483646 w 606"/>
                <a:gd name="T63" fmla="*/ 2147483646 h 486"/>
                <a:gd name="T64" fmla="*/ 2147483646 w 606"/>
                <a:gd name="T65" fmla="*/ 2147483646 h 486"/>
                <a:gd name="T66" fmla="*/ 2147483646 w 606"/>
                <a:gd name="T67" fmla="*/ 2147483646 h 486"/>
                <a:gd name="T68" fmla="*/ 2147483646 w 606"/>
                <a:gd name="T69" fmla="*/ 2147483646 h 486"/>
                <a:gd name="T70" fmla="*/ 2147483646 w 606"/>
                <a:gd name="T71" fmla="*/ 2147483646 h 486"/>
                <a:gd name="T72" fmla="*/ 2147483646 w 606"/>
                <a:gd name="T73" fmla="*/ 2147483646 h 486"/>
                <a:gd name="T74" fmla="*/ 2147483646 w 606"/>
                <a:gd name="T75" fmla="*/ 2147483646 h 486"/>
                <a:gd name="T76" fmla="*/ 2147483646 w 606"/>
                <a:gd name="T77" fmla="*/ 2147483646 h 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6"/>
                <a:gd name="T118" fmla="*/ 0 h 486"/>
                <a:gd name="T119" fmla="*/ 606 w 606"/>
                <a:gd name="T120" fmla="*/ 486 h 4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6" h="486">
                  <a:moveTo>
                    <a:pt x="228" y="486"/>
                  </a:moveTo>
                  <a:lnTo>
                    <a:pt x="216" y="480"/>
                  </a:lnTo>
                  <a:lnTo>
                    <a:pt x="204" y="462"/>
                  </a:lnTo>
                  <a:lnTo>
                    <a:pt x="174" y="438"/>
                  </a:lnTo>
                  <a:lnTo>
                    <a:pt x="162" y="402"/>
                  </a:lnTo>
                  <a:lnTo>
                    <a:pt x="162" y="390"/>
                  </a:lnTo>
                  <a:lnTo>
                    <a:pt x="156" y="378"/>
                  </a:lnTo>
                  <a:lnTo>
                    <a:pt x="150" y="378"/>
                  </a:lnTo>
                  <a:lnTo>
                    <a:pt x="132" y="372"/>
                  </a:lnTo>
                  <a:lnTo>
                    <a:pt x="120" y="336"/>
                  </a:lnTo>
                  <a:lnTo>
                    <a:pt x="78" y="294"/>
                  </a:lnTo>
                  <a:lnTo>
                    <a:pt x="60" y="288"/>
                  </a:lnTo>
                  <a:lnTo>
                    <a:pt x="42" y="276"/>
                  </a:lnTo>
                  <a:lnTo>
                    <a:pt x="24" y="252"/>
                  </a:lnTo>
                  <a:lnTo>
                    <a:pt x="24" y="234"/>
                  </a:lnTo>
                  <a:lnTo>
                    <a:pt x="18" y="192"/>
                  </a:lnTo>
                  <a:lnTo>
                    <a:pt x="12" y="174"/>
                  </a:lnTo>
                  <a:lnTo>
                    <a:pt x="0" y="168"/>
                  </a:lnTo>
                  <a:lnTo>
                    <a:pt x="6" y="156"/>
                  </a:lnTo>
                  <a:lnTo>
                    <a:pt x="6" y="138"/>
                  </a:lnTo>
                  <a:lnTo>
                    <a:pt x="0" y="138"/>
                  </a:lnTo>
                  <a:lnTo>
                    <a:pt x="12" y="114"/>
                  </a:lnTo>
                  <a:lnTo>
                    <a:pt x="36" y="120"/>
                  </a:lnTo>
                  <a:lnTo>
                    <a:pt x="48" y="108"/>
                  </a:lnTo>
                  <a:lnTo>
                    <a:pt x="60" y="84"/>
                  </a:lnTo>
                  <a:lnTo>
                    <a:pt x="60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2" y="18"/>
                  </a:lnTo>
                  <a:lnTo>
                    <a:pt x="108" y="24"/>
                  </a:lnTo>
                  <a:lnTo>
                    <a:pt x="126" y="36"/>
                  </a:lnTo>
                  <a:lnTo>
                    <a:pt x="138" y="48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68" y="78"/>
                  </a:lnTo>
                  <a:lnTo>
                    <a:pt x="162" y="90"/>
                  </a:lnTo>
                  <a:lnTo>
                    <a:pt x="183" y="96"/>
                  </a:lnTo>
                  <a:lnTo>
                    <a:pt x="192" y="114"/>
                  </a:lnTo>
                  <a:lnTo>
                    <a:pt x="204" y="114"/>
                  </a:lnTo>
                  <a:lnTo>
                    <a:pt x="222" y="132"/>
                  </a:lnTo>
                  <a:lnTo>
                    <a:pt x="216" y="144"/>
                  </a:lnTo>
                  <a:lnTo>
                    <a:pt x="222" y="162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40" y="174"/>
                  </a:lnTo>
                  <a:lnTo>
                    <a:pt x="258" y="204"/>
                  </a:lnTo>
                  <a:lnTo>
                    <a:pt x="312" y="258"/>
                  </a:lnTo>
                  <a:lnTo>
                    <a:pt x="312" y="282"/>
                  </a:lnTo>
                  <a:lnTo>
                    <a:pt x="324" y="282"/>
                  </a:lnTo>
                  <a:lnTo>
                    <a:pt x="348" y="270"/>
                  </a:lnTo>
                  <a:lnTo>
                    <a:pt x="348" y="258"/>
                  </a:lnTo>
                  <a:lnTo>
                    <a:pt x="408" y="300"/>
                  </a:lnTo>
                  <a:lnTo>
                    <a:pt x="426" y="306"/>
                  </a:lnTo>
                  <a:lnTo>
                    <a:pt x="426" y="288"/>
                  </a:lnTo>
                  <a:lnTo>
                    <a:pt x="420" y="282"/>
                  </a:lnTo>
                  <a:lnTo>
                    <a:pt x="420" y="270"/>
                  </a:lnTo>
                  <a:lnTo>
                    <a:pt x="414" y="264"/>
                  </a:lnTo>
                  <a:lnTo>
                    <a:pt x="432" y="270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56" y="300"/>
                  </a:lnTo>
                  <a:lnTo>
                    <a:pt x="438" y="318"/>
                  </a:lnTo>
                  <a:lnTo>
                    <a:pt x="450" y="354"/>
                  </a:lnTo>
                  <a:lnTo>
                    <a:pt x="468" y="354"/>
                  </a:lnTo>
                  <a:lnTo>
                    <a:pt x="468" y="360"/>
                  </a:lnTo>
                  <a:lnTo>
                    <a:pt x="480" y="372"/>
                  </a:lnTo>
                  <a:lnTo>
                    <a:pt x="492" y="390"/>
                  </a:lnTo>
                  <a:lnTo>
                    <a:pt x="498" y="378"/>
                  </a:lnTo>
                  <a:lnTo>
                    <a:pt x="504" y="396"/>
                  </a:lnTo>
                  <a:lnTo>
                    <a:pt x="522" y="402"/>
                  </a:lnTo>
                  <a:lnTo>
                    <a:pt x="522" y="414"/>
                  </a:lnTo>
                  <a:lnTo>
                    <a:pt x="558" y="432"/>
                  </a:lnTo>
                  <a:lnTo>
                    <a:pt x="576" y="426"/>
                  </a:lnTo>
                  <a:lnTo>
                    <a:pt x="588" y="444"/>
                  </a:lnTo>
                  <a:lnTo>
                    <a:pt x="588" y="462"/>
                  </a:lnTo>
                  <a:lnTo>
                    <a:pt x="594" y="468"/>
                  </a:lnTo>
                  <a:lnTo>
                    <a:pt x="606" y="474"/>
                  </a:lnTo>
                  <a:lnTo>
                    <a:pt x="606" y="486"/>
                  </a:lnTo>
                  <a:lnTo>
                    <a:pt x="228" y="486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Freeform 53">
              <a:extLst>
                <a:ext uri="{FF2B5EF4-FFF2-40B4-BE49-F238E27FC236}">
                  <a16:creationId xmlns:a16="http://schemas.microsoft.com/office/drawing/2014/main" id="{29B49633-726C-7EE0-D97A-8D6EA76ED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5645150"/>
              <a:ext cx="982662" cy="577850"/>
            </a:xfrm>
            <a:custGeom>
              <a:avLst/>
              <a:gdLst>
                <a:gd name="T0" fmla="*/ 0 w 636"/>
                <a:gd name="T1" fmla="*/ 0 h 384"/>
                <a:gd name="T2" fmla="*/ 2147483646 w 636"/>
                <a:gd name="T3" fmla="*/ 0 h 384"/>
                <a:gd name="T4" fmla="*/ 2147483646 w 636"/>
                <a:gd name="T5" fmla="*/ 2147483646 h 384"/>
                <a:gd name="T6" fmla="*/ 2147483646 w 636"/>
                <a:gd name="T7" fmla="*/ 2147483646 h 384"/>
                <a:gd name="T8" fmla="*/ 2147483646 w 636"/>
                <a:gd name="T9" fmla="*/ 2147483646 h 384"/>
                <a:gd name="T10" fmla="*/ 2147483646 w 636"/>
                <a:gd name="T11" fmla="*/ 2147483646 h 384"/>
                <a:gd name="T12" fmla="*/ 2147483646 w 636"/>
                <a:gd name="T13" fmla="*/ 2147483646 h 384"/>
                <a:gd name="T14" fmla="*/ 2147483646 w 636"/>
                <a:gd name="T15" fmla="*/ 2147483646 h 384"/>
                <a:gd name="T16" fmla="*/ 2147483646 w 636"/>
                <a:gd name="T17" fmla="*/ 2147483646 h 384"/>
                <a:gd name="T18" fmla="*/ 2147483646 w 636"/>
                <a:gd name="T19" fmla="*/ 2147483646 h 384"/>
                <a:gd name="T20" fmla="*/ 2147483646 w 636"/>
                <a:gd name="T21" fmla="*/ 2147483646 h 384"/>
                <a:gd name="T22" fmla="*/ 2147483646 w 636"/>
                <a:gd name="T23" fmla="*/ 2147483646 h 384"/>
                <a:gd name="T24" fmla="*/ 2147483646 w 636"/>
                <a:gd name="T25" fmla="*/ 2147483646 h 384"/>
                <a:gd name="T26" fmla="*/ 2147483646 w 636"/>
                <a:gd name="T27" fmla="*/ 2147483646 h 384"/>
                <a:gd name="T28" fmla="*/ 2147483646 w 636"/>
                <a:gd name="T29" fmla="*/ 2147483646 h 384"/>
                <a:gd name="T30" fmla="*/ 2147483646 w 636"/>
                <a:gd name="T31" fmla="*/ 2147483646 h 384"/>
                <a:gd name="T32" fmla="*/ 2147483646 w 636"/>
                <a:gd name="T33" fmla="*/ 2147483646 h 384"/>
                <a:gd name="T34" fmla="*/ 2147483646 w 636"/>
                <a:gd name="T35" fmla="*/ 2147483646 h 384"/>
                <a:gd name="T36" fmla="*/ 2147483646 w 636"/>
                <a:gd name="T37" fmla="*/ 2147483646 h 384"/>
                <a:gd name="T38" fmla="*/ 2147483646 w 636"/>
                <a:gd name="T39" fmla="*/ 2147483646 h 384"/>
                <a:gd name="T40" fmla="*/ 2147483646 w 636"/>
                <a:gd name="T41" fmla="*/ 2147483646 h 384"/>
                <a:gd name="T42" fmla="*/ 2147483646 w 636"/>
                <a:gd name="T43" fmla="*/ 2147483646 h 384"/>
                <a:gd name="T44" fmla="*/ 2147483646 w 636"/>
                <a:gd name="T45" fmla="*/ 2147483646 h 384"/>
                <a:gd name="T46" fmla="*/ 2147483646 w 636"/>
                <a:gd name="T47" fmla="*/ 2147483646 h 384"/>
                <a:gd name="T48" fmla="*/ 2147483646 w 636"/>
                <a:gd name="T49" fmla="*/ 2147483646 h 384"/>
                <a:gd name="T50" fmla="*/ 2147483646 w 636"/>
                <a:gd name="T51" fmla="*/ 2147483646 h 384"/>
                <a:gd name="T52" fmla="*/ 2147483646 w 636"/>
                <a:gd name="T53" fmla="*/ 2147483646 h 384"/>
                <a:gd name="T54" fmla="*/ 2147483646 w 636"/>
                <a:gd name="T55" fmla="*/ 2147483646 h 384"/>
                <a:gd name="T56" fmla="*/ 2147483646 w 636"/>
                <a:gd name="T57" fmla="*/ 2147483646 h 384"/>
                <a:gd name="T58" fmla="*/ 2147483646 w 636"/>
                <a:gd name="T59" fmla="*/ 2147483646 h 384"/>
                <a:gd name="T60" fmla="*/ 2147483646 w 636"/>
                <a:gd name="T61" fmla="*/ 2147483646 h 384"/>
                <a:gd name="T62" fmla="*/ 2147483646 w 636"/>
                <a:gd name="T63" fmla="*/ 2147483646 h 384"/>
                <a:gd name="T64" fmla="*/ 2147483646 w 636"/>
                <a:gd name="T65" fmla="*/ 2147483646 h 384"/>
                <a:gd name="T66" fmla="*/ 2147483646 w 636"/>
                <a:gd name="T67" fmla="*/ 2147483646 h 384"/>
                <a:gd name="T68" fmla="*/ 2147483646 w 636"/>
                <a:gd name="T69" fmla="*/ 2147483646 h 384"/>
                <a:gd name="T70" fmla="*/ 2147483646 w 636"/>
                <a:gd name="T71" fmla="*/ 2147483646 h 384"/>
                <a:gd name="T72" fmla="*/ 2147483646 w 636"/>
                <a:gd name="T73" fmla="*/ 2147483646 h 384"/>
                <a:gd name="T74" fmla="*/ 2147483646 w 636"/>
                <a:gd name="T75" fmla="*/ 2147483646 h 384"/>
                <a:gd name="T76" fmla="*/ 2147483646 w 636"/>
                <a:gd name="T77" fmla="*/ 2147483646 h 384"/>
                <a:gd name="T78" fmla="*/ 2147483646 w 636"/>
                <a:gd name="T79" fmla="*/ 2147483646 h 384"/>
                <a:gd name="T80" fmla="*/ 2147483646 w 636"/>
                <a:gd name="T81" fmla="*/ 2147483646 h 384"/>
                <a:gd name="T82" fmla="*/ 2147483646 w 636"/>
                <a:gd name="T83" fmla="*/ 2147483646 h 384"/>
                <a:gd name="T84" fmla="*/ 2147483646 w 636"/>
                <a:gd name="T85" fmla="*/ 2147483646 h 384"/>
                <a:gd name="T86" fmla="*/ 2147483646 w 636"/>
                <a:gd name="T87" fmla="*/ 2147483646 h 384"/>
                <a:gd name="T88" fmla="*/ 2147483646 w 636"/>
                <a:gd name="T89" fmla="*/ 2147483646 h 384"/>
                <a:gd name="T90" fmla="*/ 2147483646 w 636"/>
                <a:gd name="T91" fmla="*/ 2147483646 h 384"/>
                <a:gd name="T92" fmla="*/ 2147483646 w 636"/>
                <a:gd name="T93" fmla="*/ 2147483646 h 384"/>
                <a:gd name="T94" fmla="*/ 2147483646 w 636"/>
                <a:gd name="T95" fmla="*/ 2147483646 h 384"/>
                <a:gd name="T96" fmla="*/ 2147483646 w 636"/>
                <a:gd name="T97" fmla="*/ 2147483646 h 384"/>
                <a:gd name="T98" fmla="*/ 2147483646 w 636"/>
                <a:gd name="T99" fmla="*/ 2147483646 h 384"/>
                <a:gd name="T100" fmla="*/ 2147483646 w 636"/>
                <a:gd name="T101" fmla="*/ 2147483646 h 384"/>
                <a:gd name="T102" fmla="*/ 2147483646 w 636"/>
                <a:gd name="T103" fmla="*/ 2147483646 h 384"/>
                <a:gd name="T104" fmla="*/ 2147483646 w 636"/>
                <a:gd name="T105" fmla="*/ 2147483646 h 384"/>
                <a:gd name="T106" fmla="*/ 2147483646 w 636"/>
                <a:gd name="T107" fmla="*/ 2147483646 h 384"/>
                <a:gd name="T108" fmla="*/ 2147483646 w 636"/>
                <a:gd name="T109" fmla="*/ 2147483646 h 384"/>
                <a:gd name="T110" fmla="*/ 2147483646 w 636"/>
                <a:gd name="T111" fmla="*/ 2147483646 h 384"/>
                <a:gd name="T112" fmla="*/ 0 w 636"/>
                <a:gd name="T113" fmla="*/ 2147483646 h 384"/>
                <a:gd name="T114" fmla="*/ 0 w 636"/>
                <a:gd name="T115" fmla="*/ 0 h 3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6"/>
                <a:gd name="T175" fmla="*/ 0 h 384"/>
                <a:gd name="T176" fmla="*/ 636 w 636"/>
                <a:gd name="T177" fmla="*/ 384 h 3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6" h="384">
                  <a:moveTo>
                    <a:pt x="0" y="0"/>
                  </a:moveTo>
                  <a:lnTo>
                    <a:pt x="378" y="0"/>
                  </a:lnTo>
                  <a:lnTo>
                    <a:pt x="378" y="72"/>
                  </a:lnTo>
                  <a:lnTo>
                    <a:pt x="414" y="72"/>
                  </a:lnTo>
                  <a:lnTo>
                    <a:pt x="414" y="108"/>
                  </a:lnTo>
                  <a:lnTo>
                    <a:pt x="420" y="120"/>
                  </a:lnTo>
                  <a:lnTo>
                    <a:pt x="450" y="150"/>
                  </a:lnTo>
                  <a:lnTo>
                    <a:pt x="492" y="144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22" y="222"/>
                  </a:lnTo>
                  <a:lnTo>
                    <a:pt x="564" y="222"/>
                  </a:lnTo>
                  <a:lnTo>
                    <a:pt x="570" y="258"/>
                  </a:lnTo>
                  <a:lnTo>
                    <a:pt x="600" y="258"/>
                  </a:lnTo>
                  <a:lnTo>
                    <a:pt x="606" y="294"/>
                  </a:lnTo>
                  <a:lnTo>
                    <a:pt x="630" y="294"/>
                  </a:lnTo>
                  <a:lnTo>
                    <a:pt x="636" y="306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564" y="348"/>
                  </a:lnTo>
                  <a:lnTo>
                    <a:pt x="540" y="348"/>
                  </a:lnTo>
                  <a:lnTo>
                    <a:pt x="510" y="330"/>
                  </a:lnTo>
                  <a:lnTo>
                    <a:pt x="504" y="324"/>
                  </a:lnTo>
                  <a:lnTo>
                    <a:pt x="414" y="294"/>
                  </a:lnTo>
                  <a:lnTo>
                    <a:pt x="384" y="324"/>
                  </a:lnTo>
                  <a:lnTo>
                    <a:pt x="336" y="336"/>
                  </a:lnTo>
                  <a:lnTo>
                    <a:pt x="336" y="342"/>
                  </a:lnTo>
                  <a:lnTo>
                    <a:pt x="348" y="360"/>
                  </a:lnTo>
                  <a:lnTo>
                    <a:pt x="342" y="384"/>
                  </a:lnTo>
                  <a:lnTo>
                    <a:pt x="294" y="354"/>
                  </a:lnTo>
                  <a:lnTo>
                    <a:pt x="276" y="342"/>
                  </a:lnTo>
                  <a:lnTo>
                    <a:pt x="240" y="360"/>
                  </a:lnTo>
                  <a:lnTo>
                    <a:pt x="228" y="360"/>
                  </a:lnTo>
                  <a:lnTo>
                    <a:pt x="228" y="348"/>
                  </a:lnTo>
                  <a:lnTo>
                    <a:pt x="234" y="342"/>
                  </a:lnTo>
                  <a:lnTo>
                    <a:pt x="240" y="330"/>
                  </a:lnTo>
                  <a:lnTo>
                    <a:pt x="234" y="318"/>
                  </a:lnTo>
                  <a:lnTo>
                    <a:pt x="240" y="306"/>
                  </a:lnTo>
                  <a:lnTo>
                    <a:pt x="240" y="288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192" y="264"/>
                  </a:lnTo>
                  <a:lnTo>
                    <a:pt x="180" y="246"/>
                  </a:lnTo>
                  <a:lnTo>
                    <a:pt x="156" y="240"/>
                  </a:lnTo>
                  <a:lnTo>
                    <a:pt x="150" y="222"/>
                  </a:lnTo>
                  <a:lnTo>
                    <a:pt x="144" y="210"/>
                  </a:lnTo>
                  <a:lnTo>
                    <a:pt x="150" y="198"/>
                  </a:lnTo>
                  <a:lnTo>
                    <a:pt x="150" y="192"/>
                  </a:lnTo>
                  <a:lnTo>
                    <a:pt x="162" y="192"/>
                  </a:lnTo>
                  <a:lnTo>
                    <a:pt x="156" y="156"/>
                  </a:lnTo>
                  <a:lnTo>
                    <a:pt x="144" y="138"/>
                  </a:lnTo>
                  <a:lnTo>
                    <a:pt x="102" y="132"/>
                  </a:lnTo>
                  <a:lnTo>
                    <a:pt x="66" y="84"/>
                  </a:lnTo>
                  <a:lnTo>
                    <a:pt x="54" y="66"/>
                  </a:lnTo>
                  <a:lnTo>
                    <a:pt x="36" y="60"/>
                  </a:lnTo>
                  <a:lnTo>
                    <a:pt x="24" y="48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Freeform 54">
              <a:extLst>
                <a:ext uri="{FF2B5EF4-FFF2-40B4-BE49-F238E27FC236}">
                  <a16:creationId xmlns:a16="http://schemas.microsoft.com/office/drawing/2014/main" id="{660ADFA0-A523-1267-8EB3-C0C116406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5591175"/>
              <a:ext cx="1406525" cy="685800"/>
            </a:xfrm>
            <a:custGeom>
              <a:avLst/>
              <a:gdLst>
                <a:gd name="T0" fmla="*/ 0 w 912"/>
                <a:gd name="T1" fmla="*/ 2147483646 h 456"/>
                <a:gd name="T2" fmla="*/ 2147483646 w 912"/>
                <a:gd name="T3" fmla="*/ 2147483646 h 456"/>
                <a:gd name="T4" fmla="*/ 2147483646 w 912"/>
                <a:gd name="T5" fmla="*/ 0 h 456"/>
                <a:gd name="T6" fmla="*/ 2147483646 w 912"/>
                <a:gd name="T7" fmla="*/ 0 h 456"/>
                <a:gd name="T8" fmla="*/ 2147483646 w 912"/>
                <a:gd name="T9" fmla="*/ 2147483646 h 456"/>
                <a:gd name="T10" fmla="*/ 2147483646 w 912"/>
                <a:gd name="T11" fmla="*/ 2147483646 h 456"/>
                <a:gd name="T12" fmla="*/ 2147483646 w 912"/>
                <a:gd name="T13" fmla="*/ 2147483646 h 456"/>
                <a:gd name="T14" fmla="*/ 2147483646 w 912"/>
                <a:gd name="T15" fmla="*/ 2147483646 h 456"/>
                <a:gd name="T16" fmla="*/ 2147483646 w 912"/>
                <a:gd name="T17" fmla="*/ 2147483646 h 456"/>
                <a:gd name="T18" fmla="*/ 2147483646 w 912"/>
                <a:gd name="T19" fmla="*/ 2147483646 h 456"/>
                <a:gd name="T20" fmla="*/ 2147483646 w 912"/>
                <a:gd name="T21" fmla="*/ 2147483646 h 456"/>
                <a:gd name="T22" fmla="*/ 2147483646 w 912"/>
                <a:gd name="T23" fmla="*/ 2147483646 h 456"/>
                <a:gd name="T24" fmla="*/ 2147483646 w 912"/>
                <a:gd name="T25" fmla="*/ 2147483646 h 456"/>
                <a:gd name="T26" fmla="*/ 2147483646 w 912"/>
                <a:gd name="T27" fmla="*/ 2147483646 h 456"/>
                <a:gd name="T28" fmla="*/ 2147483646 w 912"/>
                <a:gd name="T29" fmla="*/ 2147483646 h 456"/>
                <a:gd name="T30" fmla="*/ 2147483646 w 912"/>
                <a:gd name="T31" fmla="*/ 2147483646 h 456"/>
                <a:gd name="T32" fmla="*/ 2147483646 w 912"/>
                <a:gd name="T33" fmla="*/ 2147483646 h 456"/>
                <a:gd name="T34" fmla="*/ 2147483646 w 912"/>
                <a:gd name="T35" fmla="*/ 2147483646 h 456"/>
                <a:gd name="T36" fmla="*/ 2147483646 w 912"/>
                <a:gd name="T37" fmla="*/ 2147483646 h 456"/>
                <a:gd name="T38" fmla="*/ 2147483646 w 912"/>
                <a:gd name="T39" fmla="*/ 2147483646 h 456"/>
                <a:gd name="T40" fmla="*/ 2147483646 w 912"/>
                <a:gd name="T41" fmla="*/ 2147483646 h 456"/>
                <a:gd name="T42" fmla="*/ 2147483646 w 912"/>
                <a:gd name="T43" fmla="*/ 2147483646 h 456"/>
                <a:gd name="T44" fmla="*/ 2147483646 w 912"/>
                <a:gd name="T45" fmla="*/ 2147483646 h 456"/>
                <a:gd name="T46" fmla="*/ 2147483646 w 912"/>
                <a:gd name="T47" fmla="*/ 2147483646 h 456"/>
                <a:gd name="T48" fmla="*/ 2147483646 w 912"/>
                <a:gd name="T49" fmla="*/ 2147483646 h 456"/>
                <a:gd name="T50" fmla="*/ 2147483646 w 912"/>
                <a:gd name="T51" fmla="*/ 2147483646 h 456"/>
                <a:gd name="T52" fmla="*/ 2147483646 w 912"/>
                <a:gd name="T53" fmla="*/ 2147483646 h 456"/>
                <a:gd name="T54" fmla="*/ 2147483646 w 912"/>
                <a:gd name="T55" fmla="*/ 2147483646 h 456"/>
                <a:gd name="T56" fmla="*/ 2147483646 w 912"/>
                <a:gd name="T57" fmla="*/ 2147483646 h 456"/>
                <a:gd name="T58" fmla="*/ 2147483646 w 912"/>
                <a:gd name="T59" fmla="*/ 2147483646 h 456"/>
                <a:gd name="T60" fmla="*/ 0 w 912"/>
                <a:gd name="T61" fmla="*/ 2147483646 h 4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2"/>
                <a:gd name="T94" fmla="*/ 0 h 456"/>
                <a:gd name="T95" fmla="*/ 912 w 912"/>
                <a:gd name="T96" fmla="*/ 456 h 4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2" h="456">
                  <a:moveTo>
                    <a:pt x="0" y="36"/>
                  </a:moveTo>
                  <a:lnTo>
                    <a:pt x="798" y="6"/>
                  </a:lnTo>
                  <a:lnTo>
                    <a:pt x="810" y="0"/>
                  </a:lnTo>
                  <a:lnTo>
                    <a:pt x="870" y="0"/>
                  </a:lnTo>
                  <a:lnTo>
                    <a:pt x="900" y="6"/>
                  </a:lnTo>
                  <a:lnTo>
                    <a:pt x="912" y="432"/>
                  </a:lnTo>
                  <a:lnTo>
                    <a:pt x="465" y="453"/>
                  </a:lnTo>
                  <a:lnTo>
                    <a:pt x="444" y="456"/>
                  </a:lnTo>
                  <a:lnTo>
                    <a:pt x="348" y="450"/>
                  </a:lnTo>
                  <a:lnTo>
                    <a:pt x="348" y="438"/>
                  </a:lnTo>
                  <a:lnTo>
                    <a:pt x="336" y="432"/>
                  </a:lnTo>
                  <a:lnTo>
                    <a:pt x="330" y="426"/>
                  </a:lnTo>
                  <a:lnTo>
                    <a:pt x="300" y="426"/>
                  </a:lnTo>
                  <a:lnTo>
                    <a:pt x="288" y="414"/>
                  </a:lnTo>
                  <a:lnTo>
                    <a:pt x="264" y="414"/>
                  </a:lnTo>
                  <a:lnTo>
                    <a:pt x="264" y="342"/>
                  </a:lnTo>
                  <a:lnTo>
                    <a:pt x="258" y="330"/>
                  </a:lnTo>
                  <a:lnTo>
                    <a:pt x="234" y="330"/>
                  </a:lnTo>
                  <a:lnTo>
                    <a:pt x="228" y="294"/>
                  </a:lnTo>
                  <a:lnTo>
                    <a:pt x="195" y="297"/>
                  </a:lnTo>
                  <a:lnTo>
                    <a:pt x="192" y="258"/>
                  </a:lnTo>
                  <a:lnTo>
                    <a:pt x="150" y="258"/>
                  </a:lnTo>
                  <a:lnTo>
                    <a:pt x="144" y="216"/>
                  </a:lnTo>
                  <a:lnTo>
                    <a:pt x="114" y="216"/>
                  </a:lnTo>
                  <a:lnTo>
                    <a:pt x="114" y="180"/>
                  </a:lnTo>
                  <a:lnTo>
                    <a:pt x="96" y="186"/>
                  </a:lnTo>
                  <a:lnTo>
                    <a:pt x="78" y="186"/>
                  </a:lnTo>
                  <a:lnTo>
                    <a:pt x="36" y="144"/>
                  </a:lnTo>
                  <a:lnTo>
                    <a:pt x="42" y="108"/>
                  </a:lnTo>
                  <a:lnTo>
                    <a:pt x="6" y="108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Freeform 55">
              <a:extLst>
                <a:ext uri="{FF2B5EF4-FFF2-40B4-BE49-F238E27FC236}">
                  <a16:creationId xmlns:a16="http://schemas.microsoft.com/office/drawing/2014/main" id="{557D483E-BB17-7DDB-6E1C-ADC97470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5500688"/>
              <a:ext cx="1938337" cy="1331912"/>
            </a:xfrm>
            <a:custGeom>
              <a:avLst/>
              <a:gdLst>
                <a:gd name="T0" fmla="*/ 2147483646 w 1254"/>
                <a:gd name="T1" fmla="*/ 2147483646 h 888"/>
                <a:gd name="T2" fmla="*/ 2147483646 w 1254"/>
                <a:gd name="T3" fmla="*/ 2147483646 h 888"/>
                <a:gd name="T4" fmla="*/ 2147483646 w 1254"/>
                <a:gd name="T5" fmla="*/ 2147483646 h 888"/>
                <a:gd name="T6" fmla="*/ 2147483646 w 1254"/>
                <a:gd name="T7" fmla="*/ 0 h 888"/>
                <a:gd name="T8" fmla="*/ 2147483646 w 1254"/>
                <a:gd name="T9" fmla="*/ 2147483646 h 888"/>
                <a:gd name="T10" fmla="*/ 2147483646 w 1254"/>
                <a:gd name="T11" fmla="*/ 2147483646 h 888"/>
                <a:gd name="T12" fmla="*/ 2147483646 w 1254"/>
                <a:gd name="T13" fmla="*/ 2147483646 h 888"/>
                <a:gd name="T14" fmla="*/ 2147483646 w 1254"/>
                <a:gd name="T15" fmla="*/ 2147483646 h 888"/>
                <a:gd name="T16" fmla="*/ 2147483646 w 1254"/>
                <a:gd name="T17" fmla="*/ 2147483646 h 888"/>
                <a:gd name="T18" fmla="*/ 2147483646 w 1254"/>
                <a:gd name="T19" fmla="*/ 2147483646 h 888"/>
                <a:gd name="T20" fmla="*/ 2147483646 w 1254"/>
                <a:gd name="T21" fmla="*/ 2147483646 h 888"/>
                <a:gd name="T22" fmla="*/ 2147483646 w 1254"/>
                <a:gd name="T23" fmla="*/ 2147483646 h 888"/>
                <a:gd name="T24" fmla="*/ 2147483646 w 1254"/>
                <a:gd name="T25" fmla="*/ 2147483646 h 888"/>
                <a:gd name="T26" fmla="*/ 2147483646 w 1254"/>
                <a:gd name="T27" fmla="*/ 2147483646 h 888"/>
                <a:gd name="T28" fmla="*/ 2147483646 w 1254"/>
                <a:gd name="T29" fmla="*/ 2147483646 h 888"/>
                <a:gd name="T30" fmla="*/ 2147483646 w 1254"/>
                <a:gd name="T31" fmla="*/ 2147483646 h 888"/>
                <a:gd name="T32" fmla="*/ 2147483646 w 1254"/>
                <a:gd name="T33" fmla="*/ 2147483646 h 888"/>
                <a:gd name="T34" fmla="*/ 2147483646 w 1254"/>
                <a:gd name="T35" fmla="*/ 2147483646 h 888"/>
                <a:gd name="T36" fmla="*/ 2147483646 w 1254"/>
                <a:gd name="T37" fmla="*/ 2147483646 h 888"/>
                <a:gd name="T38" fmla="*/ 2147483646 w 1254"/>
                <a:gd name="T39" fmla="*/ 2147483646 h 888"/>
                <a:gd name="T40" fmla="*/ 2147483646 w 1254"/>
                <a:gd name="T41" fmla="*/ 2147483646 h 888"/>
                <a:gd name="T42" fmla="*/ 2147483646 w 1254"/>
                <a:gd name="T43" fmla="*/ 2147483646 h 888"/>
                <a:gd name="T44" fmla="*/ 2147483646 w 1254"/>
                <a:gd name="T45" fmla="*/ 2147483646 h 888"/>
                <a:gd name="T46" fmla="*/ 2147483646 w 1254"/>
                <a:gd name="T47" fmla="*/ 2147483646 h 888"/>
                <a:gd name="T48" fmla="*/ 2147483646 w 1254"/>
                <a:gd name="T49" fmla="*/ 2147483646 h 888"/>
                <a:gd name="T50" fmla="*/ 2147483646 w 1254"/>
                <a:gd name="T51" fmla="*/ 2147483646 h 888"/>
                <a:gd name="T52" fmla="*/ 2147483646 w 1254"/>
                <a:gd name="T53" fmla="*/ 2147483646 h 888"/>
                <a:gd name="T54" fmla="*/ 2147483646 w 1254"/>
                <a:gd name="T55" fmla="*/ 2147483646 h 888"/>
                <a:gd name="T56" fmla="*/ 2147483646 w 1254"/>
                <a:gd name="T57" fmla="*/ 2147483646 h 888"/>
                <a:gd name="T58" fmla="*/ 2147483646 w 1254"/>
                <a:gd name="T59" fmla="*/ 2147483646 h 888"/>
                <a:gd name="T60" fmla="*/ 0 w 1254"/>
                <a:gd name="T61" fmla="*/ 2147483646 h 888"/>
                <a:gd name="T62" fmla="*/ 0 w 1254"/>
                <a:gd name="T63" fmla="*/ 2147483646 h 888"/>
                <a:gd name="T64" fmla="*/ 2147483646 w 1254"/>
                <a:gd name="T65" fmla="*/ 2147483646 h 888"/>
                <a:gd name="T66" fmla="*/ 2147483646 w 1254"/>
                <a:gd name="T67" fmla="*/ 2147483646 h 888"/>
                <a:gd name="T68" fmla="*/ 2147483646 w 1254"/>
                <a:gd name="T69" fmla="*/ 2147483646 h 888"/>
                <a:gd name="T70" fmla="*/ 2147483646 w 1254"/>
                <a:gd name="T71" fmla="*/ 2147483646 h 888"/>
                <a:gd name="T72" fmla="*/ 2147483646 w 1254"/>
                <a:gd name="T73" fmla="*/ 2147483646 h 8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4"/>
                <a:gd name="T112" fmla="*/ 0 h 888"/>
                <a:gd name="T113" fmla="*/ 1254 w 1254"/>
                <a:gd name="T114" fmla="*/ 888 h 8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4" h="888">
                  <a:moveTo>
                    <a:pt x="24" y="66"/>
                  </a:moveTo>
                  <a:lnTo>
                    <a:pt x="582" y="12"/>
                  </a:lnTo>
                  <a:lnTo>
                    <a:pt x="648" y="6"/>
                  </a:lnTo>
                  <a:lnTo>
                    <a:pt x="702" y="0"/>
                  </a:lnTo>
                  <a:lnTo>
                    <a:pt x="1086" y="324"/>
                  </a:lnTo>
                  <a:lnTo>
                    <a:pt x="1092" y="360"/>
                  </a:lnTo>
                  <a:lnTo>
                    <a:pt x="1098" y="390"/>
                  </a:lnTo>
                  <a:lnTo>
                    <a:pt x="1128" y="402"/>
                  </a:lnTo>
                  <a:lnTo>
                    <a:pt x="1122" y="420"/>
                  </a:lnTo>
                  <a:lnTo>
                    <a:pt x="1164" y="456"/>
                  </a:lnTo>
                  <a:lnTo>
                    <a:pt x="1182" y="510"/>
                  </a:lnTo>
                  <a:lnTo>
                    <a:pt x="1194" y="522"/>
                  </a:lnTo>
                  <a:lnTo>
                    <a:pt x="1200" y="558"/>
                  </a:lnTo>
                  <a:lnTo>
                    <a:pt x="1242" y="588"/>
                  </a:lnTo>
                  <a:lnTo>
                    <a:pt x="1254" y="684"/>
                  </a:lnTo>
                  <a:lnTo>
                    <a:pt x="1206" y="708"/>
                  </a:lnTo>
                  <a:lnTo>
                    <a:pt x="1194" y="738"/>
                  </a:lnTo>
                  <a:lnTo>
                    <a:pt x="882" y="756"/>
                  </a:lnTo>
                  <a:lnTo>
                    <a:pt x="864" y="780"/>
                  </a:lnTo>
                  <a:lnTo>
                    <a:pt x="306" y="810"/>
                  </a:lnTo>
                  <a:lnTo>
                    <a:pt x="300" y="822"/>
                  </a:lnTo>
                  <a:lnTo>
                    <a:pt x="198" y="828"/>
                  </a:lnTo>
                  <a:lnTo>
                    <a:pt x="144" y="828"/>
                  </a:lnTo>
                  <a:lnTo>
                    <a:pt x="138" y="822"/>
                  </a:lnTo>
                  <a:lnTo>
                    <a:pt x="84" y="828"/>
                  </a:lnTo>
                  <a:lnTo>
                    <a:pt x="72" y="852"/>
                  </a:lnTo>
                  <a:lnTo>
                    <a:pt x="66" y="858"/>
                  </a:lnTo>
                  <a:lnTo>
                    <a:pt x="66" y="870"/>
                  </a:lnTo>
                  <a:lnTo>
                    <a:pt x="48" y="876"/>
                  </a:lnTo>
                  <a:lnTo>
                    <a:pt x="42" y="888"/>
                  </a:lnTo>
                  <a:lnTo>
                    <a:pt x="0" y="864"/>
                  </a:lnTo>
                  <a:lnTo>
                    <a:pt x="0" y="846"/>
                  </a:lnTo>
                  <a:lnTo>
                    <a:pt x="6" y="834"/>
                  </a:lnTo>
                  <a:lnTo>
                    <a:pt x="18" y="828"/>
                  </a:lnTo>
                  <a:lnTo>
                    <a:pt x="48" y="720"/>
                  </a:lnTo>
                  <a:lnTo>
                    <a:pt x="30" y="492"/>
                  </a:lnTo>
                  <a:lnTo>
                    <a:pt x="24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Freeform 56">
              <a:extLst>
                <a:ext uri="{FF2B5EF4-FFF2-40B4-BE49-F238E27FC236}">
                  <a16:creationId xmlns:a16="http://schemas.microsoft.com/office/drawing/2014/main" id="{909EF45E-268C-6E36-B45B-D865CE9AE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6238875"/>
              <a:ext cx="722312" cy="701675"/>
            </a:xfrm>
            <a:custGeom>
              <a:avLst/>
              <a:gdLst>
                <a:gd name="T0" fmla="*/ 2147483646 w 468"/>
                <a:gd name="T1" fmla="*/ 0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2147483646 w 468"/>
                <a:gd name="T11" fmla="*/ 2147483646 h 468"/>
                <a:gd name="T12" fmla="*/ 2147483646 w 468"/>
                <a:gd name="T13" fmla="*/ 2147483646 h 468"/>
                <a:gd name="T14" fmla="*/ 0 w 468"/>
                <a:gd name="T15" fmla="*/ 2147483646 h 468"/>
                <a:gd name="T16" fmla="*/ 0 w 468"/>
                <a:gd name="T17" fmla="*/ 2147483646 h 468"/>
                <a:gd name="T18" fmla="*/ 2147483646 w 468"/>
                <a:gd name="T19" fmla="*/ 2147483646 h 468"/>
                <a:gd name="T20" fmla="*/ 2147483646 w 468"/>
                <a:gd name="T21" fmla="*/ 2147483646 h 468"/>
                <a:gd name="T22" fmla="*/ 2147483646 w 468"/>
                <a:gd name="T23" fmla="*/ 2147483646 h 468"/>
                <a:gd name="T24" fmla="*/ 2147483646 w 468"/>
                <a:gd name="T25" fmla="*/ 2147483646 h 468"/>
                <a:gd name="T26" fmla="*/ 2147483646 w 468"/>
                <a:gd name="T27" fmla="*/ 2147483646 h 468"/>
                <a:gd name="T28" fmla="*/ 2147483646 w 468"/>
                <a:gd name="T29" fmla="*/ 2147483646 h 468"/>
                <a:gd name="T30" fmla="*/ 2147483646 w 468"/>
                <a:gd name="T31" fmla="*/ 2147483646 h 468"/>
                <a:gd name="T32" fmla="*/ 2147483646 w 468"/>
                <a:gd name="T33" fmla="*/ 2147483646 h 468"/>
                <a:gd name="T34" fmla="*/ 2147483646 w 468"/>
                <a:gd name="T35" fmla="*/ 2147483646 h 468"/>
                <a:gd name="T36" fmla="*/ 2147483646 w 468"/>
                <a:gd name="T37" fmla="*/ 2147483646 h 468"/>
                <a:gd name="T38" fmla="*/ 2147483646 w 468"/>
                <a:gd name="T39" fmla="*/ 2147483646 h 468"/>
                <a:gd name="T40" fmla="*/ 2147483646 w 468"/>
                <a:gd name="T41" fmla="*/ 2147483646 h 468"/>
                <a:gd name="T42" fmla="*/ 2147483646 w 468"/>
                <a:gd name="T43" fmla="*/ 2147483646 h 468"/>
                <a:gd name="T44" fmla="*/ 2147483646 w 468"/>
                <a:gd name="T45" fmla="*/ 2147483646 h 468"/>
                <a:gd name="T46" fmla="*/ 2147483646 w 468"/>
                <a:gd name="T47" fmla="*/ 2147483646 h 468"/>
                <a:gd name="T48" fmla="*/ 2147483646 w 468"/>
                <a:gd name="T49" fmla="*/ 2147483646 h 468"/>
                <a:gd name="T50" fmla="*/ 2147483646 w 468"/>
                <a:gd name="T51" fmla="*/ 2147483646 h 468"/>
                <a:gd name="T52" fmla="*/ 2147483646 w 468"/>
                <a:gd name="T53" fmla="*/ 2147483646 h 468"/>
                <a:gd name="T54" fmla="*/ 2147483646 w 468"/>
                <a:gd name="T55" fmla="*/ 2147483646 h 468"/>
                <a:gd name="T56" fmla="*/ 2147483646 w 468"/>
                <a:gd name="T57" fmla="*/ 2147483646 h 468"/>
                <a:gd name="T58" fmla="*/ 2147483646 w 468"/>
                <a:gd name="T59" fmla="*/ 2147483646 h 468"/>
                <a:gd name="T60" fmla="*/ 2147483646 w 468"/>
                <a:gd name="T61" fmla="*/ 2147483646 h 468"/>
                <a:gd name="T62" fmla="*/ 2147483646 w 468"/>
                <a:gd name="T63" fmla="*/ 2147483646 h 468"/>
                <a:gd name="T64" fmla="*/ 2147483646 w 468"/>
                <a:gd name="T65" fmla="*/ 2147483646 h 468"/>
                <a:gd name="T66" fmla="*/ 2147483646 w 468"/>
                <a:gd name="T67" fmla="*/ 2147483646 h 468"/>
                <a:gd name="T68" fmla="*/ 2147483646 w 468"/>
                <a:gd name="T69" fmla="*/ 2147483646 h 468"/>
                <a:gd name="T70" fmla="*/ 2147483646 w 468"/>
                <a:gd name="T71" fmla="*/ 2147483646 h 468"/>
                <a:gd name="T72" fmla="*/ 2147483646 w 468"/>
                <a:gd name="T73" fmla="*/ 0 h 4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8"/>
                <a:gd name="T112" fmla="*/ 0 h 468"/>
                <a:gd name="T113" fmla="*/ 468 w 468"/>
                <a:gd name="T114" fmla="*/ 468 h 4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8" h="468">
                  <a:moveTo>
                    <a:pt x="450" y="0"/>
                  </a:moveTo>
                  <a:lnTo>
                    <a:pt x="12" y="15"/>
                  </a:lnTo>
                  <a:lnTo>
                    <a:pt x="114" y="240"/>
                  </a:lnTo>
                  <a:lnTo>
                    <a:pt x="114" y="258"/>
                  </a:lnTo>
                  <a:lnTo>
                    <a:pt x="102" y="264"/>
                  </a:lnTo>
                  <a:lnTo>
                    <a:pt x="102" y="288"/>
                  </a:lnTo>
                  <a:lnTo>
                    <a:pt x="66" y="28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12" y="342"/>
                  </a:lnTo>
                  <a:lnTo>
                    <a:pt x="36" y="342"/>
                  </a:lnTo>
                  <a:lnTo>
                    <a:pt x="48" y="348"/>
                  </a:lnTo>
                  <a:lnTo>
                    <a:pt x="72" y="348"/>
                  </a:lnTo>
                  <a:lnTo>
                    <a:pt x="84" y="342"/>
                  </a:lnTo>
                  <a:lnTo>
                    <a:pt x="162" y="342"/>
                  </a:lnTo>
                  <a:lnTo>
                    <a:pt x="180" y="354"/>
                  </a:lnTo>
                  <a:lnTo>
                    <a:pt x="204" y="396"/>
                  </a:lnTo>
                  <a:lnTo>
                    <a:pt x="216" y="420"/>
                  </a:lnTo>
                  <a:lnTo>
                    <a:pt x="216" y="438"/>
                  </a:lnTo>
                  <a:lnTo>
                    <a:pt x="204" y="444"/>
                  </a:lnTo>
                  <a:lnTo>
                    <a:pt x="210" y="462"/>
                  </a:lnTo>
                  <a:lnTo>
                    <a:pt x="222" y="462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50"/>
                  </a:lnTo>
                  <a:lnTo>
                    <a:pt x="288" y="444"/>
                  </a:lnTo>
                  <a:lnTo>
                    <a:pt x="318" y="450"/>
                  </a:lnTo>
                  <a:lnTo>
                    <a:pt x="318" y="438"/>
                  </a:lnTo>
                  <a:lnTo>
                    <a:pt x="354" y="396"/>
                  </a:lnTo>
                  <a:lnTo>
                    <a:pt x="360" y="378"/>
                  </a:lnTo>
                  <a:lnTo>
                    <a:pt x="420" y="378"/>
                  </a:lnTo>
                  <a:lnTo>
                    <a:pt x="411" y="363"/>
                  </a:lnTo>
                  <a:lnTo>
                    <a:pt x="420" y="354"/>
                  </a:lnTo>
                  <a:lnTo>
                    <a:pt x="438" y="330"/>
                  </a:lnTo>
                  <a:lnTo>
                    <a:pt x="468" y="228"/>
                  </a:lnTo>
                  <a:lnTo>
                    <a:pt x="45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Freeform 57">
              <a:extLst>
                <a:ext uri="{FF2B5EF4-FFF2-40B4-BE49-F238E27FC236}">
                  <a16:creationId xmlns:a16="http://schemas.microsoft.com/office/drawing/2014/main" id="{2F589847-9652-9C0B-5168-1C1E5473F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6211888"/>
              <a:ext cx="465138" cy="530225"/>
            </a:xfrm>
            <a:custGeom>
              <a:avLst/>
              <a:gdLst>
                <a:gd name="T0" fmla="*/ 2147483646 w 300"/>
                <a:gd name="T1" fmla="*/ 2147483646 h 354"/>
                <a:gd name="T2" fmla="*/ 2147483646 w 300"/>
                <a:gd name="T3" fmla="*/ 2147483646 h 354"/>
                <a:gd name="T4" fmla="*/ 2147483646 w 300"/>
                <a:gd name="T5" fmla="*/ 2147483646 h 354"/>
                <a:gd name="T6" fmla="*/ 2147483646 w 300"/>
                <a:gd name="T7" fmla="*/ 2147483646 h 354"/>
                <a:gd name="T8" fmla="*/ 2147483646 w 300"/>
                <a:gd name="T9" fmla="*/ 2147483646 h 354"/>
                <a:gd name="T10" fmla="*/ 2147483646 w 300"/>
                <a:gd name="T11" fmla="*/ 2147483646 h 354"/>
                <a:gd name="T12" fmla="*/ 2147483646 w 300"/>
                <a:gd name="T13" fmla="*/ 2147483646 h 354"/>
                <a:gd name="T14" fmla="*/ 2147483646 w 300"/>
                <a:gd name="T15" fmla="*/ 2147483646 h 354"/>
                <a:gd name="T16" fmla="*/ 2147483646 w 300"/>
                <a:gd name="T17" fmla="*/ 0 h 354"/>
                <a:gd name="T18" fmla="*/ 0 w 300"/>
                <a:gd name="T19" fmla="*/ 2147483646 h 354"/>
                <a:gd name="T20" fmla="*/ 2147483646 w 300"/>
                <a:gd name="T21" fmla="*/ 2147483646 h 354"/>
                <a:gd name="T22" fmla="*/ 0 w 300"/>
                <a:gd name="T23" fmla="*/ 2147483646 h 354"/>
                <a:gd name="T24" fmla="*/ 2147483646 w 300"/>
                <a:gd name="T25" fmla="*/ 2147483646 h 354"/>
                <a:gd name="T26" fmla="*/ 2147483646 w 300"/>
                <a:gd name="T27" fmla="*/ 2147483646 h 354"/>
                <a:gd name="T28" fmla="*/ 2147483646 w 300"/>
                <a:gd name="T29" fmla="*/ 2147483646 h 354"/>
                <a:gd name="T30" fmla="*/ 2147483646 w 300"/>
                <a:gd name="T31" fmla="*/ 2147483646 h 354"/>
                <a:gd name="T32" fmla="*/ 2147483646 w 300"/>
                <a:gd name="T33" fmla="*/ 2147483646 h 354"/>
                <a:gd name="T34" fmla="*/ 2147483646 w 300"/>
                <a:gd name="T35" fmla="*/ 2147483646 h 354"/>
                <a:gd name="T36" fmla="*/ 2147483646 w 300"/>
                <a:gd name="T37" fmla="*/ 2147483646 h 354"/>
                <a:gd name="T38" fmla="*/ 2147483646 w 300"/>
                <a:gd name="T39" fmla="*/ 2147483646 h 354"/>
                <a:gd name="T40" fmla="*/ 2147483646 w 300"/>
                <a:gd name="T41" fmla="*/ 2147483646 h 354"/>
                <a:gd name="T42" fmla="*/ 2147483646 w 300"/>
                <a:gd name="T43" fmla="*/ 2147483646 h 354"/>
                <a:gd name="T44" fmla="*/ 2147483646 w 300"/>
                <a:gd name="T45" fmla="*/ 2147483646 h 354"/>
                <a:gd name="T46" fmla="*/ 2147483646 w 300"/>
                <a:gd name="T47" fmla="*/ 2147483646 h 354"/>
                <a:gd name="T48" fmla="*/ 2147483646 w 300"/>
                <a:gd name="T49" fmla="*/ 2147483646 h 354"/>
                <a:gd name="T50" fmla="*/ 2147483646 w 300"/>
                <a:gd name="T51" fmla="*/ 2147483646 h 354"/>
                <a:gd name="T52" fmla="*/ 2147483646 w 300"/>
                <a:gd name="T53" fmla="*/ 2147483646 h 354"/>
                <a:gd name="T54" fmla="*/ 2147483646 w 300"/>
                <a:gd name="T55" fmla="*/ 2147483646 h 354"/>
                <a:gd name="T56" fmla="*/ 2147483646 w 300"/>
                <a:gd name="T57" fmla="*/ 2147483646 h 354"/>
                <a:gd name="T58" fmla="*/ 2147483646 w 300"/>
                <a:gd name="T59" fmla="*/ 2147483646 h 354"/>
                <a:gd name="T60" fmla="*/ 2147483646 w 300"/>
                <a:gd name="T61" fmla="*/ 2147483646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0"/>
                <a:gd name="T94" fmla="*/ 0 h 354"/>
                <a:gd name="T95" fmla="*/ 300 w 300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0" h="354">
                  <a:moveTo>
                    <a:pt x="198" y="36"/>
                  </a:moveTo>
                  <a:lnTo>
                    <a:pt x="180" y="39"/>
                  </a:lnTo>
                  <a:lnTo>
                    <a:pt x="180" y="42"/>
                  </a:lnTo>
                  <a:lnTo>
                    <a:pt x="84" y="33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0" y="12"/>
                  </a:lnTo>
                  <a:lnTo>
                    <a:pt x="33" y="12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42" y="252"/>
                  </a:lnTo>
                  <a:lnTo>
                    <a:pt x="54" y="258"/>
                  </a:lnTo>
                  <a:lnTo>
                    <a:pt x="84" y="270"/>
                  </a:lnTo>
                  <a:lnTo>
                    <a:pt x="102" y="300"/>
                  </a:lnTo>
                  <a:lnTo>
                    <a:pt x="114" y="330"/>
                  </a:lnTo>
                  <a:lnTo>
                    <a:pt x="132" y="342"/>
                  </a:lnTo>
                  <a:lnTo>
                    <a:pt x="156" y="342"/>
                  </a:lnTo>
                  <a:lnTo>
                    <a:pt x="174" y="348"/>
                  </a:lnTo>
                  <a:lnTo>
                    <a:pt x="186" y="354"/>
                  </a:lnTo>
                  <a:lnTo>
                    <a:pt x="186" y="342"/>
                  </a:lnTo>
                  <a:lnTo>
                    <a:pt x="246" y="312"/>
                  </a:lnTo>
                  <a:lnTo>
                    <a:pt x="294" y="306"/>
                  </a:lnTo>
                  <a:lnTo>
                    <a:pt x="288" y="288"/>
                  </a:lnTo>
                  <a:lnTo>
                    <a:pt x="300" y="276"/>
                  </a:lnTo>
                  <a:lnTo>
                    <a:pt x="300" y="258"/>
                  </a:lnTo>
                  <a:lnTo>
                    <a:pt x="300" y="264"/>
                  </a:lnTo>
                  <a:lnTo>
                    <a:pt x="198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Freeform 58">
              <a:extLst>
                <a:ext uri="{FF2B5EF4-FFF2-40B4-BE49-F238E27FC236}">
                  <a16:creationId xmlns:a16="http://schemas.microsoft.com/office/drawing/2014/main" id="{4EA0BE09-CD38-8419-1F64-336A8FF04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6086475"/>
              <a:ext cx="668337" cy="450850"/>
            </a:xfrm>
            <a:custGeom>
              <a:avLst/>
              <a:gdLst>
                <a:gd name="T0" fmla="*/ 0 w 432"/>
                <a:gd name="T1" fmla="*/ 2147483646 h 300"/>
                <a:gd name="T2" fmla="*/ 2147483646 w 432"/>
                <a:gd name="T3" fmla="*/ 2147483646 h 300"/>
                <a:gd name="T4" fmla="*/ 2147483646 w 432"/>
                <a:gd name="T5" fmla="*/ 2147483646 h 300"/>
                <a:gd name="T6" fmla="*/ 2147483646 w 432"/>
                <a:gd name="T7" fmla="*/ 2147483646 h 300"/>
                <a:gd name="T8" fmla="*/ 2147483646 w 432"/>
                <a:gd name="T9" fmla="*/ 2147483646 h 300"/>
                <a:gd name="T10" fmla="*/ 2147483646 w 432"/>
                <a:gd name="T11" fmla="*/ 2147483646 h 300"/>
                <a:gd name="T12" fmla="*/ 2147483646 w 432"/>
                <a:gd name="T13" fmla="*/ 2147483646 h 300"/>
                <a:gd name="T14" fmla="*/ 2147483646 w 432"/>
                <a:gd name="T15" fmla="*/ 0 h 300"/>
                <a:gd name="T16" fmla="*/ 2147483646 w 432"/>
                <a:gd name="T17" fmla="*/ 2147483646 h 300"/>
                <a:gd name="T18" fmla="*/ 2147483646 w 432"/>
                <a:gd name="T19" fmla="*/ 2147483646 h 300"/>
                <a:gd name="T20" fmla="*/ 2147483646 w 432"/>
                <a:gd name="T21" fmla="*/ 2147483646 h 300"/>
                <a:gd name="T22" fmla="*/ 2147483646 w 432"/>
                <a:gd name="T23" fmla="*/ 2147483646 h 300"/>
                <a:gd name="T24" fmla="*/ 2147483646 w 432"/>
                <a:gd name="T25" fmla="*/ 2147483646 h 300"/>
                <a:gd name="T26" fmla="*/ 2147483646 w 432"/>
                <a:gd name="T27" fmla="*/ 2147483646 h 300"/>
                <a:gd name="T28" fmla="*/ 2147483646 w 432"/>
                <a:gd name="T29" fmla="*/ 2147483646 h 300"/>
                <a:gd name="T30" fmla="*/ 2147483646 w 432"/>
                <a:gd name="T31" fmla="*/ 2147483646 h 300"/>
                <a:gd name="T32" fmla="*/ 2147483646 w 432"/>
                <a:gd name="T33" fmla="*/ 2147483646 h 300"/>
                <a:gd name="T34" fmla="*/ 2147483646 w 432"/>
                <a:gd name="T35" fmla="*/ 2147483646 h 300"/>
                <a:gd name="T36" fmla="*/ 2147483646 w 432"/>
                <a:gd name="T37" fmla="*/ 2147483646 h 300"/>
                <a:gd name="T38" fmla="*/ 2147483646 w 432"/>
                <a:gd name="T39" fmla="*/ 2147483646 h 300"/>
                <a:gd name="T40" fmla="*/ 2147483646 w 432"/>
                <a:gd name="T41" fmla="*/ 2147483646 h 300"/>
                <a:gd name="T42" fmla="*/ 2147483646 w 432"/>
                <a:gd name="T43" fmla="*/ 2147483646 h 300"/>
                <a:gd name="T44" fmla="*/ 2147483646 w 432"/>
                <a:gd name="T45" fmla="*/ 2147483646 h 300"/>
                <a:gd name="T46" fmla="*/ 2147483646 w 432"/>
                <a:gd name="T47" fmla="*/ 2147483646 h 300"/>
                <a:gd name="T48" fmla="*/ 2147483646 w 432"/>
                <a:gd name="T49" fmla="*/ 2147483646 h 300"/>
                <a:gd name="T50" fmla="*/ 2147483646 w 432"/>
                <a:gd name="T51" fmla="*/ 2147483646 h 300"/>
                <a:gd name="T52" fmla="*/ 2147483646 w 432"/>
                <a:gd name="T53" fmla="*/ 2147483646 h 300"/>
                <a:gd name="T54" fmla="*/ 2147483646 w 432"/>
                <a:gd name="T55" fmla="*/ 2147483646 h 300"/>
                <a:gd name="T56" fmla="*/ 2147483646 w 432"/>
                <a:gd name="T57" fmla="*/ 2147483646 h 300"/>
                <a:gd name="T58" fmla="*/ 2147483646 w 432"/>
                <a:gd name="T59" fmla="*/ 2147483646 h 300"/>
                <a:gd name="T60" fmla="*/ 2147483646 w 432"/>
                <a:gd name="T61" fmla="*/ 2147483646 h 300"/>
                <a:gd name="T62" fmla="*/ 2147483646 w 432"/>
                <a:gd name="T63" fmla="*/ 2147483646 h 300"/>
                <a:gd name="T64" fmla="*/ 2147483646 w 432"/>
                <a:gd name="T65" fmla="*/ 2147483646 h 300"/>
                <a:gd name="T66" fmla="*/ 2147483646 w 432"/>
                <a:gd name="T67" fmla="*/ 2147483646 h 300"/>
                <a:gd name="T68" fmla="*/ 2147483646 w 432"/>
                <a:gd name="T69" fmla="*/ 2147483646 h 300"/>
                <a:gd name="T70" fmla="*/ 2147483646 w 432"/>
                <a:gd name="T71" fmla="*/ 2147483646 h 300"/>
                <a:gd name="T72" fmla="*/ 2147483646 w 432"/>
                <a:gd name="T73" fmla="*/ 2147483646 h 300"/>
                <a:gd name="T74" fmla="*/ 2147483646 w 432"/>
                <a:gd name="T75" fmla="*/ 2147483646 h 300"/>
                <a:gd name="T76" fmla="*/ 2147483646 w 432"/>
                <a:gd name="T77" fmla="*/ 2147483646 h 300"/>
                <a:gd name="T78" fmla="*/ 2147483646 w 432"/>
                <a:gd name="T79" fmla="*/ 2147483646 h 300"/>
                <a:gd name="T80" fmla="*/ 2147483646 w 432"/>
                <a:gd name="T81" fmla="*/ 2147483646 h 300"/>
                <a:gd name="T82" fmla="*/ 0 w 432"/>
                <a:gd name="T83" fmla="*/ 2147483646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300"/>
                <a:gd name="T128" fmla="*/ 432 w 432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300">
                  <a:moveTo>
                    <a:pt x="0" y="72"/>
                  </a:moveTo>
                  <a:lnTo>
                    <a:pt x="66" y="48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26" y="72"/>
                  </a:lnTo>
                  <a:lnTo>
                    <a:pt x="114" y="42"/>
                  </a:lnTo>
                  <a:lnTo>
                    <a:pt x="162" y="30"/>
                  </a:lnTo>
                  <a:lnTo>
                    <a:pt x="192" y="0"/>
                  </a:lnTo>
                  <a:lnTo>
                    <a:pt x="288" y="30"/>
                  </a:lnTo>
                  <a:lnTo>
                    <a:pt x="318" y="54"/>
                  </a:lnTo>
                  <a:lnTo>
                    <a:pt x="348" y="54"/>
                  </a:lnTo>
                  <a:lnTo>
                    <a:pt x="384" y="84"/>
                  </a:lnTo>
                  <a:lnTo>
                    <a:pt x="414" y="84"/>
                  </a:lnTo>
                  <a:lnTo>
                    <a:pt x="420" y="90"/>
                  </a:lnTo>
                  <a:lnTo>
                    <a:pt x="432" y="276"/>
                  </a:lnTo>
                  <a:lnTo>
                    <a:pt x="420" y="294"/>
                  </a:lnTo>
                  <a:lnTo>
                    <a:pt x="396" y="294"/>
                  </a:lnTo>
                  <a:lnTo>
                    <a:pt x="384" y="288"/>
                  </a:lnTo>
                  <a:lnTo>
                    <a:pt x="372" y="288"/>
                  </a:lnTo>
                  <a:lnTo>
                    <a:pt x="366" y="294"/>
                  </a:lnTo>
                  <a:lnTo>
                    <a:pt x="354" y="300"/>
                  </a:lnTo>
                  <a:lnTo>
                    <a:pt x="318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138" y="276"/>
                  </a:lnTo>
                  <a:lnTo>
                    <a:pt x="126" y="282"/>
                  </a:lnTo>
                  <a:lnTo>
                    <a:pt x="78" y="282"/>
                  </a:lnTo>
                  <a:lnTo>
                    <a:pt x="66" y="276"/>
                  </a:lnTo>
                  <a:lnTo>
                    <a:pt x="60" y="264"/>
                  </a:lnTo>
                  <a:lnTo>
                    <a:pt x="48" y="246"/>
                  </a:lnTo>
                  <a:lnTo>
                    <a:pt x="42" y="240"/>
                  </a:lnTo>
                  <a:lnTo>
                    <a:pt x="12" y="234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150"/>
                  </a:lnTo>
                  <a:lnTo>
                    <a:pt x="12" y="144"/>
                  </a:lnTo>
                  <a:lnTo>
                    <a:pt x="12" y="126"/>
                  </a:lnTo>
                  <a:lnTo>
                    <a:pt x="18" y="120"/>
                  </a:lnTo>
                  <a:lnTo>
                    <a:pt x="24" y="108"/>
                  </a:lnTo>
                  <a:lnTo>
                    <a:pt x="12" y="9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Freeform 59">
              <a:extLst>
                <a:ext uri="{FF2B5EF4-FFF2-40B4-BE49-F238E27FC236}">
                  <a16:creationId xmlns:a16="http://schemas.microsoft.com/office/drawing/2014/main" id="{79123D77-E677-C524-03D0-68C972D5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6797675"/>
              <a:ext cx="371475" cy="333375"/>
            </a:xfrm>
            <a:custGeom>
              <a:avLst/>
              <a:gdLst>
                <a:gd name="T0" fmla="*/ 0 w 240"/>
                <a:gd name="T1" fmla="*/ 2147483646 h 222"/>
                <a:gd name="T2" fmla="*/ 2147483646 w 240"/>
                <a:gd name="T3" fmla="*/ 2147483646 h 222"/>
                <a:gd name="T4" fmla="*/ 2147483646 w 240"/>
                <a:gd name="T5" fmla="*/ 2147483646 h 222"/>
                <a:gd name="T6" fmla="*/ 2147483646 w 240"/>
                <a:gd name="T7" fmla="*/ 0 h 222"/>
                <a:gd name="T8" fmla="*/ 2147483646 w 240"/>
                <a:gd name="T9" fmla="*/ 2147483646 h 222"/>
                <a:gd name="T10" fmla="*/ 2147483646 w 240"/>
                <a:gd name="T11" fmla="*/ 2147483646 h 222"/>
                <a:gd name="T12" fmla="*/ 2147483646 w 240"/>
                <a:gd name="T13" fmla="*/ 2147483646 h 222"/>
                <a:gd name="T14" fmla="*/ 2147483646 w 240"/>
                <a:gd name="T15" fmla="*/ 2147483646 h 222"/>
                <a:gd name="T16" fmla="*/ 2147483646 w 240"/>
                <a:gd name="T17" fmla="*/ 2147483646 h 222"/>
                <a:gd name="T18" fmla="*/ 2147483646 w 240"/>
                <a:gd name="T19" fmla="*/ 2147483646 h 222"/>
                <a:gd name="T20" fmla="*/ 2147483646 w 240"/>
                <a:gd name="T21" fmla="*/ 2147483646 h 222"/>
                <a:gd name="T22" fmla="*/ 2147483646 w 240"/>
                <a:gd name="T23" fmla="*/ 2147483646 h 222"/>
                <a:gd name="T24" fmla="*/ 2147483646 w 240"/>
                <a:gd name="T25" fmla="*/ 2147483646 h 222"/>
                <a:gd name="T26" fmla="*/ 2147483646 w 240"/>
                <a:gd name="T27" fmla="*/ 2147483646 h 222"/>
                <a:gd name="T28" fmla="*/ 2147483646 w 240"/>
                <a:gd name="T29" fmla="*/ 2147483646 h 222"/>
                <a:gd name="T30" fmla="*/ 2147483646 w 240"/>
                <a:gd name="T31" fmla="*/ 2147483646 h 222"/>
                <a:gd name="T32" fmla="*/ 2147483646 w 240"/>
                <a:gd name="T33" fmla="*/ 2147483646 h 222"/>
                <a:gd name="T34" fmla="*/ 2147483646 w 240"/>
                <a:gd name="T35" fmla="*/ 2147483646 h 222"/>
                <a:gd name="T36" fmla="*/ 2147483646 w 240"/>
                <a:gd name="T37" fmla="*/ 2147483646 h 222"/>
                <a:gd name="T38" fmla="*/ 2147483646 w 240"/>
                <a:gd name="T39" fmla="*/ 2147483646 h 222"/>
                <a:gd name="T40" fmla="*/ 2147483646 w 240"/>
                <a:gd name="T41" fmla="*/ 2147483646 h 222"/>
                <a:gd name="T42" fmla="*/ 2147483646 w 240"/>
                <a:gd name="T43" fmla="*/ 2147483646 h 222"/>
                <a:gd name="T44" fmla="*/ 2147483646 w 240"/>
                <a:gd name="T45" fmla="*/ 2147483646 h 222"/>
                <a:gd name="T46" fmla="*/ 2147483646 w 240"/>
                <a:gd name="T47" fmla="*/ 2147483646 h 222"/>
                <a:gd name="T48" fmla="*/ 2147483646 w 240"/>
                <a:gd name="T49" fmla="*/ 2147483646 h 222"/>
                <a:gd name="T50" fmla="*/ 2147483646 w 240"/>
                <a:gd name="T51" fmla="*/ 2147483646 h 222"/>
                <a:gd name="T52" fmla="*/ 2147483646 w 240"/>
                <a:gd name="T53" fmla="*/ 2147483646 h 222"/>
                <a:gd name="T54" fmla="*/ 2147483646 w 240"/>
                <a:gd name="T55" fmla="*/ 2147483646 h 222"/>
                <a:gd name="T56" fmla="*/ 2147483646 w 240"/>
                <a:gd name="T57" fmla="*/ 2147483646 h 222"/>
                <a:gd name="T58" fmla="*/ 2147483646 w 240"/>
                <a:gd name="T59" fmla="*/ 2147483646 h 222"/>
                <a:gd name="T60" fmla="*/ 2147483646 w 240"/>
                <a:gd name="T61" fmla="*/ 2147483646 h 222"/>
                <a:gd name="T62" fmla="*/ 2147483646 w 240"/>
                <a:gd name="T63" fmla="*/ 2147483646 h 222"/>
                <a:gd name="T64" fmla="*/ 2147483646 w 240"/>
                <a:gd name="T65" fmla="*/ 2147483646 h 222"/>
                <a:gd name="T66" fmla="*/ 2147483646 w 240"/>
                <a:gd name="T67" fmla="*/ 2147483646 h 222"/>
                <a:gd name="T68" fmla="*/ 2147483646 w 240"/>
                <a:gd name="T69" fmla="*/ 2147483646 h 222"/>
                <a:gd name="T70" fmla="*/ 2147483646 w 240"/>
                <a:gd name="T71" fmla="*/ 2147483646 h 222"/>
                <a:gd name="T72" fmla="*/ 2147483646 w 240"/>
                <a:gd name="T73" fmla="*/ 2147483646 h 222"/>
                <a:gd name="T74" fmla="*/ 2147483646 w 240"/>
                <a:gd name="T75" fmla="*/ 2147483646 h 222"/>
                <a:gd name="T76" fmla="*/ 2147483646 w 240"/>
                <a:gd name="T77" fmla="*/ 2147483646 h 222"/>
                <a:gd name="T78" fmla="*/ 2147483646 w 240"/>
                <a:gd name="T79" fmla="*/ 2147483646 h 222"/>
                <a:gd name="T80" fmla="*/ 2147483646 w 240"/>
                <a:gd name="T81" fmla="*/ 2147483646 h 222"/>
                <a:gd name="T82" fmla="*/ 2147483646 w 240"/>
                <a:gd name="T83" fmla="*/ 2147483646 h 222"/>
                <a:gd name="T84" fmla="*/ 2147483646 w 240"/>
                <a:gd name="T85" fmla="*/ 2147483646 h 222"/>
                <a:gd name="T86" fmla="*/ 0 w 240"/>
                <a:gd name="T87" fmla="*/ 2147483646 h 222"/>
                <a:gd name="T88" fmla="*/ 0 w 240"/>
                <a:gd name="T89" fmla="*/ 2147483646 h 222"/>
                <a:gd name="T90" fmla="*/ 0 w 240"/>
                <a:gd name="T91" fmla="*/ 2147483646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2"/>
                <a:gd name="T140" fmla="*/ 240 w 24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2">
                  <a:moveTo>
                    <a:pt x="0" y="66"/>
                  </a:moveTo>
                  <a:lnTo>
                    <a:pt x="36" y="24"/>
                  </a:lnTo>
                  <a:lnTo>
                    <a:pt x="36" y="6"/>
                  </a:lnTo>
                  <a:lnTo>
                    <a:pt x="102" y="0"/>
                  </a:lnTo>
                  <a:lnTo>
                    <a:pt x="144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62" y="66"/>
                  </a:lnTo>
                  <a:lnTo>
                    <a:pt x="180" y="66"/>
                  </a:lnTo>
                  <a:lnTo>
                    <a:pt x="186" y="78"/>
                  </a:lnTo>
                  <a:lnTo>
                    <a:pt x="198" y="72"/>
                  </a:lnTo>
                  <a:lnTo>
                    <a:pt x="192" y="78"/>
                  </a:lnTo>
                  <a:lnTo>
                    <a:pt x="198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22" y="102"/>
                  </a:lnTo>
                  <a:lnTo>
                    <a:pt x="240" y="114"/>
                  </a:lnTo>
                  <a:lnTo>
                    <a:pt x="234" y="126"/>
                  </a:lnTo>
                  <a:lnTo>
                    <a:pt x="210" y="168"/>
                  </a:lnTo>
                  <a:lnTo>
                    <a:pt x="216" y="186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22"/>
                  </a:lnTo>
                  <a:lnTo>
                    <a:pt x="174" y="216"/>
                  </a:lnTo>
                  <a:lnTo>
                    <a:pt x="162" y="204"/>
                  </a:lnTo>
                  <a:lnTo>
                    <a:pt x="150" y="204"/>
                  </a:lnTo>
                  <a:lnTo>
                    <a:pt x="138" y="198"/>
                  </a:lnTo>
                  <a:lnTo>
                    <a:pt x="132" y="192"/>
                  </a:lnTo>
                  <a:lnTo>
                    <a:pt x="132" y="186"/>
                  </a:lnTo>
                  <a:lnTo>
                    <a:pt x="114" y="168"/>
                  </a:lnTo>
                  <a:lnTo>
                    <a:pt x="114" y="162"/>
                  </a:lnTo>
                  <a:lnTo>
                    <a:pt x="96" y="144"/>
                  </a:lnTo>
                  <a:lnTo>
                    <a:pt x="84" y="138"/>
                  </a:lnTo>
                  <a:lnTo>
                    <a:pt x="66" y="13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Freeform 60">
              <a:extLst>
                <a:ext uri="{FF2B5EF4-FFF2-40B4-BE49-F238E27FC236}">
                  <a16:creationId xmlns:a16="http://schemas.microsoft.com/office/drawing/2014/main" id="{D82D8F84-5B1D-E5DC-3F2E-C9A2376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6608763"/>
              <a:ext cx="1779587" cy="519112"/>
            </a:xfrm>
            <a:custGeom>
              <a:avLst/>
              <a:gdLst>
                <a:gd name="T0" fmla="*/ 2147483646 w 1152"/>
                <a:gd name="T1" fmla="*/ 2147483646 h 345"/>
                <a:gd name="T2" fmla="*/ 2147483646 w 1152"/>
                <a:gd name="T3" fmla="*/ 2147483646 h 345"/>
                <a:gd name="T4" fmla="*/ 2147483646 w 1152"/>
                <a:gd name="T5" fmla="*/ 2147483646 h 345"/>
                <a:gd name="T6" fmla="*/ 2147483646 w 1152"/>
                <a:gd name="T7" fmla="*/ 2147483646 h 345"/>
                <a:gd name="T8" fmla="*/ 2147483646 w 1152"/>
                <a:gd name="T9" fmla="*/ 0 h 345"/>
                <a:gd name="T10" fmla="*/ 2147483646 w 1152"/>
                <a:gd name="T11" fmla="*/ 2147483646 h 345"/>
                <a:gd name="T12" fmla="*/ 2147483646 w 1152"/>
                <a:gd name="T13" fmla="*/ 2147483646 h 345"/>
                <a:gd name="T14" fmla="*/ 2147483646 w 1152"/>
                <a:gd name="T15" fmla="*/ 2147483646 h 345"/>
                <a:gd name="T16" fmla="*/ 2147483646 w 1152"/>
                <a:gd name="T17" fmla="*/ 2147483646 h 345"/>
                <a:gd name="T18" fmla="*/ 2147483646 w 1152"/>
                <a:gd name="T19" fmla="*/ 2147483646 h 345"/>
                <a:gd name="T20" fmla="*/ 2147483646 w 1152"/>
                <a:gd name="T21" fmla="*/ 2147483646 h 345"/>
                <a:gd name="T22" fmla="*/ 2147483646 w 1152"/>
                <a:gd name="T23" fmla="*/ 2147483646 h 345"/>
                <a:gd name="T24" fmla="*/ 2147483646 w 1152"/>
                <a:gd name="T25" fmla="*/ 2147483646 h 345"/>
                <a:gd name="T26" fmla="*/ 2147483646 w 1152"/>
                <a:gd name="T27" fmla="*/ 2147483646 h 345"/>
                <a:gd name="T28" fmla="*/ 2147483646 w 1152"/>
                <a:gd name="T29" fmla="*/ 2147483646 h 345"/>
                <a:gd name="T30" fmla="*/ 2147483646 w 1152"/>
                <a:gd name="T31" fmla="*/ 2147483646 h 345"/>
                <a:gd name="T32" fmla="*/ 2147483646 w 1152"/>
                <a:gd name="T33" fmla="*/ 2147483646 h 345"/>
                <a:gd name="T34" fmla="*/ 2147483646 w 1152"/>
                <a:gd name="T35" fmla="*/ 2147483646 h 345"/>
                <a:gd name="T36" fmla="*/ 2147483646 w 1152"/>
                <a:gd name="T37" fmla="*/ 2147483646 h 345"/>
                <a:gd name="T38" fmla="*/ 2147483646 w 1152"/>
                <a:gd name="T39" fmla="*/ 2147483646 h 345"/>
                <a:gd name="T40" fmla="*/ 2147483646 w 1152"/>
                <a:gd name="T41" fmla="*/ 2147483646 h 345"/>
                <a:gd name="T42" fmla="*/ 2147483646 w 1152"/>
                <a:gd name="T43" fmla="*/ 2147483646 h 345"/>
                <a:gd name="T44" fmla="*/ 2147483646 w 1152"/>
                <a:gd name="T45" fmla="*/ 2147483646 h 345"/>
                <a:gd name="T46" fmla="*/ 2147483646 w 1152"/>
                <a:gd name="T47" fmla="*/ 2147483646 h 345"/>
                <a:gd name="T48" fmla="*/ 2147483646 w 1152"/>
                <a:gd name="T49" fmla="*/ 2147483646 h 345"/>
                <a:gd name="T50" fmla="*/ 2147483646 w 1152"/>
                <a:gd name="T51" fmla="*/ 2147483646 h 345"/>
                <a:gd name="T52" fmla="*/ 2147483646 w 1152"/>
                <a:gd name="T53" fmla="*/ 2147483646 h 345"/>
                <a:gd name="T54" fmla="*/ 2147483646 w 1152"/>
                <a:gd name="T55" fmla="*/ 2147483646 h 345"/>
                <a:gd name="T56" fmla="*/ 2147483646 w 1152"/>
                <a:gd name="T57" fmla="*/ 2147483646 h 345"/>
                <a:gd name="T58" fmla="*/ 2147483646 w 1152"/>
                <a:gd name="T59" fmla="*/ 2147483646 h 345"/>
                <a:gd name="T60" fmla="*/ 2147483646 w 1152"/>
                <a:gd name="T61" fmla="*/ 2147483646 h 345"/>
                <a:gd name="T62" fmla="*/ 2147483646 w 1152"/>
                <a:gd name="T63" fmla="*/ 2147483646 h 345"/>
                <a:gd name="T64" fmla="*/ 2147483646 w 1152"/>
                <a:gd name="T65" fmla="*/ 2147483646 h 345"/>
                <a:gd name="T66" fmla="*/ 2147483646 w 1152"/>
                <a:gd name="T67" fmla="*/ 2147483646 h 345"/>
                <a:gd name="T68" fmla="*/ 2147483646 w 1152"/>
                <a:gd name="T69" fmla="*/ 2147483646 h 345"/>
                <a:gd name="T70" fmla="*/ 2147483646 w 1152"/>
                <a:gd name="T71" fmla="*/ 2147483646 h 345"/>
                <a:gd name="T72" fmla="*/ 2147483646 w 1152"/>
                <a:gd name="T73" fmla="*/ 2147483646 h 345"/>
                <a:gd name="T74" fmla="*/ 0 w 1152"/>
                <a:gd name="T75" fmla="*/ 2147483646 h 345"/>
                <a:gd name="T76" fmla="*/ 2147483646 w 1152"/>
                <a:gd name="T77" fmla="*/ 2147483646 h 345"/>
                <a:gd name="T78" fmla="*/ 2147483646 w 1152"/>
                <a:gd name="T79" fmla="*/ 2147483646 h 345"/>
                <a:gd name="T80" fmla="*/ 2147483646 w 1152"/>
                <a:gd name="T81" fmla="*/ 2147483646 h 345"/>
                <a:gd name="T82" fmla="*/ 2147483646 w 1152"/>
                <a:gd name="T83" fmla="*/ 2147483646 h 345"/>
                <a:gd name="T84" fmla="*/ 2147483646 w 1152"/>
                <a:gd name="T85" fmla="*/ 2147483646 h 345"/>
                <a:gd name="T86" fmla="*/ 2147483646 w 1152"/>
                <a:gd name="T87" fmla="*/ 2147483646 h 345"/>
                <a:gd name="T88" fmla="*/ 2147483646 w 1152"/>
                <a:gd name="T89" fmla="*/ 2147483646 h 345"/>
                <a:gd name="T90" fmla="*/ 2147483646 w 1152"/>
                <a:gd name="T91" fmla="*/ 2147483646 h 345"/>
                <a:gd name="T92" fmla="*/ 2147483646 w 1152"/>
                <a:gd name="T93" fmla="*/ 2147483646 h 345"/>
                <a:gd name="T94" fmla="*/ 2147483646 w 1152"/>
                <a:gd name="T95" fmla="*/ 2147483646 h 345"/>
                <a:gd name="T96" fmla="*/ 2147483646 w 1152"/>
                <a:gd name="T97" fmla="*/ 2147483646 h 3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2"/>
                <a:gd name="T148" fmla="*/ 0 h 345"/>
                <a:gd name="T149" fmla="*/ 1152 w 1152"/>
                <a:gd name="T150" fmla="*/ 345 h 3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2" h="345">
                  <a:moveTo>
                    <a:pt x="264" y="72"/>
                  </a:moveTo>
                  <a:lnTo>
                    <a:pt x="834" y="42"/>
                  </a:lnTo>
                  <a:lnTo>
                    <a:pt x="834" y="18"/>
                  </a:lnTo>
                  <a:lnTo>
                    <a:pt x="846" y="18"/>
                  </a:lnTo>
                  <a:lnTo>
                    <a:pt x="1152" y="0"/>
                  </a:lnTo>
                  <a:lnTo>
                    <a:pt x="1146" y="18"/>
                  </a:lnTo>
                  <a:lnTo>
                    <a:pt x="1146" y="24"/>
                  </a:lnTo>
                  <a:lnTo>
                    <a:pt x="1122" y="48"/>
                  </a:lnTo>
                  <a:lnTo>
                    <a:pt x="1116" y="78"/>
                  </a:lnTo>
                  <a:lnTo>
                    <a:pt x="1122" y="120"/>
                  </a:lnTo>
                  <a:lnTo>
                    <a:pt x="1128" y="138"/>
                  </a:lnTo>
                  <a:lnTo>
                    <a:pt x="1122" y="162"/>
                  </a:lnTo>
                  <a:lnTo>
                    <a:pt x="1134" y="180"/>
                  </a:lnTo>
                  <a:lnTo>
                    <a:pt x="1128" y="204"/>
                  </a:lnTo>
                  <a:lnTo>
                    <a:pt x="1122" y="222"/>
                  </a:lnTo>
                  <a:lnTo>
                    <a:pt x="1104" y="234"/>
                  </a:lnTo>
                  <a:lnTo>
                    <a:pt x="1110" y="246"/>
                  </a:lnTo>
                  <a:lnTo>
                    <a:pt x="1098" y="258"/>
                  </a:lnTo>
                  <a:lnTo>
                    <a:pt x="1092" y="276"/>
                  </a:lnTo>
                  <a:lnTo>
                    <a:pt x="1074" y="282"/>
                  </a:lnTo>
                  <a:lnTo>
                    <a:pt x="1062" y="276"/>
                  </a:lnTo>
                  <a:lnTo>
                    <a:pt x="168" y="345"/>
                  </a:lnTo>
                  <a:lnTo>
                    <a:pt x="150" y="330"/>
                  </a:lnTo>
                  <a:lnTo>
                    <a:pt x="132" y="324"/>
                  </a:lnTo>
                  <a:lnTo>
                    <a:pt x="120" y="324"/>
                  </a:lnTo>
                  <a:lnTo>
                    <a:pt x="108" y="321"/>
                  </a:lnTo>
                  <a:lnTo>
                    <a:pt x="72" y="312"/>
                  </a:lnTo>
                  <a:lnTo>
                    <a:pt x="66" y="294"/>
                  </a:lnTo>
                  <a:lnTo>
                    <a:pt x="96" y="240"/>
                  </a:lnTo>
                  <a:lnTo>
                    <a:pt x="84" y="228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30" y="192"/>
                  </a:lnTo>
                  <a:lnTo>
                    <a:pt x="18" y="192"/>
                  </a:lnTo>
                  <a:lnTo>
                    <a:pt x="12" y="168"/>
                  </a:lnTo>
                  <a:lnTo>
                    <a:pt x="0" y="150"/>
                  </a:lnTo>
                  <a:lnTo>
                    <a:pt x="6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6" y="111"/>
                  </a:lnTo>
                  <a:lnTo>
                    <a:pt x="42" y="96"/>
                  </a:lnTo>
                  <a:lnTo>
                    <a:pt x="60" y="84"/>
                  </a:lnTo>
                  <a:lnTo>
                    <a:pt x="96" y="81"/>
                  </a:lnTo>
                  <a:lnTo>
                    <a:pt x="99" y="90"/>
                  </a:lnTo>
                  <a:lnTo>
                    <a:pt x="174" y="87"/>
                  </a:lnTo>
                  <a:lnTo>
                    <a:pt x="258" y="84"/>
                  </a:lnTo>
                  <a:lnTo>
                    <a:pt x="264" y="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5A083A1E-D7AE-EE9A-E50A-A07BBD422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7021513"/>
              <a:ext cx="936625" cy="585787"/>
            </a:xfrm>
            <a:custGeom>
              <a:avLst/>
              <a:gdLst>
                <a:gd name="T0" fmla="*/ 0 w 606"/>
                <a:gd name="T1" fmla="*/ 2147483646 h 390"/>
                <a:gd name="T2" fmla="*/ 2147483646 w 606"/>
                <a:gd name="T3" fmla="*/ 2147483646 h 390"/>
                <a:gd name="T4" fmla="*/ 2147483646 w 606"/>
                <a:gd name="T5" fmla="*/ 2147483646 h 390"/>
                <a:gd name="T6" fmla="*/ 2147483646 w 606"/>
                <a:gd name="T7" fmla="*/ 2147483646 h 390"/>
                <a:gd name="T8" fmla="*/ 2147483646 w 606"/>
                <a:gd name="T9" fmla="*/ 2147483646 h 390"/>
                <a:gd name="T10" fmla="*/ 2147483646 w 606"/>
                <a:gd name="T11" fmla="*/ 2147483646 h 390"/>
                <a:gd name="T12" fmla="*/ 2147483646 w 606"/>
                <a:gd name="T13" fmla="*/ 2147483646 h 390"/>
                <a:gd name="T14" fmla="*/ 2147483646 w 606"/>
                <a:gd name="T15" fmla="*/ 2147483646 h 390"/>
                <a:gd name="T16" fmla="*/ 2147483646 w 606"/>
                <a:gd name="T17" fmla="*/ 2147483646 h 390"/>
                <a:gd name="T18" fmla="*/ 2147483646 w 606"/>
                <a:gd name="T19" fmla="*/ 2147483646 h 390"/>
                <a:gd name="T20" fmla="*/ 2147483646 w 606"/>
                <a:gd name="T21" fmla="*/ 2147483646 h 390"/>
                <a:gd name="T22" fmla="*/ 2147483646 w 606"/>
                <a:gd name="T23" fmla="*/ 2147483646 h 390"/>
                <a:gd name="T24" fmla="*/ 2147483646 w 606"/>
                <a:gd name="T25" fmla="*/ 2147483646 h 390"/>
                <a:gd name="T26" fmla="*/ 2147483646 w 606"/>
                <a:gd name="T27" fmla="*/ 2147483646 h 390"/>
                <a:gd name="T28" fmla="*/ 2147483646 w 606"/>
                <a:gd name="T29" fmla="*/ 2147483646 h 390"/>
                <a:gd name="T30" fmla="*/ 2147483646 w 606"/>
                <a:gd name="T31" fmla="*/ 2147483646 h 390"/>
                <a:gd name="T32" fmla="*/ 2147483646 w 606"/>
                <a:gd name="T33" fmla="*/ 2147483646 h 390"/>
                <a:gd name="T34" fmla="*/ 2147483646 w 606"/>
                <a:gd name="T35" fmla="*/ 2147483646 h 390"/>
                <a:gd name="T36" fmla="*/ 2147483646 w 606"/>
                <a:gd name="T37" fmla="*/ 2147483646 h 390"/>
                <a:gd name="T38" fmla="*/ 2147483646 w 606"/>
                <a:gd name="T39" fmla="*/ 2147483646 h 390"/>
                <a:gd name="T40" fmla="*/ 2147483646 w 606"/>
                <a:gd name="T41" fmla="*/ 0 h 390"/>
                <a:gd name="T42" fmla="*/ 0 w 606"/>
                <a:gd name="T43" fmla="*/ 2147483646 h 3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6"/>
                <a:gd name="T67" fmla="*/ 0 h 390"/>
                <a:gd name="T68" fmla="*/ 606 w 606"/>
                <a:gd name="T69" fmla="*/ 390 h 3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6" h="390">
                  <a:moveTo>
                    <a:pt x="0" y="36"/>
                  </a:moveTo>
                  <a:lnTo>
                    <a:pt x="12" y="198"/>
                  </a:lnTo>
                  <a:lnTo>
                    <a:pt x="6" y="198"/>
                  </a:lnTo>
                  <a:lnTo>
                    <a:pt x="18" y="390"/>
                  </a:lnTo>
                  <a:lnTo>
                    <a:pt x="516" y="306"/>
                  </a:lnTo>
                  <a:lnTo>
                    <a:pt x="528" y="300"/>
                  </a:lnTo>
                  <a:lnTo>
                    <a:pt x="558" y="306"/>
                  </a:lnTo>
                  <a:lnTo>
                    <a:pt x="582" y="294"/>
                  </a:lnTo>
                  <a:lnTo>
                    <a:pt x="588" y="276"/>
                  </a:lnTo>
                  <a:lnTo>
                    <a:pt x="588" y="264"/>
                  </a:lnTo>
                  <a:lnTo>
                    <a:pt x="606" y="240"/>
                  </a:lnTo>
                  <a:lnTo>
                    <a:pt x="600" y="210"/>
                  </a:lnTo>
                  <a:lnTo>
                    <a:pt x="600" y="192"/>
                  </a:lnTo>
                  <a:lnTo>
                    <a:pt x="576" y="168"/>
                  </a:lnTo>
                  <a:lnTo>
                    <a:pt x="528" y="168"/>
                  </a:lnTo>
                  <a:lnTo>
                    <a:pt x="510" y="156"/>
                  </a:lnTo>
                  <a:lnTo>
                    <a:pt x="510" y="78"/>
                  </a:lnTo>
                  <a:lnTo>
                    <a:pt x="486" y="54"/>
                  </a:lnTo>
                  <a:lnTo>
                    <a:pt x="498" y="36"/>
                  </a:lnTo>
                  <a:lnTo>
                    <a:pt x="498" y="6"/>
                  </a:lnTo>
                  <a:lnTo>
                    <a:pt x="48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BA79D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1542B08-7D50-D7E4-9E4D-64C870BBF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044" y="2363574"/>
              <a:ext cx="3095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LASSEN</a:t>
              </a:r>
            </a:p>
          </p:txBody>
        </p:sp>
        <p:sp>
          <p:nvSpPr>
            <p:cNvPr id="223" name="Rectangle 63">
              <a:extLst>
                <a:ext uri="{FF2B5EF4-FFF2-40B4-BE49-F238E27FC236}">
                  <a16:creationId xmlns:a16="http://schemas.microsoft.com/office/drawing/2014/main" id="{B7840FE5-FA67-50D1-6F90-54E0F821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3125788"/>
              <a:ext cx="288925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SIERRA</a:t>
              </a:r>
            </a:p>
          </p:txBody>
        </p:sp>
        <p:sp>
          <p:nvSpPr>
            <p:cNvPr id="224" name="Rectangle 64">
              <a:extLst>
                <a:ext uri="{FF2B5EF4-FFF2-40B4-BE49-F238E27FC236}">
                  <a16:creationId xmlns:a16="http://schemas.microsoft.com/office/drawing/2014/main" id="{0E97BF59-4B17-A56B-9BE1-6C492406E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2765425"/>
              <a:ext cx="359753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TEHAMA</a:t>
              </a:r>
            </a:p>
          </p:txBody>
        </p:sp>
        <p:sp>
          <p:nvSpPr>
            <p:cNvPr id="225" name="Rectangle 65">
              <a:extLst>
                <a:ext uri="{FF2B5EF4-FFF2-40B4-BE49-F238E27FC236}">
                  <a16:creationId xmlns:a16="http://schemas.microsoft.com/office/drawing/2014/main" id="{48305FBD-9AFF-BC57-4D08-6CEB88B5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577" y="1763714"/>
              <a:ext cx="2921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MODOC</a:t>
              </a:r>
            </a:p>
          </p:txBody>
        </p:sp>
        <p:sp>
          <p:nvSpPr>
            <p:cNvPr id="226" name="Rectangle 66">
              <a:extLst>
                <a:ext uri="{FF2B5EF4-FFF2-40B4-BE49-F238E27FC236}">
                  <a16:creationId xmlns:a16="http://schemas.microsoft.com/office/drawing/2014/main" id="{A687A899-E5ED-8652-4311-14604663C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2819400"/>
              <a:ext cx="32226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PLUMAS</a:t>
              </a:r>
            </a:p>
          </p:txBody>
        </p:sp>
        <p:sp>
          <p:nvSpPr>
            <p:cNvPr id="227" name="Rectangle 67">
              <a:extLst>
                <a:ext uri="{FF2B5EF4-FFF2-40B4-BE49-F238E27FC236}">
                  <a16:creationId xmlns:a16="http://schemas.microsoft.com/office/drawing/2014/main" id="{53FD96F6-EFAD-F7A6-EA6E-525394A6D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788" y="3251200"/>
              <a:ext cx="3238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NEVADA</a:t>
              </a:r>
            </a:p>
          </p:txBody>
        </p:sp>
        <p:sp>
          <p:nvSpPr>
            <p:cNvPr id="228" name="Rectangle 68">
              <a:extLst>
                <a:ext uri="{FF2B5EF4-FFF2-40B4-BE49-F238E27FC236}">
                  <a16:creationId xmlns:a16="http://schemas.microsoft.com/office/drawing/2014/main" id="{D454438A-6E60-8B79-D3DB-B4D24BE73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013" y="3648075"/>
              <a:ext cx="45720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DORADO</a:t>
              </a:r>
            </a:p>
          </p:txBody>
        </p:sp>
        <p:sp>
          <p:nvSpPr>
            <p:cNvPr id="229" name="Rectangle 69">
              <a:extLst>
                <a:ext uri="{FF2B5EF4-FFF2-40B4-BE49-F238E27FC236}">
                  <a16:creationId xmlns:a16="http://schemas.microsoft.com/office/drawing/2014/main" id="{8C775F3E-887F-CF0A-9F8A-21497596C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507" y="1771650"/>
              <a:ext cx="36353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SISKIYOU</a:t>
              </a:r>
            </a:p>
          </p:txBody>
        </p:sp>
        <p:sp>
          <p:nvSpPr>
            <p:cNvPr id="230" name="Rectangle 70">
              <a:extLst>
                <a:ext uri="{FF2B5EF4-FFF2-40B4-BE49-F238E27FC236}">
                  <a16:creationId xmlns:a16="http://schemas.microsoft.com/office/drawing/2014/main" id="{4F7EB17B-F514-F848-D324-45C21A32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537" y="1690377"/>
              <a:ext cx="439737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 NORTE</a:t>
              </a:r>
            </a:p>
          </p:txBody>
        </p:sp>
        <p:sp>
          <p:nvSpPr>
            <p:cNvPr id="231" name="Rectangle 71">
              <a:extLst>
                <a:ext uri="{FF2B5EF4-FFF2-40B4-BE49-F238E27FC236}">
                  <a16:creationId xmlns:a16="http://schemas.microsoft.com/office/drawing/2014/main" id="{31C957C0-02F1-3EAE-43DB-002635F38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499" y="2362200"/>
              <a:ext cx="3603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TRINITY</a:t>
              </a:r>
            </a:p>
          </p:txBody>
        </p:sp>
        <p:sp>
          <p:nvSpPr>
            <p:cNvPr id="232" name="Rectangle 72">
              <a:extLst>
                <a:ext uri="{FF2B5EF4-FFF2-40B4-BE49-F238E27FC236}">
                  <a16:creationId xmlns:a16="http://schemas.microsoft.com/office/drawing/2014/main" id="{6F87E270-77AA-70A6-0E15-E6630162B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3090863"/>
              <a:ext cx="2540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BUTTE</a:t>
              </a:r>
            </a:p>
          </p:txBody>
        </p:sp>
        <p:sp>
          <p:nvSpPr>
            <p:cNvPr id="233" name="Rectangle 73">
              <a:extLst>
                <a:ext uri="{FF2B5EF4-FFF2-40B4-BE49-F238E27FC236}">
                  <a16:creationId xmlns:a16="http://schemas.microsoft.com/office/drawing/2014/main" id="{B6B914B1-0EC6-1D8F-A1CF-DC6585885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3441700"/>
              <a:ext cx="207962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LAKE</a:t>
              </a:r>
            </a:p>
          </p:txBody>
        </p:sp>
        <p:sp>
          <p:nvSpPr>
            <p:cNvPr id="234" name="Rectangle 75">
              <a:extLst>
                <a:ext uri="{FF2B5EF4-FFF2-40B4-BE49-F238E27FC236}">
                  <a16:creationId xmlns:a16="http://schemas.microsoft.com/office/drawing/2014/main" id="{31747347-26A8-3D67-58A7-804548E2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2266950"/>
              <a:ext cx="3143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SHASTA</a:t>
              </a:r>
            </a:p>
          </p:txBody>
        </p:sp>
        <p:sp>
          <p:nvSpPr>
            <p:cNvPr id="236" name="Rectangle 80">
              <a:extLst>
                <a:ext uri="{FF2B5EF4-FFF2-40B4-BE49-F238E27FC236}">
                  <a16:creationId xmlns:a16="http://schemas.microsoft.com/office/drawing/2014/main" id="{EC5522D7-F013-5DE7-DEEB-AD3FB5B5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0" y="3349626"/>
              <a:ext cx="238126" cy="1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Rectangle 82">
              <a:extLst>
                <a:ext uri="{FF2B5EF4-FFF2-40B4-BE49-F238E27FC236}">
                  <a16:creationId xmlns:a16="http://schemas.microsoft.com/office/drawing/2014/main" id="{B3CB1104-C7D7-FF87-5261-2710F8509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417888"/>
              <a:ext cx="95" cy="1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Rectangle 90">
              <a:extLst>
                <a:ext uri="{FF2B5EF4-FFF2-40B4-BE49-F238E27FC236}">
                  <a16:creationId xmlns:a16="http://schemas.microsoft.com/office/drawing/2014/main" id="{1791C2C3-964B-B97B-B7CE-63649299E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0" y="4403725"/>
              <a:ext cx="1588" cy="87313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Rectangle 93">
              <a:extLst>
                <a:ext uri="{FF2B5EF4-FFF2-40B4-BE49-F238E27FC236}">
                  <a16:creationId xmlns:a16="http://schemas.microsoft.com/office/drawing/2014/main" id="{A44CF563-9787-E1C3-226E-E46BFBFCF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4813300"/>
              <a:ext cx="3365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MADERA</a:t>
              </a:r>
            </a:p>
          </p:txBody>
        </p:sp>
        <p:sp>
          <p:nvSpPr>
            <p:cNvPr id="243" name="Rectangle 109">
              <a:extLst>
                <a:ext uri="{FF2B5EF4-FFF2-40B4-BE49-F238E27FC236}">
                  <a16:creationId xmlns:a16="http://schemas.microsoft.com/office/drawing/2014/main" id="{2519C001-7C9F-377D-5F11-640779CDA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713" y="7215188"/>
              <a:ext cx="36353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IMPERIAL</a:t>
              </a:r>
            </a:p>
          </p:txBody>
        </p:sp>
        <p:sp>
          <p:nvSpPr>
            <p:cNvPr id="244" name="Rectangle 110">
              <a:extLst>
                <a:ext uri="{FF2B5EF4-FFF2-40B4-BE49-F238E27FC236}">
                  <a16:creationId xmlns:a16="http://schemas.microsoft.com/office/drawing/2014/main" id="{08AAD264-0113-58B4-1A29-F0A308140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143375"/>
              <a:ext cx="436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TUOLUMNE</a:t>
              </a:r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B66E02B1-5EEB-FC7A-FDAE-19E57DA1E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3981450"/>
              <a:ext cx="23653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</a:t>
              </a:r>
            </a:p>
          </p:txBody>
        </p:sp>
        <p:sp>
          <p:nvSpPr>
            <p:cNvPr id="246" name="Rectangle 112">
              <a:extLst>
                <a:ext uri="{FF2B5EF4-FFF2-40B4-BE49-F238E27FC236}">
                  <a16:creationId xmlns:a16="http://schemas.microsoft.com/office/drawing/2014/main" id="{FC5F3968-8E99-7F98-8D78-3CE4DD007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749675"/>
              <a:ext cx="307362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ALPINE</a:t>
              </a:r>
            </a:p>
          </p:txBody>
        </p:sp>
        <p:sp>
          <p:nvSpPr>
            <p:cNvPr id="247" name="Rectangle 113">
              <a:extLst>
                <a:ext uri="{FF2B5EF4-FFF2-40B4-BE49-F238E27FC236}">
                  <a16:creationId xmlns:a16="http://schemas.microsoft.com/office/drawing/2014/main" id="{2E1E7466-0704-8526-7526-1DD87F108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4002088"/>
              <a:ext cx="47625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CALAVERAS</a:t>
              </a:r>
            </a:p>
          </p:txBody>
        </p:sp>
        <p:sp>
          <p:nvSpPr>
            <p:cNvPr id="248" name="Rectangle 114">
              <a:extLst>
                <a:ext uri="{FF2B5EF4-FFF2-40B4-BE49-F238E27FC236}">
                  <a16:creationId xmlns:a16="http://schemas.microsoft.com/office/drawing/2014/main" id="{A38F7055-D011-046F-60EA-851B6DBE6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413250"/>
              <a:ext cx="411162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MARIPOSA</a:t>
              </a:r>
            </a:p>
          </p:txBody>
        </p:sp>
        <p:sp>
          <p:nvSpPr>
            <p:cNvPr id="250" name="Rectangle 116">
              <a:extLst>
                <a:ext uri="{FF2B5EF4-FFF2-40B4-BE49-F238E27FC236}">
                  <a16:creationId xmlns:a16="http://schemas.microsoft.com/office/drawing/2014/main" id="{9E5F1B6D-9A2E-33C6-6F7B-06D119CE0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3873500"/>
              <a:ext cx="34448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AMADOR</a:t>
              </a:r>
            </a:p>
          </p:txBody>
        </p:sp>
        <p:sp>
          <p:nvSpPr>
            <p:cNvPr id="251" name="Rectangle 117">
              <a:extLst>
                <a:ext uri="{FF2B5EF4-FFF2-40B4-BE49-F238E27FC236}">
                  <a16:creationId xmlns:a16="http://schemas.microsoft.com/office/drawing/2014/main" id="{53F3D813-C58D-144C-5972-31293DB3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090863"/>
              <a:ext cx="2667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GLENN</a:t>
              </a:r>
            </a:p>
          </p:txBody>
        </p:sp>
        <p:sp>
          <p:nvSpPr>
            <p:cNvPr id="252" name="Rectangle 118">
              <a:extLst>
                <a:ext uri="{FF2B5EF4-FFF2-40B4-BE49-F238E27FC236}">
                  <a16:creationId xmlns:a16="http://schemas.microsoft.com/office/drawing/2014/main" id="{9939B808-510E-3C9D-6195-6FBA997FD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0" y="3314700"/>
              <a:ext cx="3222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COLUSA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32F680B-7B28-7C6B-2129-A2920B284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038600"/>
              <a:ext cx="23622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55" name="TextBox 1">
              <a:extLst>
                <a:ext uri="{FF2B5EF4-FFF2-40B4-BE49-F238E27FC236}">
                  <a16:creationId xmlns:a16="http://schemas.microsoft.com/office/drawing/2014/main" id="{CEA1D6A1-DE67-4080-153F-6574DE64A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020" y="3107050"/>
              <a:ext cx="749300" cy="29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endParaRPr kumimoji="0" lang="en-US" alt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Rectangle 115">
              <a:extLst>
                <a:ext uri="{FF2B5EF4-FFF2-40B4-BE49-F238E27FC236}">
                  <a16:creationId xmlns:a16="http://schemas.microsoft.com/office/drawing/2014/main" id="{EB465DCF-C402-6B9E-C444-45FDB4A1C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313" y="4902200"/>
              <a:ext cx="185737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INYO</a:t>
              </a:r>
            </a:p>
          </p:txBody>
        </p:sp>
        <p:sp>
          <p:nvSpPr>
            <p:cNvPr id="257" name="Rectangle 97">
              <a:extLst>
                <a:ext uri="{FF2B5EF4-FFF2-40B4-BE49-F238E27FC236}">
                  <a16:creationId xmlns:a16="http://schemas.microsoft.com/office/drawing/2014/main" id="{C3E49E1F-2B4A-9CE2-1876-8D8386A5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4" y="5340351"/>
              <a:ext cx="95" cy="12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8" name="Rectangle 115">
            <a:extLst>
              <a:ext uri="{FF2B5EF4-FFF2-40B4-BE49-F238E27FC236}">
                <a16:creationId xmlns:a16="http://schemas.microsoft.com/office/drawing/2014/main" id="{86908E8E-BBEA-028A-92E8-F3749E6ED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322" y="5124944"/>
            <a:ext cx="609898" cy="1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 LUIS OBISPO</a:t>
            </a:r>
          </a:p>
        </p:txBody>
      </p:sp>
      <p:sp>
        <p:nvSpPr>
          <p:cNvPr id="259" name="Rectangle 71">
            <a:extLst>
              <a:ext uri="{FF2B5EF4-FFF2-40B4-BE49-F238E27FC236}">
                <a16:creationId xmlns:a16="http://schemas.microsoft.com/office/drawing/2014/main" id="{FD856DB5-39CC-32C8-9B36-F26F74E92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961" y="3729177"/>
            <a:ext cx="3286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SOLANO</a:t>
            </a:r>
            <a:endParaRPr kumimoji="0" lang="en-US" alt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6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0084AB-2519-3D5D-0360-2B768663C709}"/>
              </a:ext>
            </a:extLst>
          </p:cNvPr>
          <p:cNvSpPr/>
          <p:nvPr/>
        </p:nvSpPr>
        <p:spPr>
          <a:xfrm>
            <a:off x="452438" y="647700"/>
            <a:ext cx="3671887" cy="5772150"/>
          </a:xfrm>
          <a:prstGeom prst="rect">
            <a:avLst/>
          </a:prstGeom>
          <a:solidFill>
            <a:srgbClr val="0066A4"/>
          </a:solidFill>
          <a:ln>
            <a:solidFill>
              <a:srgbClr val="006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B3EC-4738-4539-AFA9-CA317CB2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683" y="3061803"/>
            <a:ext cx="6325236" cy="2049689"/>
          </a:xfrm>
        </p:spPr>
        <p:txBody>
          <a:bodyPr anchor="t">
            <a:normAutofit/>
          </a:bodyPr>
          <a:lstStyle/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solidFill>
                  <a:srgbClr val="0066A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www.rcrcnet.org</a:t>
            </a:r>
            <a:r>
              <a:rPr lang="en-US" dirty="0">
                <a:solidFill>
                  <a:srgbClr val="0066A4"/>
                </a:solidFill>
              </a:rPr>
              <a:t> 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SIGN UP FOR THE BARBED WIRE NEWSLETTER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FOLLOW US ON SOCIAL MEDIA: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7F505D-D222-4FEE-9639-7762EB065630}"/>
              </a:ext>
            </a:extLst>
          </p:cNvPr>
          <p:cNvSpPr txBox="1">
            <a:spLocks/>
          </p:cNvSpPr>
          <p:nvPr/>
        </p:nvSpPr>
        <p:spPr>
          <a:xfrm>
            <a:off x="4744636" y="1053776"/>
            <a:ext cx="6761420" cy="5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QUESTIONS? </a:t>
            </a:r>
          </a:p>
        </p:txBody>
      </p:sp>
      <p:pic>
        <p:nvPicPr>
          <p:cNvPr id="2050" name="Picture 2" descr="Facebook icon - Free download on Iconfinder">
            <a:extLst>
              <a:ext uri="{FF2B5EF4-FFF2-40B4-BE49-F238E27FC236}">
                <a16:creationId xmlns:a16="http://schemas.microsoft.com/office/drawing/2014/main" id="{7FE0157B-07CC-4AF7-B65A-4FAA1A83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17" y="5019388"/>
            <a:ext cx="664462" cy="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87869E9-F295-4838-B736-19D3E01A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99" y="5019388"/>
            <a:ext cx="664462" cy="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witter logo history | Creative Freedom">
            <a:extLst>
              <a:ext uri="{FF2B5EF4-FFF2-40B4-BE49-F238E27FC236}">
                <a16:creationId xmlns:a16="http://schemas.microsoft.com/office/drawing/2014/main" id="{32C05921-5EA2-4131-8645-A816C62E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05" y="4980137"/>
            <a:ext cx="1003084" cy="8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97220AB-8DBF-40EE-99C0-F672EB6EC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4991544"/>
            <a:ext cx="3031852" cy="11707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RCRC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1215 K St., Suite 1650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Sacramento, CA 95814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(916) 447-4806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A840D01-ADA4-45EE-96D0-104087A82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48" y="1717842"/>
            <a:ext cx="2325369" cy="21396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1FDE3C-B330-4C75-969C-5359854DF59C}"/>
              </a:ext>
            </a:extLst>
          </p:cNvPr>
          <p:cNvSpPr txBox="1">
            <a:spLocks/>
          </p:cNvSpPr>
          <p:nvPr/>
        </p:nvSpPr>
        <p:spPr>
          <a:xfrm>
            <a:off x="4744636" y="2326176"/>
            <a:ext cx="6761421" cy="5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Keep Up with RCRC: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FA44E-DA5F-48FE-84F3-5F2DA844F7B5}"/>
              </a:ext>
            </a:extLst>
          </p:cNvPr>
          <p:cNvSpPr txBox="1"/>
          <p:nvPr/>
        </p:nvSpPr>
        <p:spPr>
          <a:xfrm>
            <a:off x="9664634" y="5793008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@RuralCounties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1E9C8-B582-4469-9628-91E9DD5E19D2}"/>
              </a:ext>
            </a:extLst>
          </p:cNvPr>
          <p:cNvSpPr txBox="1"/>
          <p:nvPr/>
        </p:nvSpPr>
        <p:spPr>
          <a:xfrm>
            <a:off x="4600531" y="5754837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@ruralcounties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08E881-E736-4A7B-BD9A-66F66158CC65}"/>
              </a:ext>
            </a:extLst>
          </p:cNvPr>
          <p:cNvSpPr txBox="1"/>
          <p:nvPr/>
        </p:nvSpPr>
        <p:spPr>
          <a:xfrm>
            <a:off x="7027081" y="577206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@ca_ruralcounties</a:t>
            </a:r>
          </a:p>
        </p:txBody>
      </p:sp>
    </p:spTree>
    <p:extLst>
      <p:ext uri="{BB962C8B-B14F-4D97-AF65-F5344CB8AC3E}">
        <p14:creationId xmlns:p14="http://schemas.microsoft.com/office/powerpoint/2010/main" val="92681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CCD2-BA40-4178-A0FF-D897E0DA94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486" y="333375"/>
            <a:ext cx="10666464" cy="6746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RCRC Strategic Plan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3B9A920E-8181-4783-ABBB-35B3F2AB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61" y="1121748"/>
            <a:ext cx="295951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E9E9E"/>
                </a:solidFill>
                <a:effectLst/>
                <a:latin typeface="Calibri" panose="020F0502020204030204" pitchFamily="34" charset="0"/>
              </a:rPr>
              <a:t>Equitable Access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3961E377-45AC-41A7-A0E4-FBB3CA06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900" y="2479700"/>
            <a:ext cx="2767604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Impactful Advocacy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BC451ACE-724E-4DF9-A902-38BB39D1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533" y="4015883"/>
            <a:ext cx="3239639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</a:rPr>
              <a:t>Healthy Communities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A52AF6E7-20F5-434A-B6CA-D53EDA05D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182" y="5459255"/>
            <a:ext cx="385781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9100"/>
                </a:solidFill>
                <a:effectLst/>
                <a:latin typeface="Calibri" panose="020F0502020204030204" pitchFamily="34" charset="0"/>
              </a:rPr>
              <a:t>Operational Excellence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630863-504C-48F6-8F2A-EFFEB839F9F0}"/>
              </a:ext>
            </a:extLst>
          </p:cNvPr>
          <p:cNvSpPr txBox="1"/>
          <p:nvPr/>
        </p:nvSpPr>
        <p:spPr>
          <a:xfrm>
            <a:off x="2643224" y="1445899"/>
            <a:ext cx="371444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Broadband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Housing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Health Services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C38C22-765E-4863-9434-9D6DA67FCADB}"/>
              </a:ext>
            </a:extLst>
          </p:cNvPr>
          <p:cNvSpPr txBox="1"/>
          <p:nvPr/>
        </p:nvSpPr>
        <p:spPr>
          <a:xfrm>
            <a:off x="3706749" y="2867090"/>
            <a:ext cx="355022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State &amp; Federal Advocacy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Innovative Approaches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Regulatory Engagement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191E14-4700-40F6-AB36-EBF27D735FD7}"/>
              </a:ext>
            </a:extLst>
          </p:cNvPr>
          <p:cNvSpPr txBox="1"/>
          <p:nvPr/>
        </p:nvSpPr>
        <p:spPr>
          <a:xfrm>
            <a:off x="3706749" y="4394813"/>
            <a:ext cx="4426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Forest Resiliency &amp; Wildfire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Water Resiliency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Infrastructure &amp; Economic Development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BAAFD6A-AACD-466E-A67E-84CE021A1BDC}"/>
              </a:ext>
            </a:extLst>
          </p:cNvPr>
          <p:cNvSpPr txBox="1"/>
          <p:nvPr/>
        </p:nvSpPr>
        <p:spPr>
          <a:xfrm>
            <a:off x="4596713" y="5834841"/>
            <a:ext cx="2893032" cy="90794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Corporate Administration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Fiscal Health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7F87FF-CB05-4E1E-AF1D-4180A2AF54A3}"/>
              </a:ext>
            </a:extLst>
          </p:cNvPr>
          <p:cNvSpPr txBox="1"/>
          <p:nvPr/>
        </p:nvSpPr>
        <p:spPr>
          <a:xfrm>
            <a:off x="2723867" y="5834841"/>
            <a:ext cx="24679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Human Resources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Member Services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Communication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E449696-19C5-4484-877A-E204ED520A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6" y="1166012"/>
            <a:ext cx="3015503" cy="5185474"/>
          </a:xfrm>
          <a:prstGeom prst="rect">
            <a:avLst/>
          </a:prstGeom>
        </p:spPr>
      </p:pic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8AA3A976-D3D2-45AB-AE19-EECFCFD18B8F}"/>
              </a:ext>
            </a:extLst>
          </p:cNvPr>
          <p:cNvSpPr/>
          <p:nvPr/>
        </p:nvSpPr>
        <p:spPr>
          <a:xfrm>
            <a:off x="8037319" y="2334618"/>
            <a:ext cx="3470181" cy="2454569"/>
          </a:xfrm>
          <a:prstGeom prst="roundRect">
            <a:avLst/>
          </a:prstGeom>
          <a:solidFill>
            <a:schemeClr val="bg1"/>
          </a:solidFill>
          <a:ln>
            <a:solidFill>
              <a:srgbClr val="006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sz="2000" b="1" u="sng" dirty="0">
                <a:solidFill>
                  <a:schemeClr val="tx1"/>
                </a:solidFill>
              </a:rPr>
              <a:t>Vision</a:t>
            </a:r>
          </a:p>
          <a:p>
            <a:pPr algn="ctr">
              <a:spcAft>
                <a:spcPts val="1200"/>
              </a:spcAft>
            </a:pPr>
            <a:r>
              <a:rPr lang="en-US" sz="2000" i="1" dirty="0">
                <a:solidFill>
                  <a:schemeClr val="tx1"/>
                </a:solidFill>
              </a:rPr>
              <a:t>RCRC is the premier advocate and innovative service provider for rural counties in California</a:t>
            </a:r>
          </a:p>
        </p:txBody>
      </p:sp>
    </p:spTree>
    <p:extLst>
      <p:ext uri="{BB962C8B-B14F-4D97-AF65-F5344CB8AC3E}">
        <p14:creationId xmlns:p14="http://schemas.microsoft.com/office/powerpoint/2010/main" val="132971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DC5548-D689-DB98-F321-B4CF6B55BC5E}"/>
              </a:ext>
            </a:extLst>
          </p:cNvPr>
          <p:cNvSpPr/>
          <p:nvPr/>
        </p:nvSpPr>
        <p:spPr>
          <a:xfrm>
            <a:off x="8696324" y="4095750"/>
            <a:ext cx="3486151" cy="275272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E9A939-AE62-C9AE-5DDF-8BAEA1D29A8C}"/>
              </a:ext>
            </a:extLst>
          </p:cNvPr>
          <p:cNvSpPr txBox="1">
            <a:spLocks/>
          </p:cNvSpPr>
          <p:nvPr/>
        </p:nvSpPr>
        <p:spPr>
          <a:xfrm>
            <a:off x="393590" y="692045"/>
            <a:ext cx="7825378" cy="615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</a:rPr>
              <a:t>State &amp; Federal Advocacy</a:t>
            </a: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BD12B3D7-3A4E-09C2-4F58-C00C50F4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119" y="880450"/>
            <a:ext cx="2574616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>
                <a:solidFill>
                  <a:srgbClr val="0852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Impactful Advocacy</a:t>
            </a:r>
            <a:endParaRPr lang="en-US" sz="105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90A78145-B980-BA0A-403A-913EDCC4E3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95" y="625369"/>
            <a:ext cx="1002794" cy="98450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22BC58-B4B3-9A0C-2576-F1D0D959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145" y="1701624"/>
            <a:ext cx="3716447" cy="4865864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State Policy Areas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Forest Health/Wildfire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CARE Court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Water/drought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Broadband				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Housing</a:t>
            </a:r>
            <a:endParaRPr lang="en-US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Social Services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Franklin Gothic Book" panose="020B0503020102020204" pitchFamily="34" charset="0"/>
              <a:buChar char="●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California Public Utilities Commission (CPUC)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EAE0D-0FED-B488-BD1A-D46775DED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" t="4377" b="16647"/>
          <a:stretch/>
        </p:blipFill>
        <p:spPr>
          <a:xfrm>
            <a:off x="465027" y="2035072"/>
            <a:ext cx="3716447" cy="45467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EBAFF4-0B25-7B99-F4E0-DE25DE030C5D}"/>
              </a:ext>
            </a:extLst>
          </p:cNvPr>
          <p:cNvSpPr txBox="1">
            <a:spLocks/>
          </p:cNvSpPr>
          <p:nvPr/>
        </p:nvSpPr>
        <p:spPr>
          <a:xfrm>
            <a:off x="8574592" y="1703196"/>
            <a:ext cx="3183748" cy="3682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Federal Policy Areas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Forest Health/Wildfire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Water/Drought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Infrastructure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Farm Bill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43DFEF-E094-04AE-DF4C-78DF8296925B}"/>
              </a:ext>
            </a:extLst>
          </p:cNvPr>
          <p:cNvSpPr txBox="1">
            <a:spLocks/>
          </p:cNvSpPr>
          <p:nvPr/>
        </p:nvSpPr>
        <p:spPr>
          <a:xfrm>
            <a:off x="8583597" y="4201231"/>
            <a:ext cx="3486150" cy="2524681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Ad Hoc Committees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Drought and Water Resiliency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Wildfire and Forest Stewardship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Cannabis Regulation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9">
            <a:extLst>
              <a:ext uri="{FF2B5EF4-FFF2-40B4-BE49-F238E27FC236}">
                <a16:creationId xmlns:a16="http://schemas.microsoft.com/office/drawing/2014/main" id="{6C717C47-3B9F-4434-8FF7-1256CDF88A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0" y="5794795"/>
            <a:ext cx="2937755" cy="10039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FE9265-3594-40AF-B09E-83AEBA5BFA5D}"/>
              </a:ext>
            </a:extLst>
          </p:cNvPr>
          <p:cNvSpPr txBox="1">
            <a:spLocks/>
          </p:cNvSpPr>
          <p:nvPr/>
        </p:nvSpPr>
        <p:spPr>
          <a:xfrm>
            <a:off x="393589" y="692044"/>
            <a:ext cx="8380675" cy="81995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j-ea"/>
                <a:cs typeface="+mj-cs"/>
              </a:rPr>
              <a:t>Golden State Finance Authority (GSFA) &amp;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j-ea"/>
                <a:cs typeface="+mj-cs"/>
              </a:rPr>
              <a:t>National Homebuyers Fund (NHF)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68EAC1F-B20A-4AE9-B070-3586D87E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25" y="5824968"/>
            <a:ext cx="1717055" cy="97374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A0211BA-1B2D-4EFD-8464-AE7CF91C9BA5}"/>
              </a:ext>
            </a:extLst>
          </p:cNvPr>
          <p:cNvSpPr/>
          <p:nvPr/>
        </p:nvSpPr>
        <p:spPr>
          <a:xfrm>
            <a:off x="264320" y="1923012"/>
            <a:ext cx="5810692" cy="351241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6215D3-DD24-41B0-9689-C072B91AB51A}"/>
              </a:ext>
            </a:extLst>
          </p:cNvPr>
          <p:cNvSpPr txBox="1">
            <a:spLocks/>
          </p:cNvSpPr>
          <p:nvPr/>
        </p:nvSpPr>
        <p:spPr>
          <a:xfrm>
            <a:off x="497279" y="2116383"/>
            <a:ext cx="5492824" cy="718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Since 1993 In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Siskiyou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8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ounty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E98630-EB43-4544-A998-0493DC269F63}"/>
              </a:ext>
            </a:extLst>
          </p:cNvPr>
          <p:cNvSpPr txBox="1"/>
          <p:nvPr/>
        </p:nvSpPr>
        <p:spPr>
          <a:xfrm>
            <a:off x="1738614" y="2904366"/>
            <a:ext cx="3919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BA79D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543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145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individuals or families purchased a home through GSFA and </a:t>
            </a:r>
            <a:r>
              <a:rPr lang="en-US" sz="2000" b="1" dirty="0">
                <a:solidFill>
                  <a:srgbClr val="00543D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12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through NHF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CEA62C-5DBA-4C6D-91AB-E00B36CF6F96}"/>
              </a:ext>
            </a:extLst>
          </p:cNvPr>
          <p:cNvSpPr txBox="1"/>
          <p:nvPr/>
        </p:nvSpPr>
        <p:spPr>
          <a:xfrm>
            <a:off x="1738614" y="4218274"/>
            <a:ext cx="38895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43D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Over $</a:t>
            </a:r>
            <a:r>
              <a:rPr lang="en-US" sz="2000" b="1" dirty="0">
                <a:solidFill>
                  <a:srgbClr val="00543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378K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 down payment assistance through GSFA 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43D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00543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$82K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43D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through NHF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BF555908-CF42-34AA-5FDA-C2F3D3C1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863" y="960871"/>
            <a:ext cx="295951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Equitable Access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6AB5FAD-2DE1-E9FA-B590-9E0B6EE67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34" y="689698"/>
            <a:ext cx="991690" cy="1001135"/>
          </a:xfrm>
          <a:prstGeom prst="rect">
            <a:avLst/>
          </a:prstGeom>
        </p:spPr>
      </p:pic>
      <p:pic>
        <p:nvPicPr>
          <p:cNvPr id="14" name="Graphic 13" descr="House with solid fill">
            <a:extLst>
              <a:ext uri="{FF2B5EF4-FFF2-40B4-BE49-F238E27FC236}">
                <a16:creationId xmlns:a16="http://schemas.microsoft.com/office/drawing/2014/main" id="{FE1CC218-F16C-852E-EEA4-7E224B7C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538" y="2824947"/>
            <a:ext cx="1017007" cy="1017007"/>
          </a:xfrm>
          <a:prstGeom prst="rect">
            <a:avLst/>
          </a:prstGeom>
        </p:spPr>
      </p:pic>
      <p:pic>
        <p:nvPicPr>
          <p:cNvPr id="16" name="Graphic 15" descr="Dollar with solid fill">
            <a:extLst>
              <a:ext uri="{FF2B5EF4-FFF2-40B4-BE49-F238E27FC236}">
                <a16:creationId xmlns:a16="http://schemas.microsoft.com/office/drawing/2014/main" id="{D2927113-A190-A6ED-842B-4B84A602E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537" y="4045940"/>
            <a:ext cx="1017007" cy="101700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67364E6-532F-21DA-FF90-29CE5EDB95CD}"/>
              </a:ext>
            </a:extLst>
          </p:cNvPr>
          <p:cNvSpPr/>
          <p:nvPr/>
        </p:nvSpPr>
        <p:spPr>
          <a:xfrm>
            <a:off x="6354931" y="1923011"/>
            <a:ext cx="5605157" cy="351241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36F17D3-7221-4910-302B-A7A41828685B}"/>
              </a:ext>
            </a:extLst>
          </p:cNvPr>
          <p:cNvSpPr txBox="1">
            <a:spLocks/>
          </p:cNvSpPr>
          <p:nvPr/>
        </p:nvSpPr>
        <p:spPr>
          <a:xfrm>
            <a:off x="7047271" y="2013690"/>
            <a:ext cx="4255185" cy="1319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Assist-to-Own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1" name="Diagonal Stripe 50">
            <a:extLst>
              <a:ext uri="{FF2B5EF4-FFF2-40B4-BE49-F238E27FC236}">
                <a16:creationId xmlns:a16="http://schemas.microsoft.com/office/drawing/2014/main" id="{BAD18059-774D-D8EA-19CB-0ACC7EE1D8D3}"/>
              </a:ext>
            </a:extLst>
          </p:cNvPr>
          <p:cNvSpPr/>
          <p:nvPr/>
        </p:nvSpPr>
        <p:spPr>
          <a:xfrm>
            <a:off x="6367341" y="1932536"/>
            <a:ext cx="1359861" cy="110487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DD79A0-B783-6E84-258F-5C1AC6054212}"/>
              </a:ext>
            </a:extLst>
          </p:cNvPr>
          <p:cNvSpPr txBox="1"/>
          <p:nvPr/>
        </p:nvSpPr>
        <p:spPr>
          <a:xfrm rot="19208021">
            <a:off x="6424743" y="2128792"/>
            <a:ext cx="929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NEW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E654FD-D093-DF31-CEF9-6EC6C282E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34844"/>
              </p:ext>
            </p:extLst>
          </p:nvPr>
        </p:nvGraphicFramePr>
        <p:xfrm>
          <a:off x="6354932" y="3086162"/>
          <a:ext cx="5605157" cy="2346960"/>
        </p:xfrm>
        <a:graphic>
          <a:graphicData uri="http://schemas.openxmlformats.org/drawingml/2006/table">
            <a:tbl>
              <a:tblPr/>
              <a:tblGrid>
                <a:gridCol w="1092226">
                  <a:extLst>
                    <a:ext uri="{9D8B030D-6E8A-4147-A177-3AD203B41FA5}">
                      <a16:colId xmlns:a16="http://schemas.microsoft.com/office/drawing/2014/main" val="766374416"/>
                    </a:ext>
                  </a:extLst>
                </a:gridCol>
                <a:gridCol w="1773042">
                  <a:extLst>
                    <a:ext uri="{9D8B030D-6E8A-4147-A177-3AD203B41FA5}">
                      <a16:colId xmlns:a16="http://schemas.microsoft.com/office/drawing/2014/main" val="393200164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37935560"/>
                    </a:ext>
                  </a:extLst>
                </a:gridCol>
                <a:gridCol w="1425439">
                  <a:extLst>
                    <a:ext uri="{9D8B030D-6E8A-4147-A177-3AD203B41FA5}">
                      <a16:colId xmlns:a16="http://schemas.microsoft.com/office/drawing/2014/main" val="3535162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Activity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of Employment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Location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 or Closed*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886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9/30/2022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Barbara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Maria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80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9/28/2022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Imperial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Imperial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9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9/23/2022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Tulare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Visalia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0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9/22/2022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Monterey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Madera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4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9/19/2022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Monterey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Soledad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61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8/25/2022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Solano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Auburn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22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8/19/2022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Glenn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Orland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4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8/5/2022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Inyo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Bishop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94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7/21/2022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Colusa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Yuba City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36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7/14/2022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Tulare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Porterville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69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6/14/2022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Mendocino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Willits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65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5/31/2022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Mendocino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Willits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09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5/10/2022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Imperial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Imperial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167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D46D9F7-8963-7CB6-8032-68207570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7110" y="53710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424242"/>
                </a:solidFill>
                <a:effectLst/>
                <a:latin typeface="inherit"/>
                <a:cs typeface="Calibri" panose="020F0502020204030204" pitchFamily="34" charset="0"/>
              </a:rPr>
              <a:t>*</a:t>
            </a:r>
            <a:r>
              <a:rPr kumimoji="0" lang="en-US" altLang="en-US" sz="1000" b="0" i="1" u="sng" strike="noStrike" cap="none" normalizeH="0" baseline="0" dirty="0">
                <a:ln>
                  <a:noFill/>
                </a:ln>
                <a:solidFill>
                  <a:srgbClr val="424242"/>
                </a:solidFill>
                <a:effectLst/>
                <a:latin typeface="inherit"/>
                <a:cs typeface="Calibri" panose="020F0502020204030204" pitchFamily="34" charset="0"/>
              </a:rPr>
              <a:t>Pending: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424242"/>
                </a:solidFill>
                <a:effectLst/>
                <a:latin typeface="inherit"/>
                <a:cs typeface="Calibri" panose="020F0502020204030204" pitchFamily="34" charset="0"/>
              </a:rPr>
              <a:t> Applicant has locked in an interest rate through the program and is awaiting loan closure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424242"/>
                </a:solidFill>
                <a:effectLst/>
                <a:latin typeface="inherit"/>
                <a:cs typeface="Calibri" panose="020F0502020204030204" pitchFamily="34" charset="0"/>
              </a:rPr>
              <a:t>  </a:t>
            </a:r>
            <a:r>
              <a:rPr kumimoji="0" lang="en-US" altLang="en-US" sz="1000" b="0" i="1" u="sng" strike="noStrike" cap="none" normalizeH="0" baseline="0" dirty="0">
                <a:ln>
                  <a:noFill/>
                </a:ln>
                <a:solidFill>
                  <a:srgbClr val="424242"/>
                </a:solidFill>
                <a:effectLst/>
                <a:latin typeface="inherit"/>
                <a:cs typeface="Calibri" panose="020F0502020204030204" pitchFamily="34" charset="0"/>
              </a:rPr>
              <a:t>Closed: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424242"/>
                </a:solidFill>
                <a:effectLst/>
                <a:latin typeface="inherit"/>
                <a:cs typeface="Calibri" panose="020F0502020204030204" pitchFamily="34" charset="0"/>
              </a:rPr>
              <a:t> Applicant has successfully completed escrow and purchased or refinanced a home utilizing the program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7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3">
            <a:extLst>
              <a:ext uri="{FF2B5EF4-FFF2-40B4-BE49-F238E27FC236}">
                <a16:creationId xmlns:a16="http://schemas.microsoft.com/office/drawing/2014/main" id="{8689F707-6BE5-4CBA-82D1-C65886555B9A}"/>
              </a:ext>
            </a:extLst>
          </p:cNvPr>
          <p:cNvSpPr txBox="1">
            <a:spLocks/>
          </p:cNvSpPr>
          <p:nvPr/>
        </p:nvSpPr>
        <p:spPr>
          <a:xfrm>
            <a:off x="8773063" y="6405903"/>
            <a:ext cx="3287086" cy="509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6A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www.goldenstateconnect.org</a:t>
            </a:r>
            <a:r>
              <a:rPr lang="en-US" dirty="0">
                <a:solidFill>
                  <a:srgbClr val="0066A4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9DBAB-91C9-4B4E-BA50-1C2F1D6E5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025" y="5170044"/>
            <a:ext cx="3104695" cy="1319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48A17-3021-98AD-542A-1D41133F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4" y="702188"/>
            <a:ext cx="7324115" cy="54185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GSCA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C6C3-41C9-B2B1-77B8-628B6AEAE350}"/>
              </a:ext>
            </a:extLst>
          </p:cNvPr>
          <p:cNvSpPr txBox="1"/>
          <p:nvPr/>
        </p:nvSpPr>
        <p:spPr>
          <a:xfrm>
            <a:off x="2851840" y="1710554"/>
            <a:ext cx="3087149" cy="15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Network Design w/GSCA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Submitted for Other Projects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Possible November Submittal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No LATA Projects Identified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74ACD-EA5F-F0CA-46F0-064C5D2004AB}"/>
              </a:ext>
            </a:extLst>
          </p:cNvPr>
          <p:cNvSpPr/>
          <p:nvPr/>
        </p:nvSpPr>
        <p:spPr>
          <a:xfrm>
            <a:off x="2539260" y="1776340"/>
            <a:ext cx="185738" cy="190500"/>
          </a:xfrm>
          <a:prstGeom prst="rect">
            <a:avLst/>
          </a:prstGeom>
          <a:solidFill>
            <a:srgbClr val="FFB81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4C891-05A0-C3E4-D5D7-14C92E147684}"/>
              </a:ext>
            </a:extLst>
          </p:cNvPr>
          <p:cNvSpPr/>
          <p:nvPr/>
        </p:nvSpPr>
        <p:spPr>
          <a:xfrm>
            <a:off x="2539260" y="2172935"/>
            <a:ext cx="185738" cy="1905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23325-C8DA-DDA5-1AED-AE1B2C9D7F9E}"/>
              </a:ext>
            </a:extLst>
          </p:cNvPr>
          <p:cNvSpPr/>
          <p:nvPr/>
        </p:nvSpPr>
        <p:spPr>
          <a:xfrm>
            <a:off x="2551839" y="2585999"/>
            <a:ext cx="185738" cy="19050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1C4C4E-C655-0FD1-E353-96A735916D74}"/>
              </a:ext>
            </a:extLst>
          </p:cNvPr>
          <p:cNvSpPr/>
          <p:nvPr/>
        </p:nvSpPr>
        <p:spPr>
          <a:xfrm>
            <a:off x="2551839" y="2982594"/>
            <a:ext cx="185738" cy="190500"/>
          </a:xfrm>
          <a:prstGeom prst="rect">
            <a:avLst/>
          </a:prstGeom>
          <a:solidFill>
            <a:srgbClr val="E2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BBE393B1-2F9B-9687-4FB4-70AF80A5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485" y="918584"/>
            <a:ext cx="295951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E9E9E"/>
                </a:solidFill>
                <a:effectLst/>
                <a:latin typeface="Calibri" panose="020F0502020204030204" pitchFamily="34" charset="0"/>
              </a:rPr>
              <a:t>Equitable Access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FD59902-6621-8C1B-B848-28DB52538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56" y="647411"/>
            <a:ext cx="991690" cy="100113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0CD0FA-5A52-AC16-FE1B-2EB0B0B3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6339"/>
            <a:ext cx="5456238" cy="40624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84</a:t>
            </a:r>
            <a:r>
              <a:rPr lang="en-US" sz="2400" dirty="0">
                <a:latin typeface="Corbel" panose="020B0503020204020204" pitchFamily="34" charset="0"/>
              </a:rPr>
              <a:t> applications submitted (</a:t>
            </a:r>
            <a:r>
              <a:rPr lang="en-US" sz="2400" i="1" dirty="0">
                <a:latin typeface="Corbel" panose="020B0503020204020204" pitchFamily="34" charset="0"/>
              </a:rPr>
              <a:t>Total $37.0M</a:t>
            </a:r>
            <a:r>
              <a:rPr lang="en-US" sz="2400" dirty="0">
                <a:latin typeface="Corbel" panose="020B050302020402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than half of total applications are from GSCA member counties/cities/towns </a:t>
            </a:r>
          </a:p>
          <a:p>
            <a:pPr>
              <a:lnSpc>
                <a:spcPct val="100000"/>
              </a:lnSpc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35</a:t>
            </a:r>
            <a:r>
              <a:rPr lang="en-US" sz="2400" dirty="0">
                <a:latin typeface="Corbel" panose="020B0503020204020204" pitchFamily="34" charset="0"/>
              </a:rPr>
              <a:t> applicants will participate w/ GSCA (</a:t>
            </a:r>
            <a:r>
              <a:rPr lang="en-US" sz="2400" i="1" dirty="0">
                <a:latin typeface="Corbel" panose="020B0503020204020204" pitchFamily="34" charset="0"/>
              </a:rPr>
              <a:t>Approx. $17M</a:t>
            </a:r>
            <a:r>
              <a:rPr lang="en-US" sz="2400" dirty="0">
                <a:latin typeface="Corbel" panose="020B0503020204020204" pitchFamily="34" charset="0"/>
              </a:rPr>
              <a:t>)</a:t>
            </a: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28 Member Counties</a:t>
            </a: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7 Cities/Towns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CC7E36-1F02-68FA-C26D-0095F3F837A0}"/>
              </a:ext>
            </a:extLst>
          </p:cNvPr>
          <p:cNvGrpSpPr/>
          <p:nvPr/>
        </p:nvGrpSpPr>
        <p:grpSpPr>
          <a:xfrm>
            <a:off x="148211" y="1244041"/>
            <a:ext cx="5193025" cy="5524862"/>
            <a:chOff x="2951137" y="1589088"/>
            <a:chExt cx="5989663" cy="6110287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21F1B3D7-C770-C56B-1DE5-E03B225AB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7077075"/>
              <a:ext cx="852487" cy="622300"/>
            </a:xfrm>
            <a:custGeom>
              <a:avLst/>
              <a:gdLst>
                <a:gd name="T0" fmla="*/ 2147483646 w 552"/>
                <a:gd name="T1" fmla="*/ 0 h 414"/>
                <a:gd name="T2" fmla="*/ 2147483646 w 552"/>
                <a:gd name="T3" fmla="*/ 2147483646 h 414"/>
                <a:gd name="T4" fmla="*/ 2147483646 w 552"/>
                <a:gd name="T5" fmla="*/ 2147483646 h 414"/>
                <a:gd name="T6" fmla="*/ 2147483646 w 552"/>
                <a:gd name="T7" fmla="*/ 2147483646 h 414"/>
                <a:gd name="T8" fmla="*/ 2147483646 w 552"/>
                <a:gd name="T9" fmla="*/ 2147483646 h 414"/>
                <a:gd name="T10" fmla="*/ 2147483646 w 552"/>
                <a:gd name="T11" fmla="*/ 2147483646 h 414"/>
                <a:gd name="T12" fmla="*/ 2147483646 w 552"/>
                <a:gd name="T13" fmla="*/ 2147483646 h 414"/>
                <a:gd name="T14" fmla="*/ 2147483646 w 552"/>
                <a:gd name="T15" fmla="*/ 0 h 414"/>
                <a:gd name="T16" fmla="*/ 2147483646 w 552"/>
                <a:gd name="T17" fmla="*/ 2147483646 h 414"/>
                <a:gd name="T18" fmla="*/ 2147483646 w 552"/>
                <a:gd name="T19" fmla="*/ 2147483646 h 414"/>
                <a:gd name="T20" fmla="*/ 0 w 552"/>
                <a:gd name="T21" fmla="*/ 2147483646 h 414"/>
                <a:gd name="T22" fmla="*/ 0 w 552"/>
                <a:gd name="T23" fmla="*/ 2147483646 h 414"/>
                <a:gd name="T24" fmla="*/ 2147483646 w 552"/>
                <a:gd name="T25" fmla="*/ 2147483646 h 414"/>
                <a:gd name="T26" fmla="*/ 2147483646 w 552"/>
                <a:gd name="T27" fmla="*/ 2147483646 h 414"/>
                <a:gd name="T28" fmla="*/ 2147483646 w 552"/>
                <a:gd name="T29" fmla="*/ 2147483646 h 414"/>
                <a:gd name="T30" fmla="*/ 2147483646 w 552"/>
                <a:gd name="T31" fmla="*/ 2147483646 h 414"/>
                <a:gd name="T32" fmla="*/ 2147483646 w 552"/>
                <a:gd name="T33" fmla="*/ 2147483646 h 414"/>
                <a:gd name="T34" fmla="*/ 2147483646 w 552"/>
                <a:gd name="T35" fmla="*/ 2147483646 h 414"/>
                <a:gd name="T36" fmla="*/ 2147483646 w 552"/>
                <a:gd name="T37" fmla="*/ 2147483646 h 414"/>
                <a:gd name="T38" fmla="*/ 2147483646 w 552"/>
                <a:gd name="T39" fmla="*/ 2147483646 h 414"/>
                <a:gd name="T40" fmla="*/ 2147483646 w 552"/>
                <a:gd name="T41" fmla="*/ 2147483646 h 414"/>
                <a:gd name="T42" fmla="*/ 2147483646 w 552"/>
                <a:gd name="T43" fmla="*/ 2147483646 h 414"/>
                <a:gd name="T44" fmla="*/ 2147483646 w 552"/>
                <a:gd name="T45" fmla="*/ 2147483646 h 414"/>
                <a:gd name="T46" fmla="*/ 2147483646 w 552"/>
                <a:gd name="T47" fmla="*/ 2147483646 h 414"/>
                <a:gd name="T48" fmla="*/ 2147483646 w 552"/>
                <a:gd name="T49" fmla="*/ 2147483646 h 414"/>
                <a:gd name="T50" fmla="*/ 2147483646 w 552"/>
                <a:gd name="T51" fmla="*/ 2147483646 h 414"/>
                <a:gd name="T52" fmla="*/ 2147483646 w 552"/>
                <a:gd name="T53" fmla="*/ 2147483646 h 414"/>
                <a:gd name="T54" fmla="*/ 2147483646 w 552"/>
                <a:gd name="T55" fmla="*/ 2147483646 h 414"/>
                <a:gd name="T56" fmla="*/ 2147483646 w 552"/>
                <a:gd name="T57" fmla="*/ 2147483646 h 414"/>
                <a:gd name="T58" fmla="*/ 2147483646 w 552"/>
                <a:gd name="T59" fmla="*/ 2147483646 h 414"/>
                <a:gd name="T60" fmla="*/ 2147483646 w 552"/>
                <a:gd name="T61" fmla="*/ 2147483646 h 414"/>
                <a:gd name="T62" fmla="*/ 2147483646 w 552"/>
                <a:gd name="T63" fmla="*/ 2147483646 h 414"/>
                <a:gd name="T64" fmla="*/ 2147483646 w 552"/>
                <a:gd name="T65" fmla="*/ 2147483646 h 414"/>
                <a:gd name="T66" fmla="*/ 2147483646 w 552"/>
                <a:gd name="T67" fmla="*/ 2147483646 h 414"/>
                <a:gd name="T68" fmla="*/ 2147483646 w 552"/>
                <a:gd name="T69" fmla="*/ 2147483646 h 414"/>
                <a:gd name="T70" fmla="*/ 2147483646 w 552"/>
                <a:gd name="T71" fmla="*/ 2147483646 h 414"/>
                <a:gd name="T72" fmla="*/ 2147483646 w 552"/>
                <a:gd name="T73" fmla="*/ 2147483646 h 414"/>
                <a:gd name="T74" fmla="*/ 2147483646 w 552"/>
                <a:gd name="T75" fmla="*/ 2147483646 h 414"/>
                <a:gd name="T76" fmla="*/ 2147483646 w 552"/>
                <a:gd name="T77" fmla="*/ 2147483646 h 414"/>
                <a:gd name="T78" fmla="*/ 2147483646 w 552"/>
                <a:gd name="T79" fmla="*/ 0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2"/>
                <a:gd name="T121" fmla="*/ 0 h 414"/>
                <a:gd name="T122" fmla="*/ 552 w 552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2" h="414">
                  <a:moveTo>
                    <a:pt x="540" y="0"/>
                  </a:moveTo>
                  <a:lnTo>
                    <a:pt x="120" y="36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84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84"/>
                  </a:lnTo>
                  <a:lnTo>
                    <a:pt x="66" y="90"/>
                  </a:lnTo>
                  <a:lnTo>
                    <a:pt x="78" y="120"/>
                  </a:lnTo>
                  <a:lnTo>
                    <a:pt x="114" y="174"/>
                  </a:lnTo>
                  <a:lnTo>
                    <a:pt x="138" y="234"/>
                  </a:lnTo>
                  <a:lnTo>
                    <a:pt x="144" y="258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8" y="300"/>
                  </a:lnTo>
                  <a:lnTo>
                    <a:pt x="150" y="306"/>
                  </a:lnTo>
                  <a:lnTo>
                    <a:pt x="150" y="318"/>
                  </a:lnTo>
                  <a:lnTo>
                    <a:pt x="144" y="324"/>
                  </a:lnTo>
                  <a:lnTo>
                    <a:pt x="150" y="342"/>
                  </a:lnTo>
                  <a:lnTo>
                    <a:pt x="150" y="348"/>
                  </a:lnTo>
                  <a:lnTo>
                    <a:pt x="156" y="336"/>
                  </a:lnTo>
                  <a:lnTo>
                    <a:pt x="168" y="336"/>
                  </a:lnTo>
                  <a:lnTo>
                    <a:pt x="174" y="348"/>
                  </a:lnTo>
                  <a:lnTo>
                    <a:pt x="192" y="348"/>
                  </a:lnTo>
                  <a:lnTo>
                    <a:pt x="204" y="360"/>
                  </a:lnTo>
                  <a:lnTo>
                    <a:pt x="204" y="372"/>
                  </a:lnTo>
                  <a:lnTo>
                    <a:pt x="192" y="384"/>
                  </a:lnTo>
                  <a:lnTo>
                    <a:pt x="192" y="414"/>
                  </a:lnTo>
                  <a:lnTo>
                    <a:pt x="204" y="414"/>
                  </a:lnTo>
                  <a:lnTo>
                    <a:pt x="552" y="354"/>
                  </a:lnTo>
                  <a:lnTo>
                    <a:pt x="540" y="162"/>
                  </a:lnTo>
                  <a:lnTo>
                    <a:pt x="546" y="156"/>
                  </a:lnTo>
                  <a:lnTo>
                    <a:pt x="5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572FBD4-41E6-417F-D1CF-064E521AC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2128838"/>
              <a:ext cx="685800" cy="973137"/>
            </a:xfrm>
            <a:custGeom>
              <a:avLst/>
              <a:gdLst>
                <a:gd name="T0" fmla="*/ 0 w 444"/>
                <a:gd name="T1" fmla="*/ 2147483646 h 648"/>
                <a:gd name="T2" fmla="*/ 2147483646 w 444"/>
                <a:gd name="T3" fmla="*/ 2147483646 h 648"/>
                <a:gd name="T4" fmla="*/ 2147483646 w 444"/>
                <a:gd name="T5" fmla="*/ 2147483646 h 648"/>
                <a:gd name="T6" fmla="*/ 2147483646 w 444"/>
                <a:gd name="T7" fmla="*/ 2147483646 h 648"/>
                <a:gd name="T8" fmla="*/ 2147483646 w 444"/>
                <a:gd name="T9" fmla="*/ 2147483646 h 648"/>
                <a:gd name="T10" fmla="*/ 2147483646 w 444"/>
                <a:gd name="T11" fmla="*/ 2147483646 h 648"/>
                <a:gd name="T12" fmla="*/ 2147483646 w 444"/>
                <a:gd name="T13" fmla="*/ 2147483646 h 648"/>
                <a:gd name="T14" fmla="*/ 2147483646 w 444"/>
                <a:gd name="T15" fmla="*/ 2147483646 h 648"/>
                <a:gd name="T16" fmla="*/ 2147483646 w 444"/>
                <a:gd name="T17" fmla="*/ 2147483646 h 648"/>
                <a:gd name="T18" fmla="*/ 2147483646 w 444"/>
                <a:gd name="T19" fmla="*/ 2147483646 h 648"/>
                <a:gd name="T20" fmla="*/ 2147483646 w 444"/>
                <a:gd name="T21" fmla="*/ 2147483646 h 648"/>
                <a:gd name="T22" fmla="*/ 2147483646 w 444"/>
                <a:gd name="T23" fmla="*/ 2147483646 h 648"/>
                <a:gd name="T24" fmla="*/ 2147483646 w 444"/>
                <a:gd name="T25" fmla="*/ 2147483646 h 648"/>
                <a:gd name="T26" fmla="*/ 2147483646 w 444"/>
                <a:gd name="T27" fmla="*/ 2147483646 h 648"/>
                <a:gd name="T28" fmla="*/ 2147483646 w 444"/>
                <a:gd name="T29" fmla="*/ 2147483646 h 648"/>
                <a:gd name="T30" fmla="*/ 2147483646 w 444"/>
                <a:gd name="T31" fmla="*/ 2147483646 h 648"/>
                <a:gd name="T32" fmla="*/ 2147483646 w 444"/>
                <a:gd name="T33" fmla="*/ 2147483646 h 648"/>
                <a:gd name="T34" fmla="*/ 2147483646 w 444"/>
                <a:gd name="T35" fmla="*/ 2147483646 h 648"/>
                <a:gd name="T36" fmla="*/ 2147483646 w 444"/>
                <a:gd name="T37" fmla="*/ 2147483646 h 648"/>
                <a:gd name="T38" fmla="*/ 2147483646 w 444"/>
                <a:gd name="T39" fmla="*/ 2147483646 h 648"/>
                <a:gd name="T40" fmla="*/ 2147483646 w 444"/>
                <a:gd name="T41" fmla="*/ 2147483646 h 648"/>
                <a:gd name="T42" fmla="*/ 2147483646 w 444"/>
                <a:gd name="T43" fmla="*/ 2147483646 h 648"/>
                <a:gd name="T44" fmla="*/ 2147483646 w 444"/>
                <a:gd name="T45" fmla="*/ 2147483646 h 648"/>
                <a:gd name="T46" fmla="*/ 2147483646 w 444"/>
                <a:gd name="T47" fmla="*/ 2147483646 h 648"/>
                <a:gd name="T48" fmla="*/ 2147483646 w 444"/>
                <a:gd name="T49" fmla="*/ 2147483646 h 648"/>
                <a:gd name="T50" fmla="*/ 2147483646 w 444"/>
                <a:gd name="T51" fmla="*/ 2147483646 h 648"/>
                <a:gd name="T52" fmla="*/ 2147483646 w 444"/>
                <a:gd name="T53" fmla="*/ 2147483646 h 648"/>
                <a:gd name="T54" fmla="*/ 2147483646 w 444"/>
                <a:gd name="T55" fmla="*/ 2147483646 h 648"/>
                <a:gd name="T56" fmla="*/ 2147483646 w 444"/>
                <a:gd name="T57" fmla="*/ 2147483646 h 648"/>
                <a:gd name="T58" fmla="*/ 2147483646 w 444"/>
                <a:gd name="T59" fmla="*/ 2147483646 h 648"/>
                <a:gd name="T60" fmla="*/ 2147483646 w 444"/>
                <a:gd name="T61" fmla="*/ 2147483646 h 648"/>
                <a:gd name="T62" fmla="*/ 2147483646 w 444"/>
                <a:gd name="T63" fmla="*/ 2147483646 h 648"/>
                <a:gd name="T64" fmla="*/ 2147483646 w 444"/>
                <a:gd name="T65" fmla="*/ 2147483646 h 648"/>
                <a:gd name="T66" fmla="*/ 2147483646 w 444"/>
                <a:gd name="T67" fmla="*/ 2147483646 h 648"/>
                <a:gd name="T68" fmla="*/ 2147483646 w 444"/>
                <a:gd name="T69" fmla="*/ 0 h 648"/>
                <a:gd name="T70" fmla="*/ 0 w 444"/>
                <a:gd name="T71" fmla="*/ 2147483646 h 6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4"/>
                <a:gd name="T109" fmla="*/ 0 h 648"/>
                <a:gd name="T110" fmla="*/ 444 w 444"/>
                <a:gd name="T111" fmla="*/ 648 h 6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4" h="648">
                  <a:moveTo>
                    <a:pt x="0" y="6"/>
                  </a:moveTo>
                  <a:lnTo>
                    <a:pt x="6" y="318"/>
                  </a:lnTo>
                  <a:lnTo>
                    <a:pt x="90" y="318"/>
                  </a:lnTo>
                  <a:lnTo>
                    <a:pt x="90" y="408"/>
                  </a:lnTo>
                  <a:lnTo>
                    <a:pt x="126" y="426"/>
                  </a:lnTo>
                  <a:lnTo>
                    <a:pt x="132" y="438"/>
                  </a:lnTo>
                  <a:lnTo>
                    <a:pt x="144" y="432"/>
                  </a:lnTo>
                  <a:lnTo>
                    <a:pt x="150" y="432"/>
                  </a:lnTo>
                  <a:lnTo>
                    <a:pt x="156" y="420"/>
                  </a:lnTo>
                  <a:lnTo>
                    <a:pt x="156" y="414"/>
                  </a:lnTo>
                  <a:lnTo>
                    <a:pt x="195" y="380"/>
                  </a:lnTo>
                  <a:lnTo>
                    <a:pt x="210" y="384"/>
                  </a:lnTo>
                  <a:lnTo>
                    <a:pt x="234" y="390"/>
                  </a:lnTo>
                  <a:lnTo>
                    <a:pt x="246" y="396"/>
                  </a:lnTo>
                  <a:lnTo>
                    <a:pt x="258" y="396"/>
                  </a:lnTo>
                  <a:lnTo>
                    <a:pt x="294" y="438"/>
                  </a:lnTo>
                  <a:lnTo>
                    <a:pt x="330" y="474"/>
                  </a:lnTo>
                  <a:lnTo>
                    <a:pt x="354" y="468"/>
                  </a:lnTo>
                  <a:lnTo>
                    <a:pt x="366" y="492"/>
                  </a:lnTo>
                  <a:lnTo>
                    <a:pt x="378" y="504"/>
                  </a:lnTo>
                  <a:lnTo>
                    <a:pt x="378" y="522"/>
                  </a:lnTo>
                  <a:lnTo>
                    <a:pt x="384" y="528"/>
                  </a:lnTo>
                  <a:lnTo>
                    <a:pt x="384" y="534"/>
                  </a:lnTo>
                  <a:lnTo>
                    <a:pt x="390" y="540"/>
                  </a:lnTo>
                  <a:lnTo>
                    <a:pt x="402" y="546"/>
                  </a:lnTo>
                  <a:lnTo>
                    <a:pt x="408" y="558"/>
                  </a:lnTo>
                  <a:lnTo>
                    <a:pt x="408" y="582"/>
                  </a:lnTo>
                  <a:lnTo>
                    <a:pt x="414" y="588"/>
                  </a:lnTo>
                  <a:lnTo>
                    <a:pt x="408" y="594"/>
                  </a:lnTo>
                  <a:lnTo>
                    <a:pt x="408" y="618"/>
                  </a:lnTo>
                  <a:lnTo>
                    <a:pt x="402" y="630"/>
                  </a:lnTo>
                  <a:lnTo>
                    <a:pt x="396" y="636"/>
                  </a:lnTo>
                  <a:lnTo>
                    <a:pt x="396" y="648"/>
                  </a:lnTo>
                  <a:lnTo>
                    <a:pt x="444" y="648"/>
                  </a:lnTo>
                  <a:lnTo>
                    <a:pt x="4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01643A6-B89C-56B6-2AF4-467ECE551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3052763"/>
              <a:ext cx="536575" cy="234950"/>
            </a:xfrm>
            <a:custGeom>
              <a:avLst/>
              <a:gdLst>
                <a:gd name="T0" fmla="*/ 2147483646 w 348"/>
                <a:gd name="T1" fmla="*/ 2147483646 h 156"/>
                <a:gd name="T2" fmla="*/ 2147483646 w 348"/>
                <a:gd name="T3" fmla="*/ 2147483646 h 156"/>
                <a:gd name="T4" fmla="*/ 2147483646 w 348"/>
                <a:gd name="T5" fmla="*/ 2147483646 h 156"/>
                <a:gd name="T6" fmla="*/ 2147483646 w 348"/>
                <a:gd name="T7" fmla="*/ 2147483646 h 156"/>
                <a:gd name="T8" fmla="*/ 2147483646 w 348"/>
                <a:gd name="T9" fmla="*/ 2147483646 h 156"/>
                <a:gd name="T10" fmla="*/ 2147483646 w 348"/>
                <a:gd name="T11" fmla="*/ 2147483646 h 156"/>
                <a:gd name="T12" fmla="*/ 2147483646 w 348"/>
                <a:gd name="T13" fmla="*/ 2147483646 h 156"/>
                <a:gd name="T14" fmla="*/ 2147483646 w 348"/>
                <a:gd name="T15" fmla="*/ 2147483646 h 156"/>
                <a:gd name="T16" fmla="*/ 2147483646 w 348"/>
                <a:gd name="T17" fmla="*/ 2147483646 h 156"/>
                <a:gd name="T18" fmla="*/ 2147483646 w 348"/>
                <a:gd name="T19" fmla="*/ 2147483646 h 156"/>
                <a:gd name="T20" fmla="*/ 2147483646 w 348"/>
                <a:gd name="T21" fmla="*/ 2147483646 h 156"/>
                <a:gd name="T22" fmla="*/ 2147483646 w 348"/>
                <a:gd name="T23" fmla="*/ 2147483646 h 156"/>
                <a:gd name="T24" fmla="*/ 2147483646 w 348"/>
                <a:gd name="T25" fmla="*/ 0 h 156"/>
                <a:gd name="T26" fmla="*/ 2147483646 w 348"/>
                <a:gd name="T27" fmla="*/ 2147483646 h 156"/>
                <a:gd name="T28" fmla="*/ 2147483646 w 348"/>
                <a:gd name="T29" fmla="*/ 2147483646 h 156"/>
                <a:gd name="T30" fmla="*/ 2147483646 w 348"/>
                <a:gd name="T31" fmla="*/ 2147483646 h 156"/>
                <a:gd name="T32" fmla="*/ 2147483646 w 348"/>
                <a:gd name="T33" fmla="*/ 2147483646 h 156"/>
                <a:gd name="T34" fmla="*/ 0 w 348"/>
                <a:gd name="T35" fmla="*/ 2147483646 h 156"/>
                <a:gd name="T36" fmla="*/ 2147483646 w 348"/>
                <a:gd name="T37" fmla="*/ 2147483646 h 156"/>
                <a:gd name="T38" fmla="*/ 2147483646 w 348"/>
                <a:gd name="T39" fmla="*/ 2147483646 h 156"/>
                <a:gd name="T40" fmla="*/ 2147483646 w 348"/>
                <a:gd name="T41" fmla="*/ 2147483646 h 156"/>
                <a:gd name="T42" fmla="*/ 2147483646 w 348"/>
                <a:gd name="T43" fmla="*/ 2147483646 h 156"/>
                <a:gd name="T44" fmla="*/ 2147483646 w 348"/>
                <a:gd name="T45" fmla="*/ 2147483646 h 156"/>
                <a:gd name="T46" fmla="*/ 2147483646 w 348"/>
                <a:gd name="T47" fmla="*/ 2147483646 h 156"/>
                <a:gd name="T48" fmla="*/ 2147483646 w 348"/>
                <a:gd name="T49" fmla="*/ 2147483646 h 156"/>
                <a:gd name="T50" fmla="*/ 2147483646 w 348"/>
                <a:gd name="T51" fmla="*/ 2147483646 h 156"/>
                <a:gd name="T52" fmla="*/ 2147483646 w 348"/>
                <a:gd name="T53" fmla="*/ 2147483646 h 156"/>
                <a:gd name="T54" fmla="*/ 2147483646 w 348"/>
                <a:gd name="T55" fmla="*/ 2147483646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8"/>
                <a:gd name="T85" fmla="*/ 0 h 156"/>
                <a:gd name="T86" fmla="*/ 348 w 348"/>
                <a:gd name="T87" fmla="*/ 156 h 1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8" h="156">
                  <a:moveTo>
                    <a:pt x="102" y="132"/>
                  </a:moveTo>
                  <a:lnTo>
                    <a:pt x="114" y="114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86" y="138"/>
                  </a:lnTo>
                  <a:lnTo>
                    <a:pt x="348" y="138"/>
                  </a:lnTo>
                  <a:lnTo>
                    <a:pt x="348" y="24"/>
                  </a:lnTo>
                  <a:lnTo>
                    <a:pt x="198" y="24"/>
                  </a:lnTo>
                  <a:lnTo>
                    <a:pt x="186" y="30"/>
                  </a:lnTo>
                  <a:lnTo>
                    <a:pt x="144" y="36"/>
                  </a:lnTo>
                  <a:lnTo>
                    <a:pt x="126" y="42"/>
                  </a:lnTo>
                  <a:lnTo>
                    <a:pt x="96" y="24"/>
                  </a:lnTo>
                  <a:lnTo>
                    <a:pt x="60" y="0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66"/>
                  </a:lnTo>
                  <a:lnTo>
                    <a:pt x="12" y="90"/>
                  </a:lnTo>
                  <a:lnTo>
                    <a:pt x="0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18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8" y="144"/>
                  </a:lnTo>
                  <a:lnTo>
                    <a:pt x="72" y="144"/>
                  </a:lnTo>
                  <a:lnTo>
                    <a:pt x="84" y="138"/>
                  </a:lnTo>
                  <a:lnTo>
                    <a:pt x="96" y="138"/>
                  </a:lnTo>
                  <a:lnTo>
                    <a:pt x="102" y="132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9A62D9CD-9C1F-D36A-436E-8B71EE03D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2597150"/>
              <a:ext cx="860425" cy="442913"/>
            </a:xfrm>
            <a:custGeom>
              <a:avLst/>
              <a:gdLst>
                <a:gd name="T0" fmla="*/ 2147483646 w 558"/>
                <a:gd name="T1" fmla="*/ 2147483646 h 296"/>
                <a:gd name="T2" fmla="*/ 2147483646 w 558"/>
                <a:gd name="T3" fmla="*/ 2147483646 h 296"/>
                <a:gd name="T4" fmla="*/ 2147483646 w 558"/>
                <a:gd name="T5" fmla="*/ 2147483646 h 296"/>
                <a:gd name="T6" fmla="*/ 2147483646 w 558"/>
                <a:gd name="T7" fmla="*/ 2147483646 h 296"/>
                <a:gd name="T8" fmla="*/ 2147483646 w 558"/>
                <a:gd name="T9" fmla="*/ 2147483646 h 296"/>
                <a:gd name="T10" fmla="*/ 2147483646 w 558"/>
                <a:gd name="T11" fmla="*/ 2147483646 h 296"/>
                <a:gd name="T12" fmla="*/ 2147483646 w 558"/>
                <a:gd name="T13" fmla="*/ 2147483646 h 296"/>
                <a:gd name="T14" fmla="*/ 2147483646 w 558"/>
                <a:gd name="T15" fmla="*/ 2147483646 h 296"/>
                <a:gd name="T16" fmla="*/ 2147483646 w 558"/>
                <a:gd name="T17" fmla="*/ 2147483646 h 296"/>
                <a:gd name="T18" fmla="*/ 2147483646 w 558"/>
                <a:gd name="T19" fmla="*/ 2147483646 h 296"/>
                <a:gd name="T20" fmla="*/ 2147483646 w 558"/>
                <a:gd name="T21" fmla="*/ 2147483646 h 296"/>
                <a:gd name="T22" fmla="*/ 2147483646 w 558"/>
                <a:gd name="T23" fmla="*/ 2147483646 h 296"/>
                <a:gd name="T24" fmla="*/ 2147483646 w 558"/>
                <a:gd name="T25" fmla="*/ 2147483646 h 296"/>
                <a:gd name="T26" fmla="*/ 2147483646 w 558"/>
                <a:gd name="T27" fmla="*/ 2147483646 h 296"/>
                <a:gd name="T28" fmla="*/ 2147483646 w 558"/>
                <a:gd name="T29" fmla="*/ 2147483646 h 296"/>
                <a:gd name="T30" fmla="*/ 2147483646 w 558"/>
                <a:gd name="T31" fmla="*/ 2147483646 h 296"/>
                <a:gd name="T32" fmla="*/ 2147483646 w 558"/>
                <a:gd name="T33" fmla="*/ 2147483646 h 296"/>
                <a:gd name="T34" fmla="*/ 2147483646 w 558"/>
                <a:gd name="T35" fmla="*/ 2147483646 h 296"/>
                <a:gd name="T36" fmla="*/ 2147483646 w 558"/>
                <a:gd name="T37" fmla="*/ 2147483646 h 296"/>
                <a:gd name="T38" fmla="*/ 2147483646 w 558"/>
                <a:gd name="T39" fmla="*/ 2147483646 h 296"/>
                <a:gd name="T40" fmla="*/ 2147483646 w 558"/>
                <a:gd name="T41" fmla="*/ 2147483646 h 296"/>
                <a:gd name="T42" fmla="*/ 2147483646 w 558"/>
                <a:gd name="T43" fmla="*/ 2147483646 h 296"/>
                <a:gd name="T44" fmla="*/ 2147483646 w 558"/>
                <a:gd name="T45" fmla="*/ 2147483646 h 296"/>
                <a:gd name="T46" fmla="*/ 2147483646 w 558"/>
                <a:gd name="T47" fmla="*/ 2147483646 h 296"/>
                <a:gd name="T48" fmla="*/ 2147483646 w 558"/>
                <a:gd name="T49" fmla="*/ 2147483646 h 296"/>
                <a:gd name="T50" fmla="*/ 2147483646 w 558"/>
                <a:gd name="T51" fmla="*/ 2147483646 h 296"/>
                <a:gd name="T52" fmla="*/ 2147483646 w 558"/>
                <a:gd name="T53" fmla="*/ 2147483646 h 296"/>
                <a:gd name="T54" fmla="*/ 2147483646 w 558"/>
                <a:gd name="T55" fmla="*/ 2147483646 h 296"/>
                <a:gd name="T56" fmla="*/ 2147483646 w 558"/>
                <a:gd name="T57" fmla="*/ 2147483646 h 296"/>
                <a:gd name="T58" fmla="*/ 2147483646 w 558"/>
                <a:gd name="T59" fmla="*/ 2147483646 h 296"/>
                <a:gd name="T60" fmla="*/ 2147483646 w 558"/>
                <a:gd name="T61" fmla="*/ 2147483646 h 296"/>
                <a:gd name="T62" fmla="*/ 2147483646 w 558"/>
                <a:gd name="T63" fmla="*/ 2147483646 h 296"/>
                <a:gd name="T64" fmla="*/ 2147483646 w 558"/>
                <a:gd name="T65" fmla="*/ 2147483646 h 296"/>
                <a:gd name="T66" fmla="*/ 0 w 558"/>
                <a:gd name="T67" fmla="*/ 2147483646 h 296"/>
                <a:gd name="T68" fmla="*/ 2147483646 w 558"/>
                <a:gd name="T69" fmla="*/ 2147483646 h 296"/>
                <a:gd name="T70" fmla="*/ 2147483646 w 558"/>
                <a:gd name="T71" fmla="*/ 2147483646 h 296"/>
                <a:gd name="T72" fmla="*/ 2147483646 w 558"/>
                <a:gd name="T73" fmla="*/ 2147483646 h 296"/>
                <a:gd name="T74" fmla="*/ 2147483646 w 558"/>
                <a:gd name="T75" fmla="*/ 2147483646 h 296"/>
                <a:gd name="T76" fmla="*/ 2147483646 w 558"/>
                <a:gd name="T77" fmla="*/ 2147483646 h 296"/>
                <a:gd name="T78" fmla="*/ 2147483646 w 558"/>
                <a:gd name="T79" fmla="*/ 2147483646 h 296"/>
                <a:gd name="T80" fmla="*/ 2147483646 w 558"/>
                <a:gd name="T81" fmla="*/ 2147483646 h 296"/>
                <a:gd name="T82" fmla="*/ 2147483646 w 558"/>
                <a:gd name="T83" fmla="*/ 2147483646 h 296"/>
                <a:gd name="T84" fmla="*/ 2147483646 w 558"/>
                <a:gd name="T85" fmla="*/ 2147483646 h 296"/>
                <a:gd name="T86" fmla="*/ 2147483646 w 558"/>
                <a:gd name="T87" fmla="*/ 2147483646 h 296"/>
                <a:gd name="T88" fmla="*/ 2147483646 w 558"/>
                <a:gd name="T89" fmla="*/ 2147483646 h 296"/>
                <a:gd name="T90" fmla="*/ 2147483646 w 558"/>
                <a:gd name="T91" fmla="*/ 2147483646 h 296"/>
                <a:gd name="T92" fmla="*/ 2147483646 w 558"/>
                <a:gd name="T93" fmla="*/ 2147483646 h 296"/>
                <a:gd name="T94" fmla="*/ 2147483646 w 558"/>
                <a:gd name="T95" fmla="*/ 2147483646 h 296"/>
                <a:gd name="T96" fmla="*/ 2147483646 w 558"/>
                <a:gd name="T97" fmla="*/ 2147483646 h 296"/>
                <a:gd name="T98" fmla="*/ 2147483646 w 558"/>
                <a:gd name="T99" fmla="*/ 2147483646 h 296"/>
                <a:gd name="T100" fmla="*/ 2147483646 w 558"/>
                <a:gd name="T101" fmla="*/ 0 h 296"/>
                <a:gd name="T102" fmla="*/ 2147483646 w 558"/>
                <a:gd name="T103" fmla="*/ 2147483646 h 296"/>
                <a:gd name="T104" fmla="*/ 2147483646 w 558"/>
                <a:gd name="T105" fmla="*/ 2147483646 h 296"/>
                <a:gd name="T106" fmla="*/ 2147483646 w 558"/>
                <a:gd name="T107" fmla="*/ 2147483646 h 296"/>
                <a:gd name="T108" fmla="*/ 2147483646 w 558"/>
                <a:gd name="T109" fmla="*/ 2147483646 h 296"/>
                <a:gd name="T110" fmla="*/ 2147483646 w 558"/>
                <a:gd name="T111" fmla="*/ 2147483646 h 296"/>
                <a:gd name="T112" fmla="*/ 2147483646 w 558"/>
                <a:gd name="T113" fmla="*/ 2147483646 h 296"/>
                <a:gd name="T114" fmla="*/ 2147483646 w 558"/>
                <a:gd name="T115" fmla="*/ 2147483646 h 296"/>
                <a:gd name="T116" fmla="*/ 2147483646 w 558"/>
                <a:gd name="T117" fmla="*/ 2147483646 h 296"/>
                <a:gd name="T118" fmla="*/ 2147483646 w 558"/>
                <a:gd name="T119" fmla="*/ 2147483646 h 296"/>
                <a:gd name="T120" fmla="*/ 2147483646 w 558"/>
                <a:gd name="T121" fmla="*/ 2147483646 h 296"/>
                <a:gd name="T122" fmla="*/ 2147483646 w 558"/>
                <a:gd name="T123" fmla="*/ 2147483646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8"/>
                <a:gd name="T187" fmla="*/ 0 h 296"/>
                <a:gd name="T188" fmla="*/ 558 w 558"/>
                <a:gd name="T189" fmla="*/ 296 h 2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8" h="296">
                  <a:moveTo>
                    <a:pt x="498" y="162"/>
                  </a:moveTo>
                  <a:lnTo>
                    <a:pt x="483" y="167"/>
                  </a:lnTo>
                  <a:lnTo>
                    <a:pt x="480" y="180"/>
                  </a:lnTo>
                  <a:lnTo>
                    <a:pt x="468" y="192"/>
                  </a:lnTo>
                  <a:lnTo>
                    <a:pt x="461" y="213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32" y="234"/>
                  </a:lnTo>
                  <a:lnTo>
                    <a:pt x="437" y="245"/>
                  </a:lnTo>
                  <a:lnTo>
                    <a:pt x="414" y="252"/>
                  </a:lnTo>
                  <a:lnTo>
                    <a:pt x="411" y="260"/>
                  </a:lnTo>
                  <a:lnTo>
                    <a:pt x="330" y="258"/>
                  </a:lnTo>
                  <a:lnTo>
                    <a:pt x="329" y="296"/>
                  </a:lnTo>
                  <a:lnTo>
                    <a:pt x="182" y="291"/>
                  </a:lnTo>
                  <a:lnTo>
                    <a:pt x="36" y="288"/>
                  </a:lnTo>
                  <a:lnTo>
                    <a:pt x="24" y="258"/>
                  </a:lnTo>
                  <a:lnTo>
                    <a:pt x="30" y="240"/>
                  </a:lnTo>
                  <a:lnTo>
                    <a:pt x="42" y="228"/>
                  </a:lnTo>
                  <a:lnTo>
                    <a:pt x="42" y="204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30" y="192"/>
                  </a:lnTo>
                  <a:lnTo>
                    <a:pt x="30" y="174"/>
                  </a:lnTo>
                  <a:lnTo>
                    <a:pt x="32" y="170"/>
                  </a:lnTo>
                  <a:lnTo>
                    <a:pt x="29" y="165"/>
                  </a:lnTo>
                  <a:lnTo>
                    <a:pt x="18" y="155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18" y="126"/>
                  </a:lnTo>
                  <a:lnTo>
                    <a:pt x="24" y="11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18" y="60"/>
                  </a:lnTo>
                  <a:lnTo>
                    <a:pt x="30" y="66"/>
                  </a:lnTo>
                  <a:lnTo>
                    <a:pt x="60" y="42"/>
                  </a:lnTo>
                  <a:lnTo>
                    <a:pt x="102" y="36"/>
                  </a:lnTo>
                  <a:lnTo>
                    <a:pt x="126" y="54"/>
                  </a:lnTo>
                  <a:lnTo>
                    <a:pt x="174" y="24"/>
                  </a:lnTo>
                  <a:lnTo>
                    <a:pt x="204" y="36"/>
                  </a:lnTo>
                  <a:lnTo>
                    <a:pt x="282" y="36"/>
                  </a:lnTo>
                  <a:lnTo>
                    <a:pt x="324" y="18"/>
                  </a:lnTo>
                  <a:lnTo>
                    <a:pt x="354" y="12"/>
                  </a:lnTo>
                  <a:lnTo>
                    <a:pt x="372" y="18"/>
                  </a:lnTo>
                  <a:lnTo>
                    <a:pt x="384" y="12"/>
                  </a:lnTo>
                  <a:lnTo>
                    <a:pt x="402" y="6"/>
                  </a:lnTo>
                  <a:lnTo>
                    <a:pt x="432" y="12"/>
                  </a:lnTo>
                  <a:lnTo>
                    <a:pt x="456" y="6"/>
                  </a:lnTo>
                  <a:lnTo>
                    <a:pt x="474" y="12"/>
                  </a:lnTo>
                  <a:lnTo>
                    <a:pt x="498" y="0"/>
                  </a:lnTo>
                  <a:lnTo>
                    <a:pt x="516" y="6"/>
                  </a:lnTo>
                  <a:lnTo>
                    <a:pt x="516" y="42"/>
                  </a:lnTo>
                  <a:lnTo>
                    <a:pt x="528" y="48"/>
                  </a:lnTo>
                  <a:lnTo>
                    <a:pt x="552" y="54"/>
                  </a:lnTo>
                  <a:lnTo>
                    <a:pt x="552" y="72"/>
                  </a:lnTo>
                  <a:lnTo>
                    <a:pt x="558" y="98"/>
                  </a:lnTo>
                  <a:lnTo>
                    <a:pt x="552" y="107"/>
                  </a:lnTo>
                  <a:lnTo>
                    <a:pt x="522" y="120"/>
                  </a:lnTo>
                  <a:lnTo>
                    <a:pt x="530" y="134"/>
                  </a:lnTo>
                  <a:lnTo>
                    <a:pt x="525" y="147"/>
                  </a:lnTo>
                  <a:lnTo>
                    <a:pt x="498" y="162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A3BB328-EE05-8262-7150-103007333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955" y="1589088"/>
              <a:ext cx="731837" cy="539750"/>
            </a:xfrm>
            <a:custGeom>
              <a:avLst/>
              <a:gdLst>
                <a:gd name="T0" fmla="*/ 0 w 474"/>
                <a:gd name="T1" fmla="*/ 2147483646 h 360"/>
                <a:gd name="T2" fmla="*/ 2147483646 w 474"/>
                <a:gd name="T3" fmla="*/ 0 h 360"/>
                <a:gd name="T4" fmla="*/ 2147483646 w 474"/>
                <a:gd name="T5" fmla="*/ 2147483646 h 360"/>
                <a:gd name="T6" fmla="*/ 2147483646 w 474"/>
                <a:gd name="T7" fmla="*/ 2147483646 h 360"/>
                <a:gd name="T8" fmla="*/ 0 w 474"/>
                <a:gd name="T9" fmla="*/ 214748364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"/>
                <a:gd name="T16" fmla="*/ 0 h 360"/>
                <a:gd name="T17" fmla="*/ 474 w 474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" h="360">
                  <a:moveTo>
                    <a:pt x="0" y="6"/>
                  </a:moveTo>
                  <a:lnTo>
                    <a:pt x="468" y="0"/>
                  </a:lnTo>
                  <a:lnTo>
                    <a:pt x="474" y="354"/>
                  </a:lnTo>
                  <a:lnTo>
                    <a:pt x="3" y="36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E8DC79D-9EF8-B3D5-C77D-75699F842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159" y="2609637"/>
              <a:ext cx="769937" cy="574675"/>
            </a:xfrm>
            <a:custGeom>
              <a:avLst/>
              <a:gdLst>
                <a:gd name="T0" fmla="*/ 2147483646 w 498"/>
                <a:gd name="T1" fmla="*/ 2147483646 h 384"/>
                <a:gd name="T2" fmla="*/ 2147483646 w 498"/>
                <a:gd name="T3" fmla="*/ 2147483646 h 384"/>
                <a:gd name="T4" fmla="*/ 2147483646 w 498"/>
                <a:gd name="T5" fmla="*/ 0 h 384"/>
                <a:gd name="T6" fmla="*/ 2147483646 w 498"/>
                <a:gd name="T7" fmla="*/ 2147483646 h 384"/>
                <a:gd name="T8" fmla="*/ 2147483646 w 498"/>
                <a:gd name="T9" fmla="*/ 2147483646 h 384"/>
                <a:gd name="T10" fmla="*/ 2147483646 w 498"/>
                <a:gd name="T11" fmla="*/ 2147483646 h 384"/>
                <a:gd name="T12" fmla="*/ 2147483646 w 498"/>
                <a:gd name="T13" fmla="*/ 2147483646 h 384"/>
                <a:gd name="T14" fmla="*/ 2147483646 w 498"/>
                <a:gd name="T15" fmla="*/ 2147483646 h 384"/>
                <a:gd name="T16" fmla="*/ 2147483646 w 498"/>
                <a:gd name="T17" fmla="*/ 2147483646 h 384"/>
                <a:gd name="T18" fmla="*/ 2147483646 w 498"/>
                <a:gd name="T19" fmla="*/ 2147483646 h 384"/>
                <a:gd name="T20" fmla="*/ 2147483646 w 498"/>
                <a:gd name="T21" fmla="*/ 2147483646 h 384"/>
                <a:gd name="T22" fmla="*/ 2147483646 w 498"/>
                <a:gd name="T23" fmla="*/ 2147483646 h 384"/>
                <a:gd name="T24" fmla="*/ 2147483646 w 498"/>
                <a:gd name="T25" fmla="*/ 2147483646 h 384"/>
                <a:gd name="T26" fmla="*/ 2147483646 w 498"/>
                <a:gd name="T27" fmla="*/ 2147483646 h 384"/>
                <a:gd name="T28" fmla="*/ 2147483646 w 498"/>
                <a:gd name="T29" fmla="*/ 2147483646 h 384"/>
                <a:gd name="T30" fmla="*/ 2147483646 w 498"/>
                <a:gd name="T31" fmla="*/ 2147483646 h 384"/>
                <a:gd name="T32" fmla="*/ 2147483646 w 498"/>
                <a:gd name="T33" fmla="*/ 2147483646 h 384"/>
                <a:gd name="T34" fmla="*/ 2147483646 w 498"/>
                <a:gd name="T35" fmla="*/ 2147483646 h 384"/>
                <a:gd name="T36" fmla="*/ 2147483646 w 498"/>
                <a:gd name="T37" fmla="*/ 2147483646 h 384"/>
                <a:gd name="T38" fmla="*/ 2147483646 w 498"/>
                <a:gd name="T39" fmla="*/ 2147483646 h 384"/>
                <a:gd name="T40" fmla="*/ 2147483646 w 498"/>
                <a:gd name="T41" fmla="*/ 2147483646 h 384"/>
                <a:gd name="T42" fmla="*/ 2147483646 w 498"/>
                <a:gd name="T43" fmla="*/ 2147483646 h 384"/>
                <a:gd name="T44" fmla="*/ 2147483646 w 498"/>
                <a:gd name="T45" fmla="*/ 2147483646 h 384"/>
                <a:gd name="T46" fmla="*/ 2147483646 w 498"/>
                <a:gd name="T47" fmla="*/ 2147483646 h 384"/>
                <a:gd name="T48" fmla="*/ 2147483646 w 498"/>
                <a:gd name="T49" fmla="*/ 2147483646 h 384"/>
                <a:gd name="T50" fmla="*/ 2147483646 w 498"/>
                <a:gd name="T51" fmla="*/ 2147483646 h 384"/>
                <a:gd name="T52" fmla="*/ 2147483646 w 498"/>
                <a:gd name="T53" fmla="*/ 2147483646 h 384"/>
                <a:gd name="T54" fmla="*/ 2147483646 w 498"/>
                <a:gd name="T55" fmla="*/ 2147483646 h 384"/>
                <a:gd name="T56" fmla="*/ 2147483646 w 498"/>
                <a:gd name="T57" fmla="*/ 2147483646 h 384"/>
                <a:gd name="T58" fmla="*/ 2147483646 w 498"/>
                <a:gd name="T59" fmla="*/ 2147483646 h 384"/>
                <a:gd name="T60" fmla="*/ 2147483646 w 498"/>
                <a:gd name="T61" fmla="*/ 2147483646 h 384"/>
                <a:gd name="T62" fmla="*/ 2147483646 w 498"/>
                <a:gd name="T63" fmla="*/ 2147483646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8"/>
                <a:gd name="T97" fmla="*/ 0 h 384"/>
                <a:gd name="T98" fmla="*/ 498 w 498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8" h="384">
                  <a:moveTo>
                    <a:pt x="48" y="102"/>
                  </a:moveTo>
                  <a:lnTo>
                    <a:pt x="41" y="77"/>
                  </a:lnTo>
                  <a:lnTo>
                    <a:pt x="36" y="54"/>
                  </a:lnTo>
                  <a:lnTo>
                    <a:pt x="6" y="48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90"/>
                  </a:lnTo>
                  <a:lnTo>
                    <a:pt x="162" y="96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86" y="120"/>
                  </a:lnTo>
                  <a:lnTo>
                    <a:pt x="198" y="114"/>
                  </a:lnTo>
                  <a:lnTo>
                    <a:pt x="207" y="108"/>
                  </a:lnTo>
                  <a:lnTo>
                    <a:pt x="210" y="96"/>
                  </a:lnTo>
                  <a:lnTo>
                    <a:pt x="216" y="90"/>
                  </a:lnTo>
                  <a:lnTo>
                    <a:pt x="228" y="83"/>
                  </a:lnTo>
                  <a:lnTo>
                    <a:pt x="252" y="60"/>
                  </a:lnTo>
                  <a:lnTo>
                    <a:pt x="270" y="66"/>
                  </a:lnTo>
                  <a:lnTo>
                    <a:pt x="294" y="72"/>
                  </a:lnTo>
                  <a:lnTo>
                    <a:pt x="306" y="78"/>
                  </a:lnTo>
                  <a:lnTo>
                    <a:pt x="312" y="78"/>
                  </a:lnTo>
                  <a:lnTo>
                    <a:pt x="348" y="120"/>
                  </a:lnTo>
                  <a:lnTo>
                    <a:pt x="354" y="120"/>
                  </a:lnTo>
                  <a:lnTo>
                    <a:pt x="378" y="144"/>
                  </a:lnTo>
                  <a:lnTo>
                    <a:pt x="384" y="156"/>
                  </a:lnTo>
                  <a:lnTo>
                    <a:pt x="408" y="150"/>
                  </a:lnTo>
                  <a:lnTo>
                    <a:pt x="420" y="174"/>
                  </a:lnTo>
                  <a:lnTo>
                    <a:pt x="432" y="186"/>
                  </a:lnTo>
                  <a:lnTo>
                    <a:pt x="432" y="198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44" y="222"/>
                  </a:lnTo>
                  <a:lnTo>
                    <a:pt x="456" y="228"/>
                  </a:lnTo>
                  <a:lnTo>
                    <a:pt x="462" y="240"/>
                  </a:lnTo>
                  <a:lnTo>
                    <a:pt x="462" y="264"/>
                  </a:lnTo>
                  <a:lnTo>
                    <a:pt x="468" y="270"/>
                  </a:lnTo>
                  <a:lnTo>
                    <a:pt x="462" y="276"/>
                  </a:lnTo>
                  <a:lnTo>
                    <a:pt x="462" y="300"/>
                  </a:lnTo>
                  <a:lnTo>
                    <a:pt x="456" y="312"/>
                  </a:lnTo>
                  <a:lnTo>
                    <a:pt x="450" y="318"/>
                  </a:lnTo>
                  <a:lnTo>
                    <a:pt x="450" y="330"/>
                  </a:lnTo>
                  <a:lnTo>
                    <a:pt x="498" y="330"/>
                  </a:lnTo>
                  <a:lnTo>
                    <a:pt x="348" y="330"/>
                  </a:lnTo>
                  <a:lnTo>
                    <a:pt x="336" y="336"/>
                  </a:lnTo>
                  <a:lnTo>
                    <a:pt x="294" y="342"/>
                  </a:lnTo>
                  <a:lnTo>
                    <a:pt x="276" y="348"/>
                  </a:lnTo>
                  <a:lnTo>
                    <a:pt x="246" y="330"/>
                  </a:lnTo>
                  <a:lnTo>
                    <a:pt x="210" y="306"/>
                  </a:lnTo>
                  <a:lnTo>
                    <a:pt x="180" y="324"/>
                  </a:lnTo>
                  <a:lnTo>
                    <a:pt x="180" y="354"/>
                  </a:lnTo>
                  <a:lnTo>
                    <a:pt x="162" y="372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96" y="324"/>
                  </a:lnTo>
                  <a:lnTo>
                    <a:pt x="24" y="258"/>
                  </a:lnTo>
                  <a:lnTo>
                    <a:pt x="36" y="228"/>
                  </a:lnTo>
                  <a:lnTo>
                    <a:pt x="24" y="210"/>
                  </a:lnTo>
                  <a:lnTo>
                    <a:pt x="30" y="186"/>
                  </a:lnTo>
                  <a:lnTo>
                    <a:pt x="48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18" y="132"/>
                  </a:lnTo>
                  <a:lnTo>
                    <a:pt x="12" y="120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29BC546-2DAA-8CF2-B9C2-D7B80A78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3151188"/>
              <a:ext cx="323850" cy="454025"/>
            </a:xfrm>
            <a:custGeom>
              <a:avLst/>
              <a:gdLst>
                <a:gd name="T0" fmla="*/ 2147483646 w 210"/>
                <a:gd name="T1" fmla="*/ 2147483646 h 300"/>
                <a:gd name="T2" fmla="*/ 2147483646 w 210"/>
                <a:gd name="T3" fmla="*/ 2147483646 h 300"/>
                <a:gd name="T4" fmla="*/ 2147483646 w 210"/>
                <a:gd name="T5" fmla="*/ 2147483646 h 300"/>
                <a:gd name="T6" fmla="*/ 2147483646 w 210"/>
                <a:gd name="T7" fmla="*/ 2147483646 h 300"/>
                <a:gd name="T8" fmla="*/ 2147483646 w 210"/>
                <a:gd name="T9" fmla="*/ 2147483646 h 300"/>
                <a:gd name="T10" fmla="*/ 2147483646 w 210"/>
                <a:gd name="T11" fmla="*/ 2147483646 h 300"/>
                <a:gd name="T12" fmla="*/ 2147483646 w 210"/>
                <a:gd name="T13" fmla="*/ 2147483646 h 300"/>
                <a:gd name="T14" fmla="*/ 2147483646 w 210"/>
                <a:gd name="T15" fmla="*/ 2147483646 h 300"/>
                <a:gd name="T16" fmla="*/ 2147483646 w 210"/>
                <a:gd name="T17" fmla="*/ 2147483646 h 300"/>
                <a:gd name="T18" fmla="*/ 2147483646 w 210"/>
                <a:gd name="T19" fmla="*/ 2147483646 h 300"/>
                <a:gd name="T20" fmla="*/ 2147483646 w 210"/>
                <a:gd name="T21" fmla="*/ 2147483646 h 300"/>
                <a:gd name="T22" fmla="*/ 2147483646 w 210"/>
                <a:gd name="T23" fmla="*/ 2147483646 h 300"/>
                <a:gd name="T24" fmla="*/ 2147483646 w 210"/>
                <a:gd name="T25" fmla="*/ 2147483646 h 300"/>
                <a:gd name="T26" fmla="*/ 2147483646 w 210"/>
                <a:gd name="T27" fmla="*/ 2147483646 h 300"/>
                <a:gd name="T28" fmla="*/ 2147483646 w 210"/>
                <a:gd name="T29" fmla="*/ 2147483646 h 300"/>
                <a:gd name="T30" fmla="*/ 2147483646 w 210"/>
                <a:gd name="T31" fmla="*/ 2147483646 h 300"/>
                <a:gd name="T32" fmla="*/ 2147483646 w 210"/>
                <a:gd name="T33" fmla="*/ 2147483646 h 300"/>
                <a:gd name="T34" fmla="*/ 2147483646 w 210"/>
                <a:gd name="T35" fmla="*/ 2147483646 h 300"/>
                <a:gd name="T36" fmla="*/ 2147483646 w 210"/>
                <a:gd name="T37" fmla="*/ 2147483646 h 300"/>
                <a:gd name="T38" fmla="*/ 0 w 210"/>
                <a:gd name="T39" fmla="*/ 2147483646 h 300"/>
                <a:gd name="T40" fmla="*/ 2147483646 w 210"/>
                <a:gd name="T41" fmla="*/ 2147483646 h 300"/>
                <a:gd name="T42" fmla="*/ 2147483646 w 210"/>
                <a:gd name="T43" fmla="*/ 2147483646 h 300"/>
                <a:gd name="T44" fmla="*/ 0 w 210"/>
                <a:gd name="T45" fmla="*/ 2147483646 h 300"/>
                <a:gd name="T46" fmla="*/ 2147483646 w 210"/>
                <a:gd name="T47" fmla="*/ 2147483646 h 300"/>
                <a:gd name="T48" fmla="*/ 2147483646 w 210"/>
                <a:gd name="T49" fmla="*/ 2147483646 h 300"/>
                <a:gd name="T50" fmla="*/ 2147483646 w 210"/>
                <a:gd name="T51" fmla="*/ 2147483646 h 300"/>
                <a:gd name="T52" fmla="*/ 2147483646 w 210"/>
                <a:gd name="T53" fmla="*/ 2147483646 h 300"/>
                <a:gd name="T54" fmla="*/ 2147483646 w 210"/>
                <a:gd name="T55" fmla="*/ 2147483646 h 300"/>
                <a:gd name="T56" fmla="*/ 2147483646 w 210"/>
                <a:gd name="T57" fmla="*/ 2147483646 h 300"/>
                <a:gd name="T58" fmla="*/ 2147483646 w 210"/>
                <a:gd name="T59" fmla="*/ 2147483646 h 300"/>
                <a:gd name="T60" fmla="*/ 2147483646 w 210"/>
                <a:gd name="T61" fmla="*/ 2147483646 h 300"/>
                <a:gd name="T62" fmla="*/ 2147483646 w 210"/>
                <a:gd name="T63" fmla="*/ 2147483646 h 300"/>
                <a:gd name="T64" fmla="*/ 2147483646 w 210"/>
                <a:gd name="T65" fmla="*/ 2147483646 h 300"/>
                <a:gd name="T66" fmla="*/ 2147483646 w 210"/>
                <a:gd name="T67" fmla="*/ 2147483646 h 300"/>
                <a:gd name="T68" fmla="*/ 2147483646 w 210"/>
                <a:gd name="T69" fmla="*/ 2147483646 h 300"/>
                <a:gd name="T70" fmla="*/ 2147483646 w 210"/>
                <a:gd name="T71" fmla="*/ 2147483646 h 300"/>
                <a:gd name="T72" fmla="*/ 2147483646 w 210"/>
                <a:gd name="T73" fmla="*/ 0 h 300"/>
                <a:gd name="T74" fmla="*/ 2147483646 w 210"/>
                <a:gd name="T75" fmla="*/ 2147483646 h 300"/>
                <a:gd name="T76" fmla="*/ 2147483646 w 210"/>
                <a:gd name="T77" fmla="*/ 2147483646 h 300"/>
                <a:gd name="T78" fmla="*/ 2147483646 w 210"/>
                <a:gd name="T79" fmla="*/ 2147483646 h 300"/>
                <a:gd name="T80" fmla="*/ 2147483646 w 210"/>
                <a:gd name="T81" fmla="*/ 2147483646 h 300"/>
                <a:gd name="T82" fmla="*/ 2147483646 w 210"/>
                <a:gd name="T83" fmla="*/ 2147483646 h 300"/>
                <a:gd name="T84" fmla="*/ 2147483646 w 210"/>
                <a:gd name="T85" fmla="*/ 2147483646 h 300"/>
                <a:gd name="T86" fmla="*/ 2147483646 w 210"/>
                <a:gd name="T87" fmla="*/ 2147483646 h 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300"/>
                <a:gd name="T134" fmla="*/ 210 w 210"/>
                <a:gd name="T135" fmla="*/ 300 h 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300">
                  <a:moveTo>
                    <a:pt x="162" y="120"/>
                  </a:moveTo>
                  <a:lnTo>
                    <a:pt x="150" y="126"/>
                  </a:lnTo>
                  <a:lnTo>
                    <a:pt x="144" y="132"/>
                  </a:lnTo>
                  <a:lnTo>
                    <a:pt x="144" y="138"/>
                  </a:lnTo>
                  <a:lnTo>
                    <a:pt x="120" y="150"/>
                  </a:lnTo>
                  <a:lnTo>
                    <a:pt x="120" y="252"/>
                  </a:lnTo>
                  <a:lnTo>
                    <a:pt x="102" y="252"/>
                  </a:lnTo>
                  <a:lnTo>
                    <a:pt x="96" y="258"/>
                  </a:lnTo>
                  <a:lnTo>
                    <a:pt x="72" y="270"/>
                  </a:lnTo>
                  <a:lnTo>
                    <a:pt x="60" y="270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18" y="300"/>
                  </a:lnTo>
                  <a:lnTo>
                    <a:pt x="6" y="252"/>
                  </a:lnTo>
                  <a:lnTo>
                    <a:pt x="12" y="240"/>
                  </a:lnTo>
                  <a:lnTo>
                    <a:pt x="12" y="222"/>
                  </a:lnTo>
                  <a:lnTo>
                    <a:pt x="6" y="180"/>
                  </a:lnTo>
                  <a:lnTo>
                    <a:pt x="6" y="168"/>
                  </a:lnTo>
                  <a:lnTo>
                    <a:pt x="0" y="162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0" y="138"/>
                  </a:lnTo>
                  <a:lnTo>
                    <a:pt x="6" y="132"/>
                  </a:lnTo>
                  <a:lnTo>
                    <a:pt x="30" y="138"/>
                  </a:lnTo>
                  <a:lnTo>
                    <a:pt x="60" y="120"/>
                  </a:lnTo>
                  <a:lnTo>
                    <a:pt x="84" y="114"/>
                  </a:lnTo>
                  <a:lnTo>
                    <a:pt x="96" y="84"/>
                  </a:lnTo>
                  <a:lnTo>
                    <a:pt x="96" y="72"/>
                  </a:lnTo>
                  <a:lnTo>
                    <a:pt x="114" y="54"/>
                  </a:lnTo>
                  <a:lnTo>
                    <a:pt x="126" y="48"/>
                  </a:lnTo>
                  <a:lnTo>
                    <a:pt x="144" y="42"/>
                  </a:lnTo>
                  <a:lnTo>
                    <a:pt x="162" y="42"/>
                  </a:lnTo>
                  <a:lnTo>
                    <a:pt x="174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204" y="0"/>
                  </a:lnTo>
                  <a:lnTo>
                    <a:pt x="204" y="24"/>
                  </a:lnTo>
                  <a:lnTo>
                    <a:pt x="192" y="42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10" y="90"/>
                  </a:lnTo>
                  <a:lnTo>
                    <a:pt x="168" y="102"/>
                  </a:lnTo>
                  <a:lnTo>
                    <a:pt x="162" y="120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3D012DD-7EBE-9239-B1B7-0BDD5EFCC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5" y="3206750"/>
              <a:ext cx="647700" cy="341313"/>
            </a:xfrm>
            <a:custGeom>
              <a:avLst/>
              <a:gdLst>
                <a:gd name="T0" fmla="*/ 2147483646 w 420"/>
                <a:gd name="T1" fmla="*/ 2147483646 h 228"/>
                <a:gd name="T2" fmla="*/ 2147483646 w 420"/>
                <a:gd name="T3" fmla="*/ 2147483646 h 228"/>
                <a:gd name="T4" fmla="*/ 2147483646 w 420"/>
                <a:gd name="T5" fmla="*/ 2147483646 h 228"/>
                <a:gd name="T6" fmla="*/ 2147483646 w 420"/>
                <a:gd name="T7" fmla="*/ 2147483646 h 228"/>
                <a:gd name="T8" fmla="*/ 0 w 420"/>
                <a:gd name="T9" fmla="*/ 2147483646 h 228"/>
                <a:gd name="T10" fmla="*/ 0 w 420"/>
                <a:gd name="T11" fmla="*/ 2147483646 h 228"/>
                <a:gd name="T12" fmla="*/ 2147483646 w 420"/>
                <a:gd name="T13" fmla="*/ 2147483646 h 228"/>
                <a:gd name="T14" fmla="*/ 2147483646 w 420"/>
                <a:gd name="T15" fmla="*/ 2147483646 h 228"/>
                <a:gd name="T16" fmla="*/ 2147483646 w 420"/>
                <a:gd name="T17" fmla="*/ 2147483646 h 228"/>
                <a:gd name="T18" fmla="*/ 2147483646 w 420"/>
                <a:gd name="T19" fmla="*/ 2147483646 h 228"/>
                <a:gd name="T20" fmla="*/ 2147483646 w 420"/>
                <a:gd name="T21" fmla="*/ 2147483646 h 228"/>
                <a:gd name="T22" fmla="*/ 2147483646 w 420"/>
                <a:gd name="T23" fmla="*/ 2147483646 h 228"/>
                <a:gd name="T24" fmla="*/ 2147483646 w 420"/>
                <a:gd name="T25" fmla="*/ 2147483646 h 228"/>
                <a:gd name="T26" fmla="*/ 2147483646 w 420"/>
                <a:gd name="T27" fmla="*/ 2147483646 h 228"/>
                <a:gd name="T28" fmla="*/ 2147483646 w 420"/>
                <a:gd name="T29" fmla="*/ 2147483646 h 228"/>
                <a:gd name="T30" fmla="*/ 2147483646 w 420"/>
                <a:gd name="T31" fmla="*/ 2147483646 h 228"/>
                <a:gd name="T32" fmla="*/ 2147483646 w 420"/>
                <a:gd name="T33" fmla="*/ 0 h 228"/>
                <a:gd name="T34" fmla="*/ 2147483646 w 420"/>
                <a:gd name="T35" fmla="*/ 0 h 228"/>
                <a:gd name="T36" fmla="*/ 2147483646 w 420"/>
                <a:gd name="T37" fmla="*/ 2147483646 h 228"/>
                <a:gd name="T38" fmla="*/ 2147483646 w 420"/>
                <a:gd name="T39" fmla="*/ 2147483646 h 228"/>
                <a:gd name="T40" fmla="*/ 2147483646 w 420"/>
                <a:gd name="T41" fmla="*/ 2147483646 h 228"/>
                <a:gd name="T42" fmla="*/ 2147483646 w 420"/>
                <a:gd name="T43" fmla="*/ 2147483646 h 228"/>
                <a:gd name="T44" fmla="*/ 2147483646 w 420"/>
                <a:gd name="T45" fmla="*/ 2147483646 h 228"/>
                <a:gd name="T46" fmla="*/ 2147483646 w 420"/>
                <a:gd name="T47" fmla="*/ 2147483646 h 228"/>
                <a:gd name="T48" fmla="*/ 2147483646 w 420"/>
                <a:gd name="T49" fmla="*/ 2147483646 h 228"/>
                <a:gd name="T50" fmla="*/ 2147483646 w 420"/>
                <a:gd name="T51" fmla="*/ 2147483646 h 228"/>
                <a:gd name="T52" fmla="*/ 2147483646 w 420"/>
                <a:gd name="T53" fmla="*/ 2147483646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0"/>
                <a:gd name="T82" fmla="*/ 0 h 228"/>
                <a:gd name="T83" fmla="*/ 420 w 42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0" h="228">
                  <a:moveTo>
                    <a:pt x="42" y="84"/>
                  </a:moveTo>
                  <a:lnTo>
                    <a:pt x="30" y="90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0" y="114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48" y="216"/>
                  </a:lnTo>
                  <a:lnTo>
                    <a:pt x="72" y="228"/>
                  </a:lnTo>
                  <a:lnTo>
                    <a:pt x="90" y="198"/>
                  </a:lnTo>
                  <a:lnTo>
                    <a:pt x="126" y="150"/>
                  </a:lnTo>
                  <a:lnTo>
                    <a:pt x="180" y="108"/>
                  </a:lnTo>
                  <a:lnTo>
                    <a:pt x="204" y="96"/>
                  </a:lnTo>
                  <a:lnTo>
                    <a:pt x="420" y="90"/>
                  </a:lnTo>
                  <a:lnTo>
                    <a:pt x="420" y="36"/>
                  </a:lnTo>
                  <a:lnTo>
                    <a:pt x="258" y="3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186" y="12"/>
                  </a:lnTo>
                  <a:lnTo>
                    <a:pt x="168" y="36"/>
                  </a:lnTo>
                  <a:lnTo>
                    <a:pt x="156" y="36"/>
                  </a:lnTo>
                  <a:lnTo>
                    <a:pt x="150" y="42"/>
                  </a:lnTo>
                  <a:lnTo>
                    <a:pt x="123" y="41"/>
                  </a:lnTo>
                  <a:lnTo>
                    <a:pt x="104" y="45"/>
                  </a:lnTo>
                  <a:lnTo>
                    <a:pt x="90" y="54"/>
                  </a:lnTo>
                  <a:lnTo>
                    <a:pt x="48" y="66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24190C5-1D5C-0B67-9597-CC1B8FC3D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505200"/>
              <a:ext cx="658813" cy="368300"/>
            </a:xfrm>
            <a:custGeom>
              <a:avLst/>
              <a:gdLst>
                <a:gd name="T0" fmla="*/ 2147483646 w 426"/>
                <a:gd name="T1" fmla="*/ 2147483646 h 246"/>
                <a:gd name="T2" fmla="*/ 2147483646 w 426"/>
                <a:gd name="T3" fmla="*/ 2147483646 h 246"/>
                <a:gd name="T4" fmla="*/ 2147483646 w 426"/>
                <a:gd name="T5" fmla="*/ 2147483646 h 246"/>
                <a:gd name="T6" fmla="*/ 2147483646 w 426"/>
                <a:gd name="T7" fmla="*/ 2147483646 h 246"/>
                <a:gd name="T8" fmla="*/ 2147483646 w 426"/>
                <a:gd name="T9" fmla="*/ 2147483646 h 246"/>
                <a:gd name="T10" fmla="*/ 2147483646 w 426"/>
                <a:gd name="T11" fmla="*/ 2147483646 h 246"/>
                <a:gd name="T12" fmla="*/ 2147483646 w 426"/>
                <a:gd name="T13" fmla="*/ 2147483646 h 246"/>
                <a:gd name="T14" fmla="*/ 2147483646 w 426"/>
                <a:gd name="T15" fmla="*/ 2147483646 h 246"/>
                <a:gd name="T16" fmla="*/ 2147483646 w 426"/>
                <a:gd name="T17" fmla="*/ 2147483646 h 246"/>
                <a:gd name="T18" fmla="*/ 2147483646 w 426"/>
                <a:gd name="T19" fmla="*/ 2147483646 h 246"/>
                <a:gd name="T20" fmla="*/ 2147483646 w 426"/>
                <a:gd name="T21" fmla="*/ 2147483646 h 246"/>
                <a:gd name="T22" fmla="*/ 2147483646 w 426"/>
                <a:gd name="T23" fmla="*/ 2147483646 h 246"/>
                <a:gd name="T24" fmla="*/ 2147483646 w 426"/>
                <a:gd name="T25" fmla="*/ 2147483646 h 246"/>
                <a:gd name="T26" fmla="*/ 2147483646 w 426"/>
                <a:gd name="T27" fmla="*/ 2147483646 h 246"/>
                <a:gd name="T28" fmla="*/ 2147483646 w 426"/>
                <a:gd name="T29" fmla="*/ 2147483646 h 246"/>
                <a:gd name="T30" fmla="*/ 2147483646 w 426"/>
                <a:gd name="T31" fmla="*/ 2147483646 h 246"/>
                <a:gd name="T32" fmla="*/ 2147483646 w 426"/>
                <a:gd name="T33" fmla="*/ 2147483646 h 246"/>
                <a:gd name="T34" fmla="*/ 2147483646 w 426"/>
                <a:gd name="T35" fmla="*/ 0 h 246"/>
                <a:gd name="T36" fmla="*/ 2147483646 w 426"/>
                <a:gd name="T37" fmla="*/ 0 h 246"/>
                <a:gd name="T38" fmla="*/ 2147483646 w 426"/>
                <a:gd name="T39" fmla="*/ 2147483646 h 246"/>
                <a:gd name="T40" fmla="*/ 2147483646 w 426"/>
                <a:gd name="T41" fmla="*/ 2147483646 h 246"/>
                <a:gd name="T42" fmla="*/ 2147483646 w 426"/>
                <a:gd name="T43" fmla="*/ 2147483646 h 246"/>
                <a:gd name="T44" fmla="*/ 2147483646 w 426"/>
                <a:gd name="T45" fmla="*/ 2147483646 h 246"/>
                <a:gd name="T46" fmla="*/ 2147483646 w 426"/>
                <a:gd name="T47" fmla="*/ 2147483646 h 246"/>
                <a:gd name="T48" fmla="*/ 2147483646 w 426"/>
                <a:gd name="T49" fmla="*/ 2147483646 h 246"/>
                <a:gd name="T50" fmla="*/ 2147483646 w 426"/>
                <a:gd name="T51" fmla="*/ 2147483646 h 246"/>
                <a:gd name="T52" fmla="*/ 2147483646 w 426"/>
                <a:gd name="T53" fmla="*/ 2147483646 h 246"/>
                <a:gd name="T54" fmla="*/ 2147483646 w 426"/>
                <a:gd name="T55" fmla="*/ 2147483646 h 246"/>
                <a:gd name="T56" fmla="*/ 2147483646 w 426"/>
                <a:gd name="T57" fmla="*/ 2147483646 h 246"/>
                <a:gd name="T58" fmla="*/ 2147483646 w 426"/>
                <a:gd name="T59" fmla="*/ 2147483646 h 246"/>
                <a:gd name="T60" fmla="*/ 2147483646 w 426"/>
                <a:gd name="T61" fmla="*/ 2147483646 h 246"/>
                <a:gd name="T62" fmla="*/ 2147483646 w 426"/>
                <a:gd name="T63" fmla="*/ 2147483646 h 246"/>
                <a:gd name="T64" fmla="*/ 2147483646 w 426"/>
                <a:gd name="T65" fmla="*/ 2147483646 h 246"/>
                <a:gd name="T66" fmla="*/ 2147483646 w 426"/>
                <a:gd name="T67" fmla="*/ 2147483646 h 246"/>
                <a:gd name="T68" fmla="*/ 2147483646 w 426"/>
                <a:gd name="T69" fmla="*/ 2147483646 h 246"/>
                <a:gd name="T70" fmla="*/ 2147483646 w 426"/>
                <a:gd name="T71" fmla="*/ 2147483646 h 246"/>
                <a:gd name="T72" fmla="*/ 2147483646 w 426"/>
                <a:gd name="T73" fmla="*/ 2147483646 h 246"/>
                <a:gd name="T74" fmla="*/ 0 w 426"/>
                <a:gd name="T75" fmla="*/ 2147483646 h 246"/>
                <a:gd name="T76" fmla="*/ 2147483646 w 426"/>
                <a:gd name="T77" fmla="*/ 2147483646 h 246"/>
                <a:gd name="T78" fmla="*/ 2147483646 w 426"/>
                <a:gd name="T79" fmla="*/ 2147483646 h 246"/>
                <a:gd name="T80" fmla="*/ 2147483646 w 426"/>
                <a:gd name="T81" fmla="*/ 2147483646 h 246"/>
                <a:gd name="T82" fmla="*/ 2147483646 w 426"/>
                <a:gd name="T83" fmla="*/ 2147483646 h 246"/>
                <a:gd name="T84" fmla="*/ 2147483646 w 426"/>
                <a:gd name="T85" fmla="*/ 2147483646 h 246"/>
                <a:gd name="T86" fmla="*/ 2147483646 w 426"/>
                <a:gd name="T87" fmla="*/ 2147483646 h 246"/>
                <a:gd name="T88" fmla="*/ 2147483646 w 426"/>
                <a:gd name="T89" fmla="*/ 2147483646 h 246"/>
                <a:gd name="T90" fmla="*/ 2147483646 w 426"/>
                <a:gd name="T91" fmla="*/ 2147483646 h 246"/>
                <a:gd name="T92" fmla="*/ 2147483646 w 426"/>
                <a:gd name="T93" fmla="*/ 2147483646 h 246"/>
                <a:gd name="T94" fmla="*/ 2147483646 w 426"/>
                <a:gd name="T95" fmla="*/ 2147483646 h 2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6"/>
                <a:gd name="T145" fmla="*/ 0 h 246"/>
                <a:gd name="T146" fmla="*/ 426 w 426"/>
                <a:gd name="T147" fmla="*/ 246 h 2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6" h="246">
                  <a:moveTo>
                    <a:pt x="252" y="234"/>
                  </a:moveTo>
                  <a:lnTo>
                    <a:pt x="270" y="228"/>
                  </a:lnTo>
                  <a:lnTo>
                    <a:pt x="294" y="222"/>
                  </a:lnTo>
                  <a:lnTo>
                    <a:pt x="306" y="210"/>
                  </a:lnTo>
                  <a:lnTo>
                    <a:pt x="312" y="198"/>
                  </a:lnTo>
                  <a:lnTo>
                    <a:pt x="336" y="186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84" y="144"/>
                  </a:lnTo>
                  <a:lnTo>
                    <a:pt x="402" y="126"/>
                  </a:lnTo>
                  <a:lnTo>
                    <a:pt x="402" y="108"/>
                  </a:lnTo>
                  <a:lnTo>
                    <a:pt x="414" y="108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26" y="72"/>
                  </a:lnTo>
                  <a:lnTo>
                    <a:pt x="384" y="36"/>
                  </a:lnTo>
                  <a:lnTo>
                    <a:pt x="384" y="0"/>
                  </a:lnTo>
                  <a:lnTo>
                    <a:pt x="342" y="0"/>
                  </a:lnTo>
                  <a:lnTo>
                    <a:pt x="324" y="12"/>
                  </a:lnTo>
                  <a:lnTo>
                    <a:pt x="306" y="12"/>
                  </a:lnTo>
                  <a:lnTo>
                    <a:pt x="300" y="18"/>
                  </a:lnTo>
                  <a:lnTo>
                    <a:pt x="240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22" y="48"/>
                  </a:lnTo>
                  <a:lnTo>
                    <a:pt x="192" y="72"/>
                  </a:lnTo>
                  <a:lnTo>
                    <a:pt x="174" y="60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38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78" y="54"/>
                  </a:lnTo>
                  <a:lnTo>
                    <a:pt x="36" y="72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41" y="246"/>
                  </a:lnTo>
                  <a:lnTo>
                    <a:pt x="60" y="246"/>
                  </a:lnTo>
                  <a:lnTo>
                    <a:pt x="66" y="240"/>
                  </a:lnTo>
                  <a:lnTo>
                    <a:pt x="78" y="246"/>
                  </a:lnTo>
                  <a:lnTo>
                    <a:pt x="114" y="228"/>
                  </a:lnTo>
                  <a:lnTo>
                    <a:pt x="162" y="246"/>
                  </a:lnTo>
                  <a:lnTo>
                    <a:pt x="204" y="246"/>
                  </a:lnTo>
                  <a:lnTo>
                    <a:pt x="228" y="240"/>
                  </a:lnTo>
                  <a:lnTo>
                    <a:pt x="252" y="234"/>
                  </a:ln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4C21DC1-3950-7019-5501-5175A15A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3340100"/>
              <a:ext cx="766763" cy="404813"/>
            </a:xfrm>
            <a:custGeom>
              <a:avLst/>
              <a:gdLst>
                <a:gd name="T0" fmla="*/ 2147483646 w 498"/>
                <a:gd name="T1" fmla="*/ 2147483646 h 269"/>
                <a:gd name="T2" fmla="*/ 2147483646 w 498"/>
                <a:gd name="T3" fmla="*/ 2147483646 h 269"/>
                <a:gd name="T4" fmla="*/ 2147483646 w 498"/>
                <a:gd name="T5" fmla="*/ 2147483646 h 269"/>
                <a:gd name="T6" fmla="*/ 2147483646 w 498"/>
                <a:gd name="T7" fmla="*/ 2147483646 h 269"/>
                <a:gd name="T8" fmla="*/ 2147483646 w 498"/>
                <a:gd name="T9" fmla="*/ 2147483646 h 269"/>
                <a:gd name="T10" fmla="*/ 2147483646 w 498"/>
                <a:gd name="T11" fmla="*/ 2147483646 h 269"/>
                <a:gd name="T12" fmla="*/ 2147483646 w 498"/>
                <a:gd name="T13" fmla="*/ 2147483646 h 269"/>
                <a:gd name="T14" fmla="*/ 2147483646 w 498"/>
                <a:gd name="T15" fmla="*/ 2147483646 h 269"/>
                <a:gd name="T16" fmla="*/ 2147483646 w 498"/>
                <a:gd name="T17" fmla="*/ 2147483646 h 269"/>
                <a:gd name="T18" fmla="*/ 2147483646 w 498"/>
                <a:gd name="T19" fmla="*/ 2147483646 h 269"/>
                <a:gd name="T20" fmla="*/ 2147483646 w 498"/>
                <a:gd name="T21" fmla="*/ 2147483646 h 269"/>
                <a:gd name="T22" fmla="*/ 2147483646 w 498"/>
                <a:gd name="T23" fmla="*/ 2147483646 h 269"/>
                <a:gd name="T24" fmla="*/ 2147483646 w 498"/>
                <a:gd name="T25" fmla="*/ 2147483646 h 269"/>
                <a:gd name="T26" fmla="*/ 2147483646 w 498"/>
                <a:gd name="T27" fmla="*/ 2147483646 h 269"/>
                <a:gd name="T28" fmla="*/ 2147483646 w 498"/>
                <a:gd name="T29" fmla="*/ 2147483646 h 269"/>
                <a:gd name="T30" fmla="*/ 2147483646 w 498"/>
                <a:gd name="T31" fmla="*/ 2147483646 h 269"/>
                <a:gd name="T32" fmla="*/ 2147483646 w 498"/>
                <a:gd name="T33" fmla="*/ 0 h 269"/>
                <a:gd name="T34" fmla="*/ 2147483646 w 498"/>
                <a:gd name="T35" fmla="*/ 2147483646 h 269"/>
                <a:gd name="T36" fmla="*/ 2147483646 w 498"/>
                <a:gd name="T37" fmla="*/ 2147483646 h 269"/>
                <a:gd name="T38" fmla="*/ 2147483646 w 498"/>
                <a:gd name="T39" fmla="*/ 2147483646 h 269"/>
                <a:gd name="T40" fmla="*/ 2147483646 w 498"/>
                <a:gd name="T41" fmla="*/ 2147483646 h 269"/>
                <a:gd name="T42" fmla="*/ 2147483646 w 498"/>
                <a:gd name="T43" fmla="*/ 2147483646 h 269"/>
                <a:gd name="T44" fmla="*/ 2147483646 w 498"/>
                <a:gd name="T45" fmla="*/ 2147483646 h 269"/>
                <a:gd name="T46" fmla="*/ 2147483646 w 498"/>
                <a:gd name="T47" fmla="*/ 2147483646 h 269"/>
                <a:gd name="T48" fmla="*/ 2147483646 w 498"/>
                <a:gd name="T49" fmla="*/ 2147483646 h 269"/>
                <a:gd name="T50" fmla="*/ 2147483646 w 498"/>
                <a:gd name="T51" fmla="*/ 2147483646 h 269"/>
                <a:gd name="T52" fmla="*/ 2147483646 w 498"/>
                <a:gd name="T53" fmla="*/ 2147483646 h 269"/>
                <a:gd name="T54" fmla="*/ 2147483646 w 498"/>
                <a:gd name="T55" fmla="*/ 2147483646 h 269"/>
                <a:gd name="T56" fmla="*/ 2147483646 w 498"/>
                <a:gd name="T57" fmla="*/ 2147483646 h 269"/>
                <a:gd name="T58" fmla="*/ 2147483646 w 498"/>
                <a:gd name="T59" fmla="*/ 2147483646 h 269"/>
                <a:gd name="T60" fmla="*/ 2147483646 w 498"/>
                <a:gd name="T61" fmla="*/ 2147483646 h 269"/>
                <a:gd name="T62" fmla="*/ 2147483646 w 498"/>
                <a:gd name="T63" fmla="*/ 2147483646 h 269"/>
                <a:gd name="T64" fmla="*/ 2147483646 w 498"/>
                <a:gd name="T65" fmla="*/ 2147483646 h 269"/>
                <a:gd name="T66" fmla="*/ 2147483646 w 498"/>
                <a:gd name="T67" fmla="*/ 2147483646 h 269"/>
                <a:gd name="T68" fmla="*/ 2147483646 w 498"/>
                <a:gd name="T69" fmla="*/ 2147483646 h 269"/>
                <a:gd name="T70" fmla="*/ 2147483646 w 498"/>
                <a:gd name="T71" fmla="*/ 2147483646 h 269"/>
                <a:gd name="T72" fmla="*/ 2147483646 w 498"/>
                <a:gd name="T73" fmla="*/ 2147483646 h 269"/>
                <a:gd name="T74" fmla="*/ 2147483646 w 498"/>
                <a:gd name="T75" fmla="*/ 2147483646 h 269"/>
                <a:gd name="T76" fmla="*/ 0 w 498"/>
                <a:gd name="T77" fmla="*/ 2147483646 h 269"/>
                <a:gd name="T78" fmla="*/ 0 w 498"/>
                <a:gd name="T79" fmla="*/ 2147483646 h 269"/>
                <a:gd name="T80" fmla="*/ 2147483646 w 498"/>
                <a:gd name="T81" fmla="*/ 2147483646 h 2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269"/>
                <a:gd name="T125" fmla="*/ 498 w 498"/>
                <a:gd name="T126" fmla="*/ 269 h 2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269">
                  <a:moveTo>
                    <a:pt x="6" y="252"/>
                  </a:moveTo>
                  <a:lnTo>
                    <a:pt x="6" y="174"/>
                  </a:lnTo>
                  <a:lnTo>
                    <a:pt x="24" y="174"/>
                  </a:lnTo>
                  <a:lnTo>
                    <a:pt x="24" y="150"/>
                  </a:lnTo>
                  <a:lnTo>
                    <a:pt x="36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96" y="138"/>
                  </a:lnTo>
                  <a:lnTo>
                    <a:pt x="120" y="126"/>
                  </a:lnTo>
                  <a:lnTo>
                    <a:pt x="144" y="138"/>
                  </a:lnTo>
                  <a:lnTo>
                    <a:pt x="162" y="108"/>
                  </a:lnTo>
                  <a:lnTo>
                    <a:pt x="198" y="60"/>
                  </a:lnTo>
                  <a:lnTo>
                    <a:pt x="252" y="18"/>
                  </a:lnTo>
                  <a:lnTo>
                    <a:pt x="276" y="6"/>
                  </a:lnTo>
                  <a:lnTo>
                    <a:pt x="492" y="0"/>
                  </a:lnTo>
                  <a:lnTo>
                    <a:pt x="498" y="108"/>
                  </a:lnTo>
                  <a:lnTo>
                    <a:pt x="456" y="108"/>
                  </a:lnTo>
                  <a:lnTo>
                    <a:pt x="438" y="120"/>
                  </a:lnTo>
                  <a:lnTo>
                    <a:pt x="420" y="120"/>
                  </a:lnTo>
                  <a:lnTo>
                    <a:pt x="414" y="126"/>
                  </a:lnTo>
                  <a:lnTo>
                    <a:pt x="354" y="126"/>
                  </a:lnTo>
                  <a:lnTo>
                    <a:pt x="348" y="132"/>
                  </a:lnTo>
                  <a:lnTo>
                    <a:pt x="348" y="144"/>
                  </a:lnTo>
                  <a:lnTo>
                    <a:pt x="336" y="156"/>
                  </a:lnTo>
                  <a:lnTo>
                    <a:pt x="306" y="180"/>
                  </a:lnTo>
                  <a:lnTo>
                    <a:pt x="288" y="168"/>
                  </a:lnTo>
                  <a:lnTo>
                    <a:pt x="270" y="150"/>
                  </a:lnTo>
                  <a:lnTo>
                    <a:pt x="264" y="150"/>
                  </a:lnTo>
                  <a:lnTo>
                    <a:pt x="252" y="138"/>
                  </a:lnTo>
                  <a:lnTo>
                    <a:pt x="222" y="138"/>
                  </a:lnTo>
                  <a:lnTo>
                    <a:pt x="210" y="162"/>
                  </a:lnTo>
                  <a:lnTo>
                    <a:pt x="192" y="162"/>
                  </a:lnTo>
                  <a:lnTo>
                    <a:pt x="150" y="180"/>
                  </a:lnTo>
                  <a:lnTo>
                    <a:pt x="138" y="222"/>
                  </a:lnTo>
                  <a:lnTo>
                    <a:pt x="132" y="222"/>
                  </a:lnTo>
                  <a:lnTo>
                    <a:pt x="114" y="269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B64D7449-3F28-E5C9-4EC5-740B83F0F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360738"/>
              <a:ext cx="268288" cy="368300"/>
            </a:xfrm>
            <a:custGeom>
              <a:avLst/>
              <a:gdLst>
                <a:gd name="T0" fmla="*/ 2147483646 w 174"/>
                <a:gd name="T1" fmla="*/ 2147483646 h 246"/>
                <a:gd name="T2" fmla="*/ 2147483646 w 174"/>
                <a:gd name="T3" fmla="*/ 2147483646 h 246"/>
                <a:gd name="T4" fmla="*/ 2147483646 w 174"/>
                <a:gd name="T5" fmla="*/ 2147483646 h 246"/>
                <a:gd name="T6" fmla="*/ 2147483646 w 174"/>
                <a:gd name="T7" fmla="*/ 2147483646 h 246"/>
                <a:gd name="T8" fmla="*/ 2147483646 w 174"/>
                <a:gd name="T9" fmla="*/ 2147483646 h 246"/>
                <a:gd name="T10" fmla="*/ 2147483646 w 174"/>
                <a:gd name="T11" fmla="*/ 2147483646 h 246"/>
                <a:gd name="T12" fmla="*/ 2147483646 w 174"/>
                <a:gd name="T13" fmla="*/ 2147483646 h 246"/>
                <a:gd name="T14" fmla="*/ 2147483646 w 174"/>
                <a:gd name="T15" fmla="*/ 2147483646 h 246"/>
                <a:gd name="T16" fmla="*/ 2147483646 w 174"/>
                <a:gd name="T17" fmla="*/ 2147483646 h 246"/>
                <a:gd name="T18" fmla="*/ 2147483646 w 174"/>
                <a:gd name="T19" fmla="*/ 2147483646 h 246"/>
                <a:gd name="T20" fmla="*/ 2147483646 w 174"/>
                <a:gd name="T21" fmla="*/ 2147483646 h 246"/>
                <a:gd name="T22" fmla="*/ 2147483646 w 174"/>
                <a:gd name="T23" fmla="*/ 2147483646 h 246"/>
                <a:gd name="T24" fmla="*/ 2147483646 w 174"/>
                <a:gd name="T25" fmla="*/ 2147483646 h 246"/>
                <a:gd name="T26" fmla="*/ 2147483646 w 174"/>
                <a:gd name="T27" fmla="*/ 2147483646 h 246"/>
                <a:gd name="T28" fmla="*/ 2147483646 w 174"/>
                <a:gd name="T29" fmla="*/ 2147483646 h 246"/>
                <a:gd name="T30" fmla="*/ 2147483646 w 174"/>
                <a:gd name="T31" fmla="*/ 2147483646 h 246"/>
                <a:gd name="T32" fmla="*/ 2147483646 w 174"/>
                <a:gd name="T33" fmla="*/ 2147483646 h 246"/>
                <a:gd name="T34" fmla="*/ 2147483646 w 174"/>
                <a:gd name="T35" fmla="*/ 2147483646 h 246"/>
                <a:gd name="T36" fmla="*/ 2147483646 w 174"/>
                <a:gd name="T37" fmla="*/ 2147483646 h 246"/>
                <a:gd name="T38" fmla="*/ 2147483646 w 174"/>
                <a:gd name="T39" fmla="*/ 2147483646 h 246"/>
                <a:gd name="T40" fmla="*/ 2147483646 w 174"/>
                <a:gd name="T41" fmla="*/ 2147483646 h 246"/>
                <a:gd name="T42" fmla="*/ 2147483646 w 174"/>
                <a:gd name="T43" fmla="*/ 2147483646 h 246"/>
                <a:gd name="T44" fmla="*/ 2147483646 w 174"/>
                <a:gd name="T45" fmla="*/ 2147483646 h 246"/>
                <a:gd name="T46" fmla="*/ 2147483646 w 174"/>
                <a:gd name="T47" fmla="*/ 2147483646 h 246"/>
                <a:gd name="T48" fmla="*/ 2147483646 w 174"/>
                <a:gd name="T49" fmla="*/ 2147483646 h 246"/>
                <a:gd name="T50" fmla="*/ 2147483646 w 174"/>
                <a:gd name="T51" fmla="*/ 0 h 246"/>
                <a:gd name="T52" fmla="*/ 2147483646 w 174"/>
                <a:gd name="T53" fmla="*/ 0 h 246"/>
                <a:gd name="T54" fmla="*/ 0 w 174"/>
                <a:gd name="T55" fmla="*/ 2147483646 h 246"/>
                <a:gd name="T56" fmla="*/ 0 w 174"/>
                <a:gd name="T57" fmla="*/ 2147483646 h 246"/>
                <a:gd name="T58" fmla="*/ 2147483646 w 174"/>
                <a:gd name="T59" fmla="*/ 2147483646 h 246"/>
                <a:gd name="T60" fmla="*/ 0 w 174"/>
                <a:gd name="T61" fmla="*/ 2147483646 h 246"/>
                <a:gd name="T62" fmla="*/ 0 w 174"/>
                <a:gd name="T63" fmla="*/ 2147483646 h 246"/>
                <a:gd name="T64" fmla="*/ 2147483646 w 174"/>
                <a:gd name="T65" fmla="*/ 2147483646 h 246"/>
                <a:gd name="T66" fmla="*/ 2147483646 w 174"/>
                <a:gd name="T67" fmla="*/ 2147483646 h 246"/>
                <a:gd name="T68" fmla="*/ 2147483646 w 174"/>
                <a:gd name="T69" fmla="*/ 2147483646 h 246"/>
                <a:gd name="T70" fmla="*/ 2147483646 w 174"/>
                <a:gd name="T71" fmla="*/ 2147483646 h 246"/>
                <a:gd name="T72" fmla="*/ 2147483646 w 174"/>
                <a:gd name="T73" fmla="*/ 2147483646 h 246"/>
                <a:gd name="T74" fmla="*/ 2147483646 w 174"/>
                <a:gd name="T75" fmla="*/ 2147483646 h 246"/>
                <a:gd name="T76" fmla="*/ 2147483646 w 174"/>
                <a:gd name="T77" fmla="*/ 2147483646 h 246"/>
                <a:gd name="T78" fmla="*/ 2147483646 w 174"/>
                <a:gd name="T79" fmla="*/ 2147483646 h 246"/>
                <a:gd name="T80" fmla="*/ 2147483646 w 174"/>
                <a:gd name="T81" fmla="*/ 2147483646 h 246"/>
                <a:gd name="T82" fmla="*/ 2147483646 w 174"/>
                <a:gd name="T83" fmla="*/ 2147483646 h 246"/>
                <a:gd name="T84" fmla="*/ 2147483646 w 174"/>
                <a:gd name="T85" fmla="*/ 2147483646 h 246"/>
                <a:gd name="T86" fmla="*/ 2147483646 w 174"/>
                <a:gd name="T87" fmla="*/ 2147483646 h 246"/>
                <a:gd name="T88" fmla="*/ 2147483646 w 174"/>
                <a:gd name="T89" fmla="*/ 2147483646 h 246"/>
                <a:gd name="T90" fmla="*/ 2147483646 w 174"/>
                <a:gd name="T91" fmla="*/ 2147483646 h 246"/>
                <a:gd name="T92" fmla="*/ 2147483646 w 174"/>
                <a:gd name="T93" fmla="*/ 2147483646 h 246"/>
                <a:gd name="T94" fmla="*/ 2147483646 w 174"/>
                <a:gd name="T95" fmla="*/ 2147483646 h 246"/>
                <a:gd name="T96" fmla="*/ 2147483646 w 174"/>
                <a:gd name="T97" fmla="*/ 2147483646 h 246"/>
                <a:gd name="T98" fmla="*/ 2147483646 w 174"/>
                <a:gd name="T99" fmla="*/ 2147483646 h 2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"/>
                <a:gd name="T151" fmla="*/ 0 h 246"/>
                <a:gd name="T152" fmla="*/ 174 w 174"/>
                <a:gd name="T153" fmla="*/ 246 h 2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" h="246">
                  <a:moveTo>
                    <a:pt x="96" y="228"/>
                  </a:moveTo>
                  <a:lnTo>
                    <a:pt x="102" y="228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50" y="246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56" y="162"/>
                  </a:lnTo>
                  <a:lnTo>
                    <a:pt x="174" y="162"/>
                  </a:lnTo>
                  <a:lnTo>
                    <a:pt x="174" y="132"/>
                  </a:lnTo>
                  <a:lnTo>
                    <a:pt x="162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38" y="144"/>
                  </a:lnTo>
                  <a:lnTo>
                    <a:pt x="120" y="162"/>
                  </a:lnTo>
                  <a:lnTo>
                    <a:pt x="108" y="114"/>
                  </a:lnTo>
                  <a:lnTo>
                    <a:pt x="114" y="102"/>
                  </a:lnTo>
                  <a:lnTo>
                    <a:pt x="114" y="84"/>
                  </a:lnTo>
                  <a:lnTo>
                    <a:pt x="108" y="42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8" y="132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8" y="174"/>
                  </a:lnTo>
                  <a:lnTo>
                    <a:pt x="42" y="186"/>
                  </a:lnTo>
                  <a:lnTo>
                    <a:pt x="48" y="192"/>
                  </a:lnTo>
                  <a:lnTo>
                    <a:pt x="66" y="192"/>
                  </a:lnTo>
                  <a:lnTo>
                    <a:pt x="72" y="198"/>
                  </a:lnTo>
                  <a:lnTo>
                    <a:pt x="72" y="204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78" y="228"/>
                  </a:lnTo>
                  <a:lnTo>
                    <a:pt x="84" y="234"/>
                  </a:lnTo>
                  <a:lnTo>
                    <a:pt x="96" y="228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FCFD9DE-EDEA-A3BF-2A48-3FAD7C20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3850"/>
              <a:ext cx="1133475" cy="647700"/>
            </a:xfrm>
            <a:custGeom>
              <a:avLst/>
              <a:gdLst>
                <a:gd name="T0" fmla="*/ 2147483646 w 735"/>
                <a:gd name="T1" fmla="*/ 2147483646 h 432"/>
                <a:gd name="T2" fmla="*/ 2147483646 w 735"/>
                <a:gd name="T3" fmla="*/ 2147483646 h 432"/>
                <a:gd name="T4" fmla="*/ 2147483646 w 735"/>
                <a:gd name="T5" fmla="*/ 2147483646 h 432"/>
                <a:gd name="T6" fmla="*/ 2147483646 w 735"/>
                <a:gd name="T7" fmla="*/ 2147483646 h 432"/>
                <a:gd name="T8" fmla="*/ 0 w 735"/>
                <a:gd name="T9" fmla="*/ 2147483646 h 432"/>
                <a:gd name="T10" fmla="*/ 2147483646 w 735"/>
                <a:gd name="T11" fmla="*/ 2147483646 h 432"/>
                <a:gd name="T12" fmla="*/ 2147483646 w 735"/>
                <a:gd name="T13" fmla="*/ 2147483646 h 432"/>
                <a:gd name="T14" fmla="*/ 2147483646 w 735"/>
                <a:gd name="T15" fmla="*/ 2147483646 h 432"/>
                <a:gd name="T16" fmla="*/ 2147483646 w 735"/>
                <a:gd name="T17" fmla="*/ 2147483646 h 432"/>
                <a:gd name="T18" fmla="*/ 2147483646 w 735"/>
                <a:gd name="T19" fmla="*/ 2147483646 h 432"/>
                <a:gd name="T20" fmla="*/ 2147483646 w 735"/>
                <a:gd name="T21" fmla="*/ 2147483646 h 432"/>
                <a:gd name="T22" fmla="*/ 2147483646 w 735"/>
                <a:gd name="T23" fmla="*/ 2147483646 h 432"/>
                <a:gd name="T24" fmla="*/ 2147483646 w 735"/>
                <a:gd name="T25" fmla="*/ 2147483646 h 432"/>
                <a:gd name="T26" fmla="*/ 2147483646 w 735"/>
                <a:gd name="T27" fmla="*/ 2147483646 h 432"/>
                <a:gd name="T28" fmla="*/ 2147483646 w 735"/>
                <a:gd name="T29" fmla="*/ 2147483646 h 432"/>
                <a:gd name="T30" fmla="*/ 2147483646 w 735"/>
                <a:gd name="T31" fmla="*/ 2147483646 h 432"/>
                <a:gd name="T32" fmla="*/ 2147483646 w 735"/>
                <a:gd name="T33" fmla="*/ 2147483646 h 432"/>
                <a:gd name="T34" fmla="*/ 2147483646 w 735"/>
                <a:gd name="T35" fmla="*/ 2147483646 h 432"/>
                <a:gd name="T36" fmla="*/ 2147483646 w 735"/>
                <a:gd name="T37" fmla="*/ 2147483646 h 432"/>
                <a:gd name="T38" fmla="*/ 2147483646 w 735"/>
                <a:gd name="T39" fmla="*/ 2147483646 h 432"/>
                <a:gd name="T40" fmla="*/ 2147483646 w 735"/>
                <a:gd name="T41" fmla="*/ 2147483646 h 432"/>
                <a:gd name="T42" fmla="*/ 2147483646 w 735"/>
                <a:gd name="T43" fmla="*/ 2147483646 h 432"/>
                <a:gd name="T44" fmla="*/ 2147483646 w 735"/>
                <a:gd name="T45" fmla="*/ 2147483646 h 432"/>
                <a:gd name="T46" fmla="*/ 2147483646 w 735"/>
                <a:gd name="T47" fmla="*/ 2147483646 h 432"/>
                <a:gd name="T48" fmla="*/ 2147483646 w 735"/>
                <a:gd name="T49" fmla="*/ 2147483646 h 432"/>
                <a:gd name="T50" fmla="*/ 2147483646 w 735"/>
                <a:gd name="T51" fmla="*/ 2147483646 h 432"/>
                <a:gd name="T52" fmla="*/ 2147483646 w 735"/>
                <a:gd name="T53" fmla="*/ 2147483646 h 432"/>
                <a:gd name="T54" fmla="*/ 2147483646 w 735"/>
                <a:gd name="T55" fmla="*/ 2147483646 h 432"/>
                <a:gd name="T56" fmla="*/ 2147483646 w 735"/>
                <a:gd name="T57" fmla="*/ 2147483646 h 432"/>
                <a:gd name="T58" fmla="*/ 2147483646 w 735"/>
                <a:gd name="T59" fmla="*/ 2147483646 h 432"/>
                <a:gd name="T60" fmla="*/ 2147483646 w 735"/>
                <a:gd name="T61" fmla="*/ 2147483646 h 432"/>
                <a:gd name="T62" fmla="*/ 2147483646 w 735"/>
                <a:gd name="T63" fmla="*/ 2147483646 h 432"/>
                <a:gd name="T64" fmla="*/ 2147483646 w 735"/>
                <a:gd name="T65" fmla="*/ 2147483646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5"/>
                <a:gd name="T100" fmla="*/ 0 h 432"/>
                <a:gd name="T101" fmla="*/ 735 w 735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5" h="432">
                  <a:moveTo>
                    <a:pt x="30" y="270"/>
                  </a:moveTo>
                  <a:lnTo>
                    <a:pt x="18" y="27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24" y="216"/>
                  </a:lnTo>
                  <a:lnTo>
                    <a:pt x="24" y="204"/>
                  </a:lnTo>
                  <a:lnTo>
                    <a:pt x="6" y="192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12" y="150"/>
                  </a:lnTo>
                  <a:lnTo>
                    <a:pt x="12" y="138"/>
                  </a:lnTo>
                  <a:lnTo>
                    <a:pt x="18" y="120"/>
                  </a:lnTo>
                  <a:lnTo>
                    <a:pt x="12" y="114"/>
                  </a:lnTo>
                  <a:lnTo>
                    <a:pt x="6" y="102"/>
                  </a:lnTo>
                  <a:lnTo>
                    <a:pt x="18" y="84"/>
                  </a:lnTo>
                  <a:lnTo>
                    <a:pt x="6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48"/>
                  </a:lnTo>
                  <a:lnTo>
                    <a:pt x="42" y="48"/>
                  </a:lnTo>
                  <a:lnTo>
                    <a:pt x="60" y="24"/>
                  </a:lnTo>
                  <a:lnTo>
                    <a:pt x="66" y="0"/>
                  </a:lnTo>
                  <a:lnTo>
                    <a:pt x="732" y="6"/>
                  </a:lnTo>
                  <a:lnTo>
                    <a:pt x="735" y="360"/>
                  </a:lnTo>
                  <a:lnTo>
                    <a:pt x="462" y="360"/>
                  </a:lnTo>
                  <a:lnTo>
                    <a:pt x="444" y="360"/>
                  </a:lnTo>
                  <a:lnTo>
                    <a:pt x="426" y="342"/>
                  </a:lnTo>
                  <a:lnTo>
                    <a:pt x="420" y="348"/>
                  </a:lnTo>
                  <a:lnTo>
                    <a:pt x="414" y="348"/>
                  </a:lnTo>
                  <a:lnTo>
                    <a:pt x="402" y="360"/>
                  </a:lnTo>
                  <a:lnTo>
                    <a:pt x="380" y="338"/>
                  </a:lnTo>
                  <a:lnTo>
                    <a:pt x="390" y="323"/>
                  </a:lnTo>
                  <a:lnTo>
                    <a:pt x="390" y="306"/>
                  </a:lnTo>
                  <a:lnTo>
                    <a:pt x="396" y="300"/>
                  </a:lnTo>
                  <a:lnTo>
                    <a:pt x="390" y="294"/>
                  </a:lnTo>
                  <a:lnTo>
                    <a:pt x="372" y="287"/>
                  </a:lnTo>
                  <a:lnTo>
                    <a:pt x="366" y="294"/>
                  </a:lnTo>
                  <a:lnTo>
                    <a:pt x="354" y="294"/>
                  </a:lnTo>
                  <a:lnTo>
                    <a:pt x="330" y="318"/>
                  </a:lnTo>
                  <a:lnTo>
                    <a:pt x="312" y="324"/>
                  </a:lnTo>
                  <a:lnTo>
                    <a:pt x="300" y="360"/>
                  </a:lnTo>
                  <a:lnTo>
                    <a:pt x="269" y="341"/>
                  </a:lnTo>
                  <a:lnTo>
                    <a:pt x="240" y="354"/>
                  </a:lnTo>
                  <a:lnTo>
                    <a:pt x="243" y="392"/>
                  </a:lnTo>
                  <a:lnTo>
                    <a:pt x="246" y="402"/>
                  </a:lnTo>
                  <a:lnTo>
                    <a:pt x="264" y="420"/>
                  </a:lnTo>
                  <a:lnTo>
                    <a:pt x="252" y="432"/>
                  </a:lnTo>
                  <a:lnTo>
                    <a:pt x="240" y="420"/>
                  </a:lnTo>
                  <a:lnTo>
                    <a:pt x="228" y="432"/>
                  </a:lnTo>
                  <a:lnTo>
                    <a:pt x="216" y="426"/>
                  </a:lnTo>
                  <a:lnTo>
                    <a:pt x="210" y="408"/>
                  </a:lnTo>
                  <a:lnTo>
                    <a:pt x="180" y="402"/>
                  </a:lnTo>
                  <a:lnTo>
                    <a:pt x="168" y="402"/>
                  </a:lnTo>
                  <a:lnTo>
                    <a:pt x="156" y="396"/>
                  </a:lnTo>
                  <a:lnTo>
                    <a:pt x="144" y="378"/>
                  </a:lnTo>
                  <a:lnTo>
                    <a:pt x="138" y="372"/>
                  </a:lnTo>
                  <a:lnTo>
                    <a:pt x="126" y="372"/>
                  </a:lnTo>
                  <a:lnTo>
                    <a:pt x="120" y="360"/>
                  </a:lnTo>
                  <a:lnTo>
                    <a:pt x="102" y="360"/>
                  </a:lnTo>
                  <a:lnTo>
                    <a:pt x="96" y="348"/>
                  </a:lnTo>
                  <a:lnTo>
                    <a:pt x="84" y="336"/>
                  </a:lnTo>
                  <a:lnTo>
                    <a:pt x="84" y="324"/>
                  </a:lnTo>
                  <a:lnTo>
                    <a:pt x="78" y="294"/>
                  </a:lnTo>
                  <a:lnTo>
                    <a:pt x="78" y="276"/>
                  </a:lnTo>
                  <a:lnTo>
                    <a:pt x="60" y="270"/>
                  </a:lnTo>
                  <a:lnTo>
                    <a:pt x="30" y="270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0E2C463-95D9-6A57-27E9-C53E570D3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1598613"/>
              <a:ext cx="342900" cy="403225"/>
            </a:xfrm>
            <a:custGeom>
              <a:avLst/>
              <a:gdLst>
                <a:gd name="T0" fmla="*/ 2147483646 w 222"/>
                <a:gd name="T1" fmla="*/ 2147483646 h 270"/>
                <a:gd name="T2" fmla="*/ 2147483646 w 222"/>
                <a:gd name="T3" fmla="*/ 2147483646 h 270"/>
                <a:gd name="T4" fmla="*/ 2147483646 w 222"/>
                <a:gd name="T5" fmla="*/ 2147483646 h 270"/>
                <a:gd name="T6" fmla="*/ 2147483646 w 222"/>
                <a:gd name="T7" fmla="*/ 2147483646 h 270"/>
                <a:gd name="T8" fmla="*/ 2147483646 w 222"/>
                <a:gd name="T9" fmla="*/ 2147483646 h 270"/>
                <a:gd name="T10" fmla="*/ 2147483646 w 222"/>
                <a:gd name="T11" fmla="*/ 2147483646 h 270"/>
                <a:gd name="T12" fmla="*/ 2147483646 w 222"/>
                <a:gd name="T13" fmla="*/ 2147483646 h 270"/>
                <a:gd name="T14" fmla="*/ 2147483646 w 222"/>
                <a:gd name="T15" fmla="*/ 2147483646 h 270"/>
                <a:gd name="T16" fmla="*/ 2147483646 w 222"/>
                <a:gd name="T17" fmla="*/ 2147483646 h 270"/>
                <a:gd name="T18" fmla="*/ 2147483646 w 222"/>
                <a:gd name="T19" fmla="*/ 2147483646 h 270"/>
                <a:gd name="T20" fmla="*/ 2147483646 w 222"/>
                <a:gd name="T21" fmla="*/ 2147483646 h 270"/>
                <a:gd name="T22" fmla="*/ 2147483646 w 222"/>
                <a:gd name="T23" fmla="*/ 2147483646 h 270"/>
                <a:gd name="T24" fmla="*/ 2147483646 w 222"/>
                <a:gd name="T25" fmla="*/ 2147483646 h 270"/>
                <a:gd name="T26" fmla="*/ 2147483646 w 222"/>
                <a:gd name="T27" fmla="*/ 2147483646 h 270"/>
                <a:gd name="T28" fmla="*/ 2147483646 w 222"/>
                <a:gd name="T29" fmla="*/ 2147483646 h 270"/>
                <a:gd name="T30" fmla="*/ 2147483646 w 222"/>
                <a:gd name="T31" fmla="*/ 2147483646 h 270"/>
                <a:gd name="T32" fmla="*/ 2147483646 w 222"/>
                <a:gd name="T33" fmla="*/ 2147483646 h 270"/>
                <a:gd name="T34" fmla="*/ 2147483646 w 222"/>
                <a:gd name="T35" fmla="*/ 2147483646 h 270"/>
                <a:gd name="T36" fmla="*/ 2147483646 w 222"/>
                <a:gd name="T37" fmla="*/ 2147483646 h 270"/>
                <a:gd name="T38" fmla="*/ 2147483646 w 222"/>
                <a:gd name="T39" fmla="*/ 2147483646 h 270"/>
                <a:gd name="T40" fmla="*/ 2147483646 w 222"/>
                <a:gd name="T41" fmla="*/ 2147483646 h 270"/>
                <a:gd name="T42" fmla="*/ 2147483646 w 222"/>
                <a:gd name="T43" fmla="*/ 2147483646 h 270"/>
                <a:gd name="T44" fmla="*/ 2147483646 w 222"/>
                <a:gd name="T45" fmla="*/ 2147483646 h 270"/>
                <a:gd name="T46" fmla="*/ 2147483646 w 222"/>
                <a:gd name="T47" fmla="*/ 2147483646 h 270"/>
                <a:gd name="T48" fmla="*/ 2147483646 w 222"/>
                <a:gd name="T49" fmla="*/ 2147483646 h 270"/>
                <a:gd name="T50" fmla="*/ 2147483646 w 222"/>
                <a:gd name="T51" fmla="*/ 2147483646 h 270"/>
                <a:gd name="T52" fmla="*/ 2147483646 w 222"/>
                <a:gd name="T53" fmla="*/ 2147483646 h 270"/>
                <a:gd name="T54" fmla="*/ 2147483646 w 222"/>
                <a:gd name="T55" fmla="*/ 2147483646 h 270"/>
                <a:gd name="T56" fmla="*/ 2147483646 w 222"/>
                <a:gd name="T57" fmla="*/ 2147483646 h 270"/>
                <a:gd name="T58" fmla="*/ 2147483646 w 222"/>
                <a:gd name="T59" fmla="*/ 2147483646 h 270"/>
                <a:gd name="T60" fmla="*/ 2147483646 w 222"/>
                <a:gd name="T61" fmla="*/ 2147483646 h 270"/>
                <a:gd name="T62" fmla="*/ 2147483646 w 222"/>
                <a:gd name="T63" fmla="*/ 2147483646 h 270"/>
                <a:gd name="T64" fmla="*/ 2147483646 w 222"/>
                <a:gd name="T65" fmla="*/ 2147483646 h 270"/>
                <a:gd name="T66" fmla="*/ 2147483646 w 222"/>
                <a:gd name="T67" fmla="*/ 2147483646 h 270"/>
                <a:gd name="T68" fmla="*/ 2147483646 w 222"/>
                <a:gd name="T69" fmla="*/ 0 h 270"/>
                <a:gd name="T70" fmla="*/ 2147483646 w 222"/>
                <a:gd name="T71" fmla="*/ 0 h 270"/>
                <a:gd name="T72" fmla="*/ 2147483646 w 222"/>
                <a:gd name="T73" fmla="*/ 2147483646 h 270"/>
                <a:gd name="T74" fmla="*/ 2147483646 w 222"/>
                <a:gd name="T75" fmla="*/ 2147483646 h 270"/>
                <a:gd name="T76" fmla="*/ 2147483646 w 222"/>
                <a:gd name="T77" fmla="*/ 2147483646 h 270"/>
                <a:gd name="T78" fmla="*/ 0 w 222"/>
                <a:gd name="T79" fmla="*/ 2147483646 h 270"/>
                <a:gd name="T80" fmla="*/ 2147483646 w 222"/>
                <a:gd name="T81" fmla="*/ 2147483646 h 270"/>
                <a:gd name="T82" fmla="*/ 2147483646 w 222"/>
                <a:gd name="T83" fmla="*/ 2147483646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270"/>
                <a:gd name="T128" fmla="*/ 222 w 222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270">
                  <a:moveTo>
                    <a:pt x="24" y="102"/>
                  </a:moveTo>
                  <a:lnTo>
                    <a:pt x="36" y="126"/>
                  </a:lnTo>
                  <a:lnTo>
                    <a:pt x="36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60" y="192"/>
                  </a:lnTo>
                  <a:lnTo>
                    <a:pt x="48" y="204"/>
                  </a:lnTo>
                  <a:lnTo>
                    <a:pt x="54" y="210"/>
                  </a:lnTo>
                  <a:lnTo>
                    <a:pt x="60" y="228"/>
                  </a:lnTo>
                  <a:lnTo>
                    <a:pt x="114" y="228"/>
                  </a:lnTo>
                  <a:lnTo>
                    <a:pt x="132" y="234"/>
                  </a:lnTo>
                  <a:lnTo>
                    <a:pt x="138" y="234"/>
                  </a:lnTo>
                  <a:lnTo>
                    <a:pt x="138" y="270"/>
                  </a:lnTo>
                  <a:lnTo>
                    <a:pt x="174" y="270"/>
                  </a:lnTo>
                  <a:lnTo>
                    <a:pt x="174" y="240"/>
                  </a:lnTo>
                  <a:lnTo>
                    <a:pt x="168" y="234"/>
                  </a:lnTo>
                  <a:lnTo>
                    <a:pt x="168" y="228"/>
                  </a:lnTo>
                  <a:lnTo>
                    <a:pt x="180" y="216"/>
                  </a:lnTo>
                  <a:lnTo>
                    <a:pt x="180" y="204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56" y="174"/>
                  </a:lnTo>
                  <a:lnTo>
                    <a:pt x="168" y="150"/>
                  </a:lnTo>
                  <a:lnTo>
                    <a:pt x="168" y="138"/>
                  </a:lnTo>
                  <a:lnTo>
                    <a:pt x="174" y="120"/>
                  </a:lnTo>
                  <a:lnTo>
                    <a:pt x="168" y="114"/>
                  </a:lnTo>
                  <a:lnTo>
                    <a:pt x="162" y="102"/>
                  </a:lnTo>
                  <a:lnTo>
                    <a:pt x="174" y="84"/>
                  </a:lnTo>
                  <a:lnTo>
                    <a:pt x="162" y="72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98" y="48"/>
                  </a:lnTo>
                  <a:lnTo>
                    <a:pt x="216" y="24"/>
                  </a:lnTo>
                  <a:lnTo>
                    <a:pt x="222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84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F4C0379-0499-30DA-3573-D302C8D3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2100263"/>
              <a:ext cx="890587" cy="601662"/>
            </a:xfrm>
            <a:custGeom>
              <a:avLst/>
              <a:gdLst>
                <a:gd name="T0" fmla="*/ 2147483646 w 576"/>
                <a:gd name="T1" fmla="*/ 2147483646 h 402"/>
                <a:gd name="T2" fmla="*/ 2147483646 w 576"/>
                <a:gd name="T3" fmla="*/ 2147483646 h 402"/>
                <a:gd name="T4" fmla="*/ 2147483646 w 576"/>
                <a:gd name="T5" fmla="*/ 2147483646 h 402"/>
                <a:gd name="T6" fmla="*/ 2147483646 w 576"/>
                <a:gd name="T7" fmla="*/ 2147483646 h 402"/>
                <a:gd name="T8" fmla="*/ 2147483646 w 576"/>
                <a:gd name="T9" fmla="*/ 2147483646 h 402"/>
                <a:gd name="T10" fmla="*/ 2147483646 w 576"/>
                <a:gd name="T11" fmla="*/ 2147483646 h 402"/>
                <a:gd name="T12" fmla="*/ 2147483646 w 576"/>
                <a:gd name="T13" fmla="*/ 2147483646 h 402"/>
                <a:gd name="T14" fmla="*/ 2147483646 w 576"/>
                <a:gd name="T15" fmla="*/ 2147483646 h 402"/>
                <a:gd name="T16" fmla="*/ 2147483646 w 576"/>
                <a:gd name="T17" fmla="*/ 2147483646 h 402"/>
                <a:gd name="T18" fmla="*/ 2147483646 w 576"/>
                <a:gd name="T19" fmla="*/ 2147483646 h 402"/>
                <a:gd name="T20" fmla="*/ 2147483646 w 576"/>
                <a:gd name="T21" fmla="*/ 2147483646 h 402"/>
                <a:gd name="T22" fmla="*/ 2147483646 w 576"/>
                <a:gd name="T23" fmla="*/ 2147483646 h 402"/>
                <a:gd name="T24" fmla="*/ 2147483646 w 576"/>
                <a:gd name="T25" fmla="*/ 2147483646 h 402"/>
                <a:gd name="T26" fmla="*/ 2147483646 w 576"/>
                <a:gd name="T27" fmla="*/ 2147483646 h 402"/>
                <a:gd name="T28" fmla="*/ 2147483646 w 576"/>
                <a:gd name="T29" fmla="*/ 2147483646 h 402"/>
                <a:gd name="T30" fmla="*/ 2147483646 w 576"/>
                <a:gd name="T31" fmla="*/ 2147483646 h 402"/>
                <a:gd name="T32" fmla="*/ 2147483646 w 576"/>
                <a:gd name="T33" fmla="*/ 2147483646 h 402"/>
                <a:gd name="T34" fmla="*/ 2147483646 w 576"/>
                <a:gd name="T35" fmla="*/ 2147483646 h 402"/>
                <a:gd name="T36" fmla="*/ 2147483646 w 576"/>
                <a:gd name="T37" fmla="*/ 2147483646 h 402"/>
                <a:gd name="T38" fmla="*/ 2147483646 w 576"/>
                <a:gd name="T39" fmla="*/ 2147483646 h 402"/>
                <a:gd name="T40" fmla="*/ 2147483646 w 576"/>
                <a:gd name="T41" fmla="*/ 2147483646 h 402"/>
                <a:gd name="T42" fmla="*/ 2147483646 w 576"/>
                <a:gd name="T43" fmla="*/ 2147483646 h 402"/>
                <a:gd name="T44" fmla="*/ 2147483646 w 576"/>
                <a:gd name="T45" fmla="*/ 2147483646 h 402"/>
                <a:gd name="T46" fmla="*/ 2147483646 w 576"/>
                <a:gd name="T47" fmla="*/ 2147483646 h 402"/>
                <a:gd name="T48" fmla="*/ 2147483646 w 576"/>
                <a:gd name="T49" fmla="*/ 2147483646 h 402"/>
                <a:gd name="T50" fmla="*/ 0 w 576"/>
                <a:gd name="T51" fmla="*/ 2147483646 h 402"/>
                <a:gd name="T52" fmla="*/ 2147483646 w 576"/>
                <a:gd name="T53" fmla="*/ 2147483646 h 402"/>
                <a:gd name="T54" fmla="*/ 2147483646 w 576"/>
                <a:gd name="T55" fmla="*/ 2147483646 h 402"/>
                <a:gd name="T56" fmla="*/ 2147483646 w 576"/>
                <a:gd name="T57" fmla="*/ 2147483646 h 402"/>
                <a:gd name="T58" fmla="*/ 2147483646 w 576"/>
                <a:gd name="T59" fmla="*/ 2147483646 h 402"/>
                <a:gd name="T60" fmla="*/ 2147483646 w 576"/>
                <a:gd name="T61" fmla="*/ 2147483646 h 402"/>
                <a:gd name="T62" fmla="*/ 2147483646 w 576"/>
                <a:gd name="T63" fmla="*/ 2147483646 h 402"/>
                <a:gd name="T64" fmla="*/ 2147483646 w 576"/>
                <a:gd name="T65" fmla="*/ 2147483646 h 402"/>
                <a:gd name="T66" fmla="*/ 2147483646 w 576"/>
                <a:gd name="T67" fmla="*/ 2147483646 h 402"/>
                <a:gd name="T68" fmla="*/ 2147483646 w 576"/>
                <a:gd name="T69" fmla="*/ 2147483646 h 402"/>
                <a:gd name="T70" fmla="*/ 2147483646 w 576"/>
                <a:gd name="T71" fmla="*/ 2147483646 h 402"/>
                <a:gd name="T72" fmla="*/ 2147483646 w 576"/>
                <a:gd name="T73" fmla="*/ 2147483646 h 402"/>
                <a:gd name="T74" fmla="*/ 2147483646 w 576"/>
                <a:gd name="T75" fmla="*/ 2147483646 h 402"/>
                <a:gd name="T76" fmla="*/ 2147483646 w 576"/>
                <a:gd name="T77" fmla="*/ 2147483646 h 402"/>
                <a:gd name="T78" fmla="*/ 2147483646 w 576"/>
                <a:gd name="T79" fmla="*/ 2147483646 h 402"/>
                <a:gd name="T80" fmla="*/ 2147483646 w 576"/>
                <a:gd name="T81" fmla="*/ 2147483646 h 402"/>
                <a:gd name="T82" fmla="*/ 2147483646 w 576"/>
                <a:gd name="T83" fmla="*/ 2147483646 h 402"/>
                <a:gd name="T84" fmla="*/ 2147483646 w 576"/>
                <a:gd name="T85" fmla="*/ 2147483646 h 402"/>
                <a:gd name="T86" fmla="*/ 2147483646 w 576"/>
                <a:gd name="T87" fmla="*/ 2147483646 h 402"/>
                <a:gd name="T88" fmla="*/ 2147483646 w 576"/>
                <a:gd name="T89" fmla="*/ 2147483646 h 402"/>
                <a:gd name="T90" fmla="*/ 2147483646 w 576"/>
                <a:gd name="T91" fmla="*/ 2147483646 h 402"/>
                <a:gd name="T92" fmla="*/ 2147483646 w 576"/>
                <a:gd name="T93" fmla="*/ 2147483646 h 402"/>
                <a:gd name="T94" fmla="*/ 2147483646 w 576"/>
                <a:gd name="T95" fmla="*/ 2147483646 h 402"/>
                <a:gd name="T96" fmla="*/ 2147483646 w 576"/>
                <a:gd name="T97" fmla="*/ 2147483646 h 402"/>
                <a:gd name="T98" fmla="*/ 2147483646 w 576"/>
                <a:gd name="T99" fmla="*/ 0 h 402"/>
                <a:gd name="T100" fmla="*/ 2147483646 w 576"/>
                <a:gd name="T101" fmla="*/ 2147483646 h 402"/>
                <a:gd name="T102" fmla="*/ 2147483646 w 576"/>
                <a:gd name="T103" fmla="*/ 2147483646 h 402"/>
                <a:gd name="T104" fmla="*/ 2147483646 w 576"/>
                <a:gd name="T105" fmla="*/ 2147483646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02"/>
                <a:gd name="T161" fmla="*/ 576 w 576"/>
                <a:gd name="T162" fmla="*/ 402 h 4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02">
                  <a:moveTo>
                    <a:pt x="204" y="48"/>
                  </a:moveTo>
                  <a:lnTo>
                    <a:pt x="192" y="60"/>
                  </a:lnTo>
                  <a:lnTo>
                    <a:pt x="180" y="54"/>
                  </a:lnTo>
                  <a:lnTo>
                    <a:pt x="168" y="66"/>
                  </a:lnTo>
                  <a:lnTo>
                    <a:pt x="180" y="72"/>
                  </a:lnTo>
                  <a:lnTo>
                    <a:pt x="174" y="90"/>
                  </a:lnTo>
                  <a:lnTo>
                    <a:pt x="156" y="96"/>
                  </a:lnTo>
                  <a:lnTo>
                    <a:pt x="150" y="138"/>
                  </a:lnTo>
                  <a:lnTo>
                    <a:pt x="138" y="162"/>
                  </a:lnTo>
                  <a:lnTo>
                    <a:pt x="138" y="180"/>
                  </a:lnTo>
                  <a:lnTo>
                    <a:pt x="120" y="210"/>
                  </a:lnTo>
                  <a:lnTo>
                    <a:pt x="120" y="222"/>
                  </a:lnTo>
                  <a:lnTo>
                    <a:pt x="108" y="228"/>
                  </a:lnTo>
                  <a:lnTo>
                    <a:pt x="108" y="240"/>
                  </a:lnTo>
                  <a:lnTo>
                    <a:pt x="114" y="252"/>
                  </a:lnTo>
                  <a:lnTo>
                    <a:pt x="120" y="276"/>
                  </a:lnTo>
                  <a:lnTo>
                    <a:pt x="96" y="282"/>
                  </a:lnTo>
                  <a:lnTo>
                    <a:pt x="90" y="300"/>
                  </a:lnTo>
                  <a:lnTo>
                    <a:pt x="78" y="306"/>
                  </a:lnTo>
                  <a:lnTo>
                    <a:pt x="72" y="312"/>
                  </a:lnTo>
                  <a:lnTo>
                    <a:pt x="60" y="318"/>
                  </a:lnTo>
                  <a:lnTo>
                    <a:pt x="54" y="330"/>
                  </a:lnTo>
                  <a:lnTo>
                    <a:pt x="36" y="336"/>
                  </a:lnTo>
                  <a:lnTo>
                    <a:pt x="18" y="354"/>
                  </a:lnTo>
                  <a:lnTo>
                    <a:pt x="6" y="372"/>
                  </a:lnTo>
                  <a:lnTo>
                    <a:pt x="0" y="384"/>
                  </a:lnTo>
                  <a:lnTo>
                    <a:pt x="6" y="402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66" y="372"/>
                  </a:lnTo>
                  <a:lnTo>
                    <a:pt x="108" y="366"/>
                  </a:lnTo>
                  <a:lnTo>
                    <a:pt x="132" y="384"/>
                  </a:lnTo>
                  <a:lnTo>
                    <a:pt x="180" y="354"/>
                  </a:lnTo>
                  <a:lnTo>
                    <a:pt x="210" y="366"/>
                  </a:lnTo>
                  <a:lnTo>
                    <a:pt x="288" y="366"/>
                  </a:lnTo>
                  <a:lnTo>
                    <a:pt x="330" y="348"/>
                  </a:lnTo>
                  <a:lnTo>
                    <a:pt x="360" y="342"/>
                  </a:lnTo>
                  <a:lnTo>
                    <a:pt x="378" y="348"/>
                  </a:lnTo>
                  <a:lnTo>
                    <a:pt x="390" y="342"/>
                  </a:lnTo>
                  <a:lnTo>
                    <a:pt x="408" y="336"/>
                  </a:lnTo>
                  <a:lnTo>
                    <a:pt x="438" y="342"/>
                  </a:lnTo>
                  <a:lnTo>
                    <a:pt x="462" y="336"/>
                  </a:lnTo>
                  <a:lnTo>
                    <a:pt x="480" y="342"/>
                  </a:lnTo>
                  <a:lnTo>
                    <a:pt x="504" y="330"/>
                  </a:lnTo>
                  <a:lnTo>
                    <a:pt x="522" y="336"/>
                  </a:lnTo>
                  <a:lnTo>
                    <a:pt x="540" y="330"/>
                  </a:lnTo>
                  <a:lnTo>
                    <a:pt x="576" y="330"/>
                  </a:lnTo>
                  <a:lnTo>
                    <a:pt x="570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2"/>
                  </a:lnTo>
                  <a:lnTo>
                    <a:pt x="204" y="48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E2CE597-29CA-9672-B1F9-E4DEA8F0B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350" y="2019300"/>
              <a:ext cx="593725" cy="881063"/>
            </a:xfrm>
            <a:custGeom>
              <a:avLst/>
              <a:gdLst>
                <a:gd name="T0" fmla="*/ 2147483646 w 384"/>
                <a:gd name="T1" fmla="*/ 2147483646 h 588"/>
                <a:gd name="T2" fmla="*/ 2147483646 w 384"/>
                <a:gd name="T3" fmla="*/ 2147483646 h 588"/>
                <a:gd name="T4" fmla="*/ 2147483646 w 384"/>
                <a:gd name="T5" fmla="*/ 2147483646 h 588"/>
                <a:gd name="T6" fmla="*/ 2147483646 w 384"/>
                <a:gd name="T7" fmla="*/ 2147483646 h 588"/>
                <a:gd name="T8" fmla="*/ 2147483646 w 384"/>
                <a:gd name="T9" fmla="*/ 2147483646 h 588"/>
                <a:gd name="T10" fmla="*/ 2147483646 w 384"/>
                <a:gd name="T11" fmla="*/ 2147483646 h 588"/>
                <a:gd name="T12" fmla="*/ 2147483646 w 384"/>
                <a:gd name="T13" fmla="*/ 2147483646 h 588"/>
                <a:gd name="T14" fmla="*/ 2147483646 w 384"/>
                <a:gd name="T15" fmla="*/ 2147483646 h 588"/>
                <a:gd name="T16" fmla="*/ 2147483646 w 384"/>
                <a:gd name="T17" fmla="*/ 2147483646 h 588"/>
                <a:gd name="T18" fmla="*/ 2147483646 w 384"/>
                <a:gd name="T19" fmla="*/ 2147483646 h 588"/>
                <a:gd name="T20" fmla="*/ 2147483646 w 384"/>
                <a:gd name="T21" fmla="*/ 2147483646 h 588"/>
                <a:gd name="T22" fmla="*/ 2147483646 w 384"/>
                <a:gd name="T23" fmla="*/ 2147483646 h 588"/>
                <a:gd name="T24" fmla="*/ 2147483646 w 384"/>
                <a:gd name="T25" fmla="*/ 2147483646 h 588"/>
                <a:gd name="T26" fmla="*/ 2147483646 w 384"/>
                <a:gd name="T27" fmla="*/ 2147483646 h 588"/>
                <a:gd name="T28" fmla="*/ 2147483646 w 384"/>
                <a:gd name="T29" fmla="*/ 2147483646 h 588"/>
                <a:gd name="T30" fmla="*/ 2147483646 w 384"/>
                <a:gd name="T31" fmla="*/ 2147483646 h 588"/>
                <a:gd name="T32" fmla="*/ 2147483646 w 384"/>
                <a:gd name="T33" fmla="*/ 2147483646 h 588"/>
                <a:gd name="T34" fmla="*/ 2147483646 w 384"/>
                <a:gd name="T35" fmla="*/ 2147483646 h 588"/>
                <a:gd name="T36" fmla="*/ 2147483646 w 384"/>
                <a:gd name="T37" fmla="*/ 2147483646 h 588"/>
                <a:gd name="T38" fmla="*/ 2147483646 w 384"/>
                <a:gd name="T39" fmla="*/ 2147483646 h 588"/>
                <a:gd name="T40" fmla="*/ 2147483646 w 384"/>
                <a:gd name="T41" fmla="*/ 2147483646 h 588"/>
                <a:gd name="T42" fmla="*/ 2147483646 w 384"/>
                <a:gd name="T43" fmla="*/ 2147483646 h 588"/>
                <a:gd name="T44" fmla="*/ 2147483646 w 384"/>
                <a:gd name="T45" fmla="*/ 2147483646 h 588"/>
                <a:gd name="T46" fmla="*/ 0 w 384"/>
                <a:gd name="T47" fmla="*/ 2147483646 h 588"/>
                <a:gd name="T48" fmla="*/ 2147483646 w 384"/>
                <a:gd name="T49" fmla="*/ 2147483646 h 588"/>
                <a:gd name="T50" fmla="*/ 2147483646 w 384"/>
                <a:gd name="T51" fmla="*/ 2147483646 h 588"/>
                <a:gd name="T52" fmla="*/ 2147483646 w 384"/>
                <a:gd name="T53" fmla="*/ 2147483646 h 588"/>
                <a:gd name="T54" fmla="*/ 2147483646 w 384"/>
                <a:gd name="T55" fmla="*/ 2147483646 h 588"/>
                <a:gd name="T56" fmla="*/ 2147483646 w 384"/>
                <a:gd name="T57" fmla="*/ 2147483646 h 588"/>
                <a:gd name="T58" fmla="*/ 2147483646 w 384"/>
                <a:gd name="T59" fmla="*/ 2147483646 h 588"/>
                <a:gd name="T60" fmla="*/ 2147483646 w 384"/>
                <a:gd name="T61" fmla="*/ 2147483646 h 588"/>
                <a:gd name="T62" fmla="*/ 2147483646 w 384"/>
                <a:gd name="T63" fmla="*/ 2147483646 h 588"/>
                <a:gd name="T64" fmla="*/ 2147483646 w 384"/>
                <a:gd name="T65" fmla="*/ 2147483646 h 588"/>
                <a:gd name="T66" fmla="*/ 2147483646 w 384"/>
                <a:gd name="T67" fmla="*/ 2147483646 h 588"/>
                <a:gd name="T68" fmla="*/ 2147483646 w 384"/>
                <a:gd name="T69" fmla="*/ 2147483646 h 588"/>
                <a:gd name="T70" fmla="*/ 2147483646 w 384"/>
                <a:gd name="T71" fmla="*/ 2147483646 h 588"/>
                <a:gd name="T72" fmla="*/ 2147483646 w 384"/>
                <a:gd name="T73" fmla="*/ 2147483646 h 588"/>
                <a:gd name="T74" fmla="*/ 2147483646 w 384"/>
                <a:gd name="T75" fmla="*/ 2147483646 h 588"/>
                <a:gd name="T76" fmla="*/ 2147483646 w 384"/>
                <a:gd name="T77" fmla="*/ 2147483646 h 588"/>
                <a:gd name="T78" fmla="*/ 2147483646 w 384"/>
                <a:gd name="T79" fmla="*/ 2147483646 h 588"/>
                <a:gd name="T80" fmla="*/ 2147483646 w 384"/>
                <a:gd name="T81" fmla="*/ 2147483646 h 588"/>
                <a:gd name="T82" fmla="*/ 2147483646 w 384"/>
                <a:gd name="T83" fmla="*/ 0 h 588"/>
                <a:gd name="T84" fmla="*/ 2147483646 w 384"/>
                <a:gd name="T85" fmla="*/ 2147483646 h 588"/>
                <a:gd name="T86" fmla="*/ 2147483646 w 384"/>
                <a:gd name="T87" fmla="*/ 2147483646 h 588"/>
                <a:gd name="T88" fmla="*/ 2147483646 w 384"/>
                <a:gd name="T89" fmla="*/ 2147483646 h 588"/>
                <a:gd name="T90" fmla="*/ 2147483646 w 384"/>
                <a:gd name="T91" fmla="*/ 2147483646 h 5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4"/>
                <a:gd name="T139" fmla="*/ 0 h 588"/>
                <a:gd name="T140" fmla="*/ 384 w 384"/>
                <a:gd name="T141" fmla="*/ 588 h 5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4" h="588">
                  <a:moveTo>
                    <a:pt x="384" y="102"/>
                  </a:moveTo>
                  <a:lnTo>
                    <a:pt x="372" y="114"/>
                  </a:lnTo>
                  <a:lnTo>
                    <a:pt x="360" y="108"/>
                  </a:lnTo>
                  <a:lnTo>
                    <a:pt x="348" y="120"/>
                  </a:lnTo>
                  <a:lnTo>
                    <a:pt x="360" y="126"/>
                  </a:lnTo>
                  <a:lnTo>
                    <a:pt x="354" y="144"/>
                  </a:lnTo>
                  <a:lnTo>
                    <a:pt x="336" y="150"/>
                  </a:lnTo>
                  <a:lnTo>
                    <a:pt x="330" y="192"/>
                  </a:lnTo>
                  <a:lnTo>
                    <a:pt x="318" y="216"/>
                  </a:lnTo>
                  <a:lnTo>
                    <a:pt x="318" y="234"/>
                  </a:lnTo>
                  <a:lnTo>
                    <a:pt x="300" y="264"/>
                  </a:lnTo>
                  <a:lnTo>
                    <a:pt x="300" y="276"/>
                  </a:lnTo>
                  <a:lnTo>
                    <a:pt x="288" y="282"/>
                  </a:lnTo>
                  <a:lnTo>
                    <a:pt x="288" y="294"/>
                  </a:lnTo>
                  <a:lnTo>
                    <a:pt x="294" y="306"/>
                  </a:lnTo>
                  <a:lnTo>
                    <a:pt x="300" y="330"/>
                  </a:lnTo>
                  <a:lnTo>
                    <a:pt x="276" y="336"/>
                  </a:lnTo>
                  <a:lnTo>
                    <a:pt x="276" y="342"/>
                  </a:lnTo>
                  <a:lnTo>
                    <a:pt x="270" y="354"/>
                  </a:lnTo>
                  <a:lnTo>
                    <a:pt x="258" y="360"/>
                  </a:lnTo>
                  <a:lnTo>
                    <a:pt x="252" y="366"/>
                  </a:lnTo>
                  <a:lnTo>
                    <a:pt x="240" y="372"/>
                  </a:lnTo>
                  <a:lnTo>
                    <a:pt x="234" y="384"/>
                  </a:lnTo>
                  <a:lnTo>
                    <a:pt x="216" y="390"/>
                  </a:lnTo>
                  <a:lnTo>
                    <a:pt x="198" y="408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6" y="450"/>
                  </a:lnTo>
                  <a:lnTo>
                    <a:pt x="186" y="462"/>
                  </a:lnTo>
                  <a:lnTo>
                    <a:pt x="194" y="465"/>
                  </a:lnTo>
                  <a:lnTo>
                    <a:pt x="203" y="464"/>
                  </a:lnTo>
                  <a:lnTo>
                    <a:pt x="204" y="474"/>
                  </a:lnTo>
                  <a:lnTo>
                    <a:pt x="210" y="492"/>
                  </a:lnTo>
                  <a:lnTo>
                    <a:pt x="210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210" y="528"/>
                  </a:lnTo>
                  <a:lnTo>
                    <a:pt x="204" y="540"/>
                  </a:lnTo>
                  <a:lnTo>
                    <a:pt x="218" y="557"/>
                  </a:lnTo>
                  <a:lnTo>
                    <a:pt x="215" y="572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81" y="588"/>
                  </a:lnTo>
                  <a:lnTo>
                    <a:pt x="21" y="582"/>
                  </a:lnTo>
                  <a:lnTo>
                    <a:pt x="30" y="264"/>
                  </a:lnTo>
                  <a:lnTo>
                    <a:pt x="18" y="246"/>
                  </a:lnTo>
                  <a:lnTo>
                    <a:pt x="18" y="210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12" y="174"/>
                  </a:lnTo>
                  <a:lnTo>
                    <a:pt x="24" y="168"/>
                  </a:lnTo>
                  <a:lnTo>
                    <a:pt x="48" y="180"/>
                  </a:lnTo>
                  <a:lnTo>
                    <a:pt x="60" y="168"/>
                  </a:lnTo>
                  <a:lnTo>
                    <a:pt x="54" y="156"/>
                  </a:lnTo>
                  <a:lnTo>
                    <a:pt x="72" y="138"/>
                  </a:lnTo>
                  <a:lnTo>
                    <a:pt x="72" y="126"/>
                  </a:lnTo>
                  <a:lnTo>
                    <a:pt x="48" y="102"/>
                  </a:lnTo>
                  <a:lnTo>
                    <a:pt x="66" y="10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102" y="78"/>
                  </a:lnTo>
                  <a:lnTo>
                    <a:pt x="132" y="108"/>
                  </a:lnTo>
                  <a:lnTo>
                    <a:pt x="144" y="114"/>
                  </a:lnTo>
                  <a:lnTo>
                    <a:pt x="156" y="114"/>
                  </a:lnTo>
                  <a:lnTo>
                    <a:pt x="186" y="120"/>
                  </a:lnTo>
                  <a:lnTo>
                    <a:pt x="192" y="138"/>
                  </a:lnTo>
                  <a:lnTo>
                    <a:pt x="204" y="138"/>
                  </a:lnTo>
                  <a:lnTo>
                    <a:pt x="216" y="132"/>
                  </a:lnTo>
                  <a:lnTo>
                    <a:pt x="228" y="150"/>
                  </a:lnTo>
                  <a:lnTo>
                    <a:pt x="234" y="144"/>
                  </a:lnTo>
                  <a:lnTo>
                    <a:pt x="234" y="132"/>
                  </a:lnTo>
                  <a:lnTo>
                    <a:pt x="228" y="114"/>
                  </a:lnTo>
                  <a:lnTo>
                    <a:pt x="216" y="108"/>
                  </a:lnTo>
                  <a:lnTo>
                    <a:pt x="216" y="66"/>
                  </a:lnTo>
                  <a:lnTo>
                    <a:pt x="246" y="54"/>
                  </a:lnTo>
                  <a:lnTo>
                    <a:pt x="276" y="72"/>
                  </a:lnTo>
                  <a:lnTo>
                    <a:pt x="288" y="36"/>
                  </a:lnTo>
                  <a:lnTo>
                    <a:pt x="312" y="30"/>
                  </a:lnTo>
                  <a:lnTo>
                    <a:pt x="324" y="12"/>
                  </a:lnTo>
                  <a:lnTo>
                    <a:pt x="342" y="6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372" y="6"/>
                  </a:lnTo>
                  <a:lnTo>
                    <a:pt x="366" y="12"/>
                  </a:lnTo>
                  <a:lnTo>
                    <a:pt x="366" y="30"/>
                  </a:lnTo>
                  <a:lnTo>
                    <a:pt x="354" y="54"/>
                  </a:lnTo>
                  <a:lnTo>
                    <a:pt x="372" y="60"/>
                  </a:lnTo>
                  <a:lnTo>
                    <a:pt x="378" y="72"/>
                  </a:lnTo>
                  <a:lnTo>
                    <a:pt x="378" y="78"/>
                  </a:lnTo>
                  <a:lnTo>
                    <a:pt x="384" y="102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246BA6A-D916-5129-9BFC-E40A9103C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5" y="1919288"/>
              <a:ext cx="538771" cy="962025"/>
            </a:xfrm>
            <a:custGeom>
              <a:avLst/>
              <a:gdLst>
                <a:gd name="T0" fmla="*/ 2147483647 w 318"/>
                <a:gd name="T1" fmla="*/ 2147483647 h 642"/>
                <a:gd name="T2" fmla="*/ 2147483647 w 318"/>
                <a:gd name="T3" fmla="*/ 2147483647 h 642"/>
                <a:gd name="T4" fmla="*/ 2147483647 w 318"/>
                <a:gd name="T5" fmla="*/ 2147483647 h 642"/>
                <a:gd name="T6" fmla="*/ 2147483647 w 318"/>
                <a:gd name="T7" fmla="*/ 2147483647 h 642"/>
                <a:gd name="T8" fmla="*/ 2147483647 w 318"/>
                <a:gd name="T9" fmla="*/ 2147483647 h 642"/>
                <a:gd name="T10" fmla="*/ 2147483647 w 318"/>
                <a:gd name="T11" fmla="*/ 2147483647 h 642"/>
                <a:gd name="T12" fmla="*/ 2147483647 w 318"/>
                <a:gd name="T13" fmla="*/ 2147483647 h 642"/>
                <a:gd name="T14" fmla="*/ 2147483647 w 318"/>
                <a:gd name="T15" fmla="*/ 2147483647 h 642"/>
                <a:gd name="T16" fmla="*/ 2147483647 w 318"/>
                <a:gd name="T17" fmla="*/ 2147483647 h 642"/>
                <a:gd name="T18" fmla="*/ 2147483647 w 318"/>
                <a:gd name="T19" fmla="*/ 2147483647 h 642"/>
                <a:gd name="T20" fmla="*/ 2147483647 w 318"/>
                <a:gd name="T21" fmla="*/ 2147483647 h 642"/>
                <a:gd name="T22" fmla="*/ 2147483647 w 318"/>
                <a:gd name="T23" fmla="*/ 2147483647 h 642"/>
                <a:gd name="T24" fmla="*/ 2147483647 w 318"/>
                <a:gd name="T25" fmla="*/ 2147483647 h 642"/>
                <a:gd name="T26" fmla="*/ 2147483647 w 318"/>
                <a:gd name="T27" fmla="*/ 2147483647 h 642"/>
                <a:gd name="T28" fmla="*/ 2147483647 w 318"/>
                <a:gd name="T29" fmla="*/ 2147483647 h 642"/>
                <a:gd name="T30" fmla="*/ 2147483647 w 318"/>
                <a:gd name="T31" fmla="*/ 2147483647 h 642"/>
                <a:gd name="T32" fmla="*/ 2147483647 w 318"/>
                <a:gd name="T33" fmla="*/ 2147483647 h 642"/>
                <a:gd name="T34" fmla="*/ 2147483647 w 318"/>
                <a:gd name="T35" fmla="*/ 2147483647 h 642"/>
                <a:gd name="T36" fmla="*/ 2147483647 w 318"/>
                <a:gd name="T37" fmla="*/ 2147483647 h 642"/>
                <a:gd name="T38" fmla="*/ 2147483647 w 318"/>
                <a:gd name="T39" fmla="*/ 2147483647 h 642"/>
                <a:gd name="T40" fmla="*/ 2147483647 w 318"/>
                <a:gd name="T41" fmla="*/ 2147483647 h 642"/>
                <a:gd name="T42" fmla="*/ 2147483647 w 318"/>
                <a:gd name="T43" fmla="*/ 2147483647 h 642"/>
                <a:gd name="T44" fmla="*/ 2147483647 w 318"/>
                <a:gd name="T45" fmla="*/ 2147483647 h 642"/>
                <a:gd name="T46" fmla="*/ 2147483647 w 318"/>
                <a:gd name="T47" fmla="*/ 2147483647 h 642"/>
                <a:gd name="T48" fmla="*/ 2147483647 w 318"/>
                <a:gd name="T49" fmla="*/ 2147483647 h 642"/>
                <a:gd name="T50" fmla="*/ 2147483647 w 318"/>
                <a:gd name="T51" fmla="*/ 2147483647 h 642"/>
                <a:gd name="T52" fmla="*/ 2147483647 w 318"/>
                <a:gd name="T53" fmla="*/ 2147483647 h 642"/>
                <a:gd name="T54" fmla="*/ 2147483647 w 318"/>
                <a:gd name="T55" fmla="*/ 2147483647 h 642"/>
                <a:gd name="T56" fmla="*/ 2147483647 w 318"/>
                <a:gd name="T57" fmla="*/ 2147483647 h 642"/>
                <a:gd name="T58" fmla="*/ 2147483647 w 318"/>
                <a:gd name="T59" fmla="*/ 2147483647 h 642"/>
                <a:gd name="T60" fmla="*/ 2147483647 w 318"/>
                <a:gd name="T61" fmla="*/ 2147483647 h 642"/>
                <a:gd name="T62" fmla="*/ 2147483647 w 318"/>
                <a:gd name="T63" fmla="*/ 2147483647 h 642"/>
                <a:gd name="T64" fmla="*/ 2147483647 w 318"/>
                <a:gd name="T65" fmla="*/ 2147483647 h 642"/>
                <a:gd name="T66" fmla="*/ 2147483647 w 318"/>
                <a:gd name="T67" fmla="*/ 2147483647 h 642"/>
                <a:gd name="T68" fmla="*/ 2147483647 w 318"/>
                <a:gd name="T69" fmla="*/ 2147483647 h 642"/>
                <a:gd name="T70" fmla="*/ 2147483647 w 318"/>
                <a:gd name="T71" fmla="*/ 2147483647 h 642"/>
                <a:gd name="T72" fmla="*/ 2147483647 w 318"/>
                <a:gd name="T73" fmla="*/ 2147483647 h 642"/>
                <a:gd name="T74" fmla="*/ 2147483647 w 318"/>
                <a:gd name="T75" fmla="*/ 2147483647 h 642"/>
                <a:gd name="T76" fmla="*/ 2147483647 w 318"/>
                <a:gd name="T77" fmla="*/ 2147483647 h 642"/>
                <a:gd name="T78" fmla="*/ 2147483647 w 318"/>
                <a:gd name="T79" fmla="*/ 0 h 642"/>
                <a:gd name="T80" fmla="*/ 2147483647 w 318"/>
                <a:gd name="T81" fmla="*/ 0 h 642"/>
                <a:gd name="T82" fmla="*/ 2147483647 w 318"/>
                <a:gd name="T83" fmla="*/ 2147483647 h 642"/>
                <a:gd name="T84" fmla="*/ 2147483647 w 318"/>
                <a:gd name="T85" fmla="*/ 2147483647 h 642"/>
                <a:gd name="T86" fmla="*/ 2147483647 w 318"/>
                <a:gd name="T87" fmla="*/ 2147483647 h 642"/>
                <a:gd name="T88" fmla="*/ 2147483647 w 318"/>
                <a:gd name="T89" fmla="*/ 2147483647 h 642"/>
                <a:gd name="T90" fmla="*/ 2147483647 w 318"/>
                <a:gd name="T91" fmla="*/ 2147483647 h 642"/>
                <a:gd name="T92" fmla="*/ 2147483647 w 318"/>
                <a:gd name="T93" fmla="*/ 2147483647 h 642"/>
                <a:gd name="T94" fmla="*/ 2147483647 w 318"/>
                <a:gd name="T95" fmla="*/ 2147483647 h 642"/>
                <a:gd name="T96" fmla="*/ 2147483647 w 318"/>
                <a:gd name="T97" fmla="*/ 2147483647 h 642"/>
                <a:gd name="T98" fmla="*/ 2147483647 w 318"/>
                <a:gd name="T99" fmla="*/ 2147483647 h 642"/>
                <a:gd name="T100" fmla="*/ 2147483647 w 318"/>
                <a:gd name="T101" fmla="*/ 2147483647 h 642"/>
                <a:gd name="T102" fmla="*/ 0 w 318"/>
                <a:gd name="T103" fmla="*/ 2147483647 h 642"/>
                <a:gd name="T104" fmla="*/ 0 w 318"/>
                <a:gd name="T105" fmla="*/ 2147483647 h 642"/>
                <a:gd name="T106" fmla="*/ 2147483647 w 318"/>
                <a:gd name="T107" fmla="*/ 2147483647 h 6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8"/>
                <a:gd name="T163" fmla="*/ 0 h 642"/>
                <a:gd name="T164" fmla="*/ 318 w 318"/>
                <a:gd name="T165" fmla="*/ 642 h 6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8" h="642">
                  <a:moveTo>
                    <a:pt x="12" y="456"/>
                  </a:moveTo>
                  <a:lnTo>
                    <a:pt x="12" y="480"/>
                  </a:lnTo>
                  <a:lnTo>
                    <a:pt x="6" y="504"/>
                  </a:lnTo>
                  <a:lnTo>
                    <a:pt x="18" y="510"/>
                  </a:lnTo>
                  <a:lnTo>
                    <a:pt x="18" y="528"/>
                  </a:lnTo>
                  <a:lnTo>
                    <a:pt x="48" y="546"/>
                  </a:lnTo>
                  <a:lnTo>
                    <a:pt x="60" y="558"/>
                  </a:lnTo>
                  <a:lnTo>
                    <a:pt x="66" y="576"/>
                  </a:lnTo>
                  <a:lnTo>
                    <a:pt x="90" y="582"/>
                  </a:lnTo>
                  <a:lnTo>
                    <a:pt x="96" y="594"/>
                  </a:lnTo>
                  <a:lnTo>
                    <a:pt x="102" y="612"/>
                  </a:lnTo>
                  <a:lnTo>
                    <a:pt x="102" y="624"/>
                  </a:lnTo>
                  <a:lnTo>
                    <a:pt x="114" y="630"/>
                  </a:lnTo>
                  <a:lnTo>
                    <a:pt x="120" y="642"/>
                  </a:lnTo>
                  <a:lnTo>
                    <a:pt x="270" y="642"/>
                  </a:lnTo>
                  <a:lnTo>
                    <a:pt x="276" y="324"/>
                  </a:lnTo>
                  <a:lnTo>
                    <a:pt x="264" y="306"/>
                  </a:lnTo>
                  <a:lnTo>
                    <a:pt x="264" y="270"/>
                  </a:lnTo>
                  <a:lnTo>
                    <a:pt x="246" y="252"/>
                  </a:lnTo>
                  <a:lnTo>
                    <a:pt x="246" y="246"/>
                  </a:lnTo>
                  <a:lnTo>
                    <a:pt x="258" y="234"/>
                  </a:lnTo>
                  <a:lnTo>
                    <a:pt x="270" y="228"/>
                  </a:lnTo>
                  <a:lnTo>
                    <a:pt x="294" y="240"/>
                  </a:lnTo>
                  <a:lnTo>
                    <a:pt x="306" y="228"/>
                  </a:lnTo>
                  <a:lnTo>
                    <a:pt x="300" y="216"/>
                  </a:lnTo>
                  <a:lnTo>
                    <a:pt x="318" y="198"/>
                  </a:lnTo>
                  <a:lnTo>
                    <a:pt x="318" y="186"/>
                  </a:lnTo>
                  <a:lnTo>
                    <a:pt x="294" y="162"/>
                  </a:lnTo>
                  <a:lnTo>
                    <a:pt x="312" y="162"/>
                  </a:lnTo>
                  <a:lnTo>
                    <a:pt x="312" y="138"/>
                  </a:lnTo>
                  <a:lnTo>
                    <a:pt x="318" y="132"/>
                  </a:lnTo>
                  <a:lnTo>
                    <a:pt x="318" y="120"/>
                  </a:lnTo>
                  <a:lnTo>
                    <a:pt x="300" y="102"/>
                  </a:lnTo>
                  <a:lnTo>
                    <a:pt x="306" y="90"/>
                  </a:lnTo>
                  <a:lnTo>
                    <a:pt x="300" y="60"/>
                  </a:lnTo>
                  <a:lnTo>
                    <a:pt x="300" y="48"/>
                  </a:lnTo>
                  <a:lnTo>
                    <a:pt x="282" y="42"/>
                  </a:lnTo>
                  <a:lnTo>
                    <a:pt x="204" y="42"/>
                  </a:lnTo>
                  <a:lnTo>
                    <a:pt x="20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02" y="90"/>
                  </a:lnTo>
                  <a:lnTo>
                    <a:pt x="102" y="114"/>
                  </a:lnTo>
                  <a:lnTo>
                    <a:pt x="84" y="114"/>
                  </a:lnTo>
                  <a:lnTo>
                    <a:pt x="78" y="132"/>
                  </a:lnTo>
                  <a:lnTo>
                    <a:pt x="84" y="150"/>
                  </a:lnTo>
                  <a:lnTo>
                    <a:pt x="96" y="192"/>
                  </a:lnTo>
                  <a:lnTo>
                    <a:pt x="0" y="414"/>
                  </a:lnTo>
                  <a:lnTo>
                    <a:pt x="0" y="450"/>
                  </a:lnTo>
                  <a:lnTo>
                    <a:pt x="12" y="456"/>
                  </a:lnTo>
                  <a:close/>
                </a:path>
              </a:pathLst>
            </a:custGeom>
            <a:solidFill>
              <a:srgbClr val="E2E6E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8A93CD4-5320-75F8-C7E7-ADF923928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5" y="2884488"/>
              <a:ext cx="573088" cy="809625"/>
            </a:xfrm>
            <a:custGeom>
              <a:avLst/>
              <a:gdLst>
                <a:gd name="T0" fmla="*/ 2147483646 w 372"/>
                <a:gd name="T1" fmla="*/ 2147483646 h 540"/>
                <a:gd name="T2" fmla="*/ 2147483646 w 372"/>
                <a:gd name="T3" fmla="*/ 2147483646 h 540"/>
                <a:gd name="T4" fmla="*/ 2147483646 w 372"/>
                <a:gd name="T5" fmla="*/ 2147483646 h 540"/>
                <a:gd name="T6" fmla="*/ 2147483646 w 372"/>
                <a:gd name="T7" fmla="*/ 2147483646 h 540"/>
                <a:gd name="T8" fmla="*/ 2147483646 w 372"/>
                <a:gd name="T9" fmla="*/ 2147483646 h 540"/>
                <a:gd name="T10" fmla="*/ 2147483646 w 372"/>
                <a:gd name="T11" fmla="*/ 2147483646 h 540"/>
                <a:gd name="T12" fmla="*/ 2147483646 w 372"/>
                <a:gd name="T13" fmla="*/ 2147483646 h 540"/>
                <a:gd name="T14" fmla="*/ 2147483646 w 372"/>
                <a:gd name="T15" fmla="*/ 2147483646 h 540"/>
                <a:gd name="T16" fmla="*/ 2147483646 w 372"/>
                <a:gd name="T17" fmla="*/ 2147483646 h 540"/>
                <a:gd name="T18" fmla="*/ 2147483646 w 372"/>
                <a:gd name="T19" fmla="*/ 2147483646 h 540"/>
                <a:gd name="T20" fmla="*/ 2147483646 w 372"/>
                <a:gd name="T21" fmla="*/ 2147483646 h 540"/>
                <a:gd name="T22" fmla="*/ 2147483646 w 372"/>
                <a:gd name="T23" fmla="*/ 2147483646 h 540"/>
                <a:gd name="T24" fmla="*/ 2147483646 w 372"/>
                <a:gd name="T25" fmla="*/ 2147483646 h 540"/>
                <a:gd name="T26" fmla="*/ 2147483646 w 372"/>
                <a:gd name="T27" fmla="*/ 2147483646 h 540"/>
                <a:gd name="T28" fmla="*/ 2147483646 w 372"/>
                <a:gd name="T29" fmla="*/ 2147483646 h 540"/>
                <a:gd name="T30" fmla="*/ 2147483646 w 372"/>
                <a:gd name="T31" fmla="*/ 2147483646 h 540"/>
                <a:gd name="T32" fmla="*/ 2147483646 w 372"/>
                <a:gd name="T33" fmla="*/ 2147483646 h 540"/>
                <a:gd name="T34" fmla="*/ 2147483646 w 372"/>
                <a:gd name="T35" fmla="*/ 2147483646 h 540"/>
                <a:gd name="T36" fmla="*/ 2147483646 w 372"/>
                <a:gd name="T37" fmla="*/ 2147483646 h 540"/>
                <a:gd name="T38" fmla="*/ 2147483646 w 372"/>
                <a:gd name="T39" fmla="*/ 2147483646 h 540"/>
                <a:gd name="T40" fmla="*/ 2147483646 w 372"/>
                <a:gd name="T41" fmla="*/ 2147483646 h 540"/>
                <a:gd name="T42" fmla="*/ 2147483646 w 372"/>
                <a:gd name="T43" fmla="*/ 2147483646 h 540"/>
                <a:gd name="T44" fmla="*/ 2147483646 w 372"/>
                <a:gd name="T45" fmla="*/ 2147483646 h 540"/>
                <a:gd name="T46" fmla="*/ 2147483646 w 372"/>
                <a:gd name="T47" fmla="*/ 2147483646 h 540"/>
                <a:gd name="T48" fmla="*/ 2147483646 w 372"/>
                <a:gd name="T49" fmla="*/ 2147483646 h 540"/>
                <a:gd name="T50" fmla="*/ 2147483646 w 372"/>
                <a:gd name="T51" fmla="*/ 2147483646 h 540"/>
                <a:gd name="T52" fmla="*/ 2147483646 w 372"/>
                <a:gd name="T53" fmla="*/ 2147483646 h 540"/>
                <a:gd name="T54" fmla="*/ 2147483646 w 372"/>
                <a:gd name="T55" fmla="*/ 2147483646 h 540"/>
                <a:gd name="T56" fmla="*/ 2147483646 w 372"/>
                <a:gd name="T57" fmla="*/ 2147483646 h 540"/>
                <a:gd name="T58" fmla="*/ 2147483646 w 372"/>
                <a:gd name="T59" fmla="*/ 2147483646 h 540"/>
                <a:gd name="T60" fmla="*/ 2147483646 w 372"/>
                <a:gd name="T61" fmla="*/ 2147483646 h 540"/>
                <a:gd name="T62" fmla="*/ 2147483646 w 372"/>
                <a:gd name="T63" fmla="*/ 2147483646 h 540"/>
                <a:gd name="T64" fmla="*/ 2147483646 w 372"/>
                <a:gd name="T65" fmla="*/ 2147483646 h 540"/>
                <a:gd name="T66" fmla="*/ 2147483646 w 372"/>
                <a:gd name="T67" fmla="*/ 2147483646 h 540"/>
                <a:gd name="T68" fmla="*/ 2147483646 w 372"/>
                <a:gd name="T69" fmla="*/ 2147483646 h 540"/>
                <a:gd name="T70" fmla="*/ 2147483646 w 372"/>
                <a:gd name="T71" fmla="*/ 2147483646 h 540"/>
                <a:gd name="T72" fmla="*/ 2147483646 w 372"/>
                <a:gd name="T73" fmla="*/ 2147483646 h 5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540"/>
                <a:gd name="T113" fmla="*/ 372 w 372"/>
                <a:gd name="T114" fmla="*/ 540 h 5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540">
                  <a:moveTo>
                    <a:pt x="0" y="6"/>
                  </a:moveTo>
                  <a:lnTo>
                    <a:pt x="102" y="6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68" y="6"/>
                  </a:lnTo>
                  <a:lnTo>
                    <a:pt x="210" y="12"/>
                  </a:lnTo>
                  <a:lnTo>
                    <a:pt x="348" y="12"/>
                  </a:lnTo>
                  <a:lnTo>
                    <a:pt x="354" y="18"/>
                  </a:lnTo>
                  <a:lnTo>
                    <a:pt x="354" y="30"/>
                  </a:lnTo>
                  <a:lnTo>
                    <a:pt x="342" y="48"/>
                  </a:lnTo>
                  <a:lnTo>
                    <a:pt x="336" y="66"/>
                  </a:lnTo>
                  <a:lnTo>
                    <a:pt x="348" y="96"/>
                  </a:lnTo>
                  <a:lnTo>
                    <a:pt x="348" y="114"/>
                  </a:lnTo>
                  <a:lnTo>
                    <a:pt x="354" y="120"/>
                  </a:lnTo>
                  <a:lnTo>
                    <a:pt x="354" y="132"/>
                  </a:lnTo>
                  <a:lnTo>
                    <a:pt x="360" y="138"/>
                  </a:lnTo>
                  <a:lnTo>
                    <a:pt x="360" y="168"/>
                  </a:lnTo>
                  <a:lnTo>
                    <a:pt x="366" y="180"/>
                  </a:lnTo>
                  <a:lnTo>
                    <a:pt x="366" y="216"/>
                  </a:lnTo>
                  <a:lnTo>
                    <a:pt x="318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300" y="264"/>
                  </a:lnTo>
                  <a:lnTo>
                    <a:pt x="312" y="306"/>
                  </a:lnTo>
                  <a:lnTo>
                    <a:pt x="318" y="312"/>
                  </a:lnTo>
                  <a:lnTo>
                    <a:pt x="318" y="324"/>
                  </a:lnTo>
                  <a:lnTo>
                    <a:pt x="324" y="330"/>
                  </a:lnTo>
                  <a:lnTo>
                    <a:pt x="318" y="348"/>
                  </a:lnTo>
                  <a:lnTo>
                    <a:pt x="300" y="366"/>
                  </a:lnTo>
                  <a:lnTo>
                    <a:pt x="288" y="390"/>
                  </a:lnTo>
                  <a:lnTo>
                    <a:pt x="288" y="408"/>
                  </a:lnTo>
                  <a:lnTo>
                    <a:pt x="300" y="414"/>
                  </a:lnTo>
                  <a:lnTo>
                    <a:pt x="300" y="432"/>
                  </a:lnTo>
                  <a:lnTo>
                    <a:pt x="324" y="444"/>
                  </a:lnTo>
                  <a:lnTo>
                    <a:pt x="336" y="468"/>
                  </a:lnTo>
                  <a:lnTo>
                    <a:pt x="342" y="486"/>
                  </a:lnTo>
                  <a:lnTo>
                    <a:pt x="354" y="486"/>
                  </a:lnTo>
                  <a:lnTo>
                    <a:pt x="366" y="492"/>
                  </a:lnTo>
                  <a:lnTo>
                    <a:pt x="372" y="504"/>
                  </a:lnTo>
                  <a:lnTo>
                    <a:pt x="300" y="504"/>
                  </a:lnTo>
                  <a:lnTo>
                    <a:pt x="294" y="510"/>
                  </a:lnTo>
                  <a:lnTo>
                    <a:pt x="282" y="510"/>
                  </a:lnTo>
                  <a:lnTo>
                    <a:pt x="276" y="522"/>
                  </a:lnTo>
                  <a:lnTo>
                    <a:pt x="204" y="528"/>
                  </a:lnTo>
                  <a:lnTo>
                    <a:pt x="198" y="534"/>
                  </a:lnTo>
                  <a:lnTo>
                    <a:pt x="168" y="534"/>
                  </a:lnTo>
                  <a:lnTo>
                    <a:pt x="156" y="540"/>
                  </a:lnTo>
                  <a:lnTo>
                    <a:pt x="150" y="528"/>
                  </a:lnTo>
                  <a:lnTo>
                    <a:pt x="132" y="516"/>
                  </a:lnTo>
                  <a:lnTo>
                    <a:pt x="126" y="504"/>
                  </a:lnTo>
                  <a:lnTo>
                    <a:pt x="114" y="498"/>
                  </a:lnTo>
                  <a:lnTo>
                    <a:pt x="90" y="474"/>
                  </a:lnTo>
                  <a:lnTo>
                    <a:pt x="84" y="456"/>
                  </a:lnTo>
                  <a:lnTo>
                    <a:pt x="84" y="444"/>
                  </a:lnTo>
                  <a:lnTo>
                    <a:pt x="96" y="420"/>
                  </a:lnTo>
                  <a:lnTo>
                    <a:pt x="96" y="408"/>
                  </a:lnTo>
                  <a:lnTo>
                    <a:pt x="72" y="348"/>
                  </a:lnTo>
                  <a:lnTo>
                    <a:pt x="60" y="330"/>
                  </a:lnTo>
                  <a:lnTo>
                    <a:pt x="60" y="294"/>
                  </a:lnTo>
                  <a:lnTo>
                    <a:pt x="54" y="252"/>
                  </a:lnTo>
                  <a:lnTo>
                    <a:pt x="72" y="210"/>
                  </a:lnTo>
                  <a:lnTo>
                    <a:pt x="78" y="198"/>
                  </a:lnTo>
                  <a:lnTo>
                    <a:pt x="72" y="174"/>
                  </a:lnTo>
                  <a:lnTo>
                    <a:pt x="78" y="150"/>
                  </a:lnTo>
                  <a:lnTo>
                    <a:pt x="60" y="120"/>
                  </a:lnTo>
                  <a:lnTo>
                    <a:pt x="60" y="90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163F59DB-7466-8231-4DB2-5A6CBE59E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027363"/>
              <a:ext cx="544512" cy="277812"/>
            </a:xfrm>
            <a:custGeom>
              <a:avLst/>
              <a:gdLst>
                <a:gd name="T0" fmla="*/ 2147483646 w 354"/>
                <a:gd name="T1" fmla="*/ 2147483646 h 186"/>
                <a:gd name="T2" fmla="*/ 2147483646 w 354"/>
                <a:gd name="T3" fmla="*/ 2147483646 h 186"/>
                <a:gd name="T4" fmla="*/ 2147483646 w 354"/>
                <a:gd name="T5" fmla="*/ 2147483646 h 186"/>
                <a:gd name="T6" fmla="*/ 2147483646 w 354"/>
                <a:gd name="T7" fmla="*/ 2147483646 h 186"/>
                <a:gd name="T8" fmla="*/ 2147483646 w 354"/>
                <a:gd name="T9" fmla="*/ 2147483646 h 186"/>
                <a:gd name="T10" fmla="*/ 2147483646 w 354"/>
                <a:gd name="T11" fmla="*/ 2147483646 h 186"/>
                <a:gd name="T12" fmla="*/ 2147483646 w 354"/>
                <a:gd name="T13" fmla="*/ 2147483646 h 186"/>
                <a:gd name="T14" fmla="*/ 2147483646 w 354"/>
                <a:gd name="T15" fmla="*/ 2147483646 h 186"/>
                <a:gd name="T16" fmla="*/ 2147483646 w 354"/>
                <a:gd name="T17" fmla="*/ 2147483646 h 186"/>
                <a:gd name="T18" fmla="*/ 2147483646 w 354"/>
                <a:gd name="T19" fmla="*/ 2147483646 h 186"/>
                <a:gd name="T20" fmla="*/ 2147483646 w 354"/>
                <a:gd name="T21" fmla="*/ 2147483646 h 186"/>
                <a:gd name="T22" fmla="*/ 2147483646 w 354"/>
                <a:gd name="T23" fmla="*/ 2147483646 h 186"/>
                <a:gd name="T24" fmla="*/ 2147483646 w 354"/>
                <a:gd name="T25" fmla="*/ 2147483646 h 186"/>
                <a:gd name="T26" fmla="*/ 2147483646 w 354"/>
                <a:gd name="T27" fmla="*/ 2147483646 h 186"/>
                <a:gd name="T28" fmla="*/ 2147483646 w 354"/>
                <a:gd name="T29" fmla="*/ 2147483646 h 186"/>
                <a:gd name="T30" fmla="*/ 2147483646 w 354"/>
                <a:gd name="T31" fmla="*/ 2147483646 h 186"/>
                <a:gd name="T32" fmla="*/ 2147483646 w 354"/>
                <a:gd name="T33" fmla="*/ 2147483646 h 186"/>
                <a:gd name="T34" fmla="*/ 2147483646 w 354"/>
                <a:gd name="T35" fmla="*/ 2147483646 h 186"/>
                <a:gd name="T36" fmla="*/ 2147483646 w 354"/>
                <a:gd name="T37" fmla="*/ 2147483646 h 186"/>
                <a:gd name="T38" fmla="*/ 2147483646 w 354"/>
                <a:gd name="T39" fmla="*/ 2147483646 h 186"/>
                <a:gd name="T40" fmla="*/ 2147483646 w 354"/>
                <a:gd name="T41" fmla="*/ 2147483646 h 186"/>
                <a:gd name="T42" fmla="*/ 2147483646 w 354"/>
                <a:gd name="T43" fmla="*/ 2147483646 h 186"/>
                <a:gd name="T44" fmla="*/ 2147483646 w 354"/>
                <a:gd name="T45" fmla="*/ 2147483646 h 186"/>
                <a:gd name="T46" fmla="*/ 2147483646 w 354"/>
                <a:gd name="T47" fmla="*/ 2147483646 h 186"/>
                <a:gd name="T48" fmla="*/ 2147483646 w 354"/>
                <a:gd name="T49" fmla="*/ 2147483646 h 186"/>
                <a:gd name="T50" fmla="*/ 2147483646 w 354"/>
                <a:gd name="T51" fmla="*/ 2147483646 h 186"/>
                <a:gd name="T52" fmla="*/ 2147483646 w 354"/>
                <a:gd name="T53" fmla="*/ 2147483646 h 186"/>
                <a:gd name="T54" fmla="*/ 2147483646 w 354"/>
                <a:gd name="T55" fmla="*/ 2147483646 h 186"/>
                <a:gd name="T56" fmla="*/ 2147483646 w 354"/>
                <a:gd name="T57" fmla="*/ 2147483646 h 186"/>
                <a:gd name="T58" fmla="*/ 0 w 354"/>
                <a:gd name="T59" fmla="*/ 2147483646 h 186"/>
                <a:gd name="T60" fmla="*/ 0 w 354"/>
                <a:gd name="T61" fmla="*/ 0 h 186"/>
                <a:gd name="T62" fmla="*/ 2147483646 w 354"/>
                <a:gd name="T63" fmla="*/ 2147483646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186"/>
                <a:gd name="T98" fmla="*/ 354 w 35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186">
                  <a:moveTo>
                    <a:pt x="293" y="6"/>
                  </a:moveTo>
                  <a:lnTo>
                    <a:pt x="306" y="24"/>
                  </a:lnTo>
                  <a:lnTo>
                    <a:pt x="330" y="36"/>
                  </a:lnTo>
                  <a:lnTo>
                    <a:pt x="333" y="54"/>
                  </a:lnTo>
                  <a:lnTo>
                    <a:pt x="312" y="66"/>
                  </a:lnTo>
                  <a:lnTo>
                    <a:pt x="318" y="84"/>
                  </a:lnTo>
                  <a:lnTo>
                    <a:pt x="315" y="96"/>
                  </a:lnTo>
                  <a:lnTo>
                    <a:pt x="306" y="108"/>
                  </a:lnTo>
                  <a:lnTo>
                    <a:pt x="312" y="120"/>
                  </a:lnTo>
                  <a:lnTo>
                    <a:pt x="354" y="120"/>
                  </a:lnTo>
                  <a:lnTo>
                    <a:pt x="354" y="150"/>
                  </a:lnTo>
                  <a:lnTo>
                    <a:pt x="342" y="186"/>
                  </a:lnTo>
                  <a:lnTo>
                    <a:pt x="308" y="183"/>
                  </a:lnTo>
                  <a:lnTo>
                    <a:pt x="312" y="180"/>
                  </a:lnTo>
                  <a:lnTo>
                    <a:pt x="306" y="180"/>
                  </a:lnTo>
                  <a:lnTo>
                    <a:pt x="306" y="174"/>
                  </a:lnTo>
                  <a:lnTo>
                    <a:pt x="264" y="174"/>
                  </a:lnTo>
                  <a:lnTo>
                    <a:pt x="264" y="186"/>
                  </a:lnTo>
                  <a:lnTo>
                    <a:pt x="96" y="186"/>
                  </a:lnTo>
                  <a:lnTo>
                    <a:pt x="66" y="180"/>
                  </a:lnTo>
                  <a:lnTo>
                    <a:pt x="78" y="162"/>
                  </a:lnTo>
                  <a:lnTo>
                    <a:pt x="66" y="132"/>
                  </a:lnTo>
                  <a:lnTo>
                    <a:pt x="57" y="98"/>
                  </a:lnTo>
                  <a:lnTo>
                    <a:pt x="21" y="95"/>
                  </a:lnTo>
                  <a:lnTo>
                    <a:pt x="18" y="87"/>
                  </a:lnTo>
                  <a:lnTo>
                    <a:pt x="11" y="77"/>
                  </a:lnTo>
                  <a:lnTo>
                    <a:pt x="14" y="47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93" y="6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8A579AF-F77A-437F-2735-F94EC3D8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2792413"/>
              <a:ext cx="500062" cy="568325"/>
            </a:xfrm>
            <a:custGeom>
              <a:avLst/>
              <a:gdLst>
                <a:gd name="T0" fmla="*/ 2147483646 w 324"/>
                <a:gd name="T1" fmla="*/ 2147483646 h 378"/>
                <a:gd name="T2" fmla="*/ 2147483646 w 324"/>
                <a:gd name="T3" fmla="*/ 2147483646 h 378"/>
                <a:gd name="T4" fmla="*/ 2147483646 w 324"/>
                <a:gd name="T5" fmla="*/ 2147483646 h 378"/>
                <a:gd name="T6" fmla="*/ 2147483646 w 324"/>
                <a:gd name="T7" fmla="*/ 2147483646 h 378"/>
                <a:gd name="T8" fmla="*/ 2147483646 w 324"/>
                <a:gd name="T9" fmla="*/ 2147483646 h 378"/>
                <a:gd name="T10" fmla="*/ 2147483646 w 324"/>
                <a:gd name="T11" fmla="*/ 2147483646 h 378"/>
                <a:gd name="T12" fmla="*/ 2147483646 w 324"/>
                <a:gd name="T13" fmla="*/ 2147483646 h 378"/>
                <a:gd name="T14" fmla="*/ 2147483646 w 324"/>
                <a:gd name="T15" fmla="*/ 2147483646 h 378"/>
                <a:gd name="T16" fmla="*/ 2147483646 w 324"/>
                <a:gd name="T17" fmla="*/ 2147483646 h 378"/>
                <a:gd name="T18" fmla="*/ 2147483646 w 324"/>
                <a:gd name="T19" fmla="*/ 2147483646 h 378"/>
                <a:gd name="T20" fmla="*/ 0 w 324"/>
                <a:gd name="T21" fmla="*/ 2147483646 h 378"/>
                <a:gd name="T22" fmla="*/ 0 w 324"/>
                <a:gd name="T23" fmla="*/ 2147483646 h 378"/>
                <a:gd name="T24" fmla="*/ 2147483646 w 324"/>
                <a:gd name="T25" fmla="*/ 2147483646 h 378"/>
                <a:gd name="T26" fmla="*/ 2147483646 w 324"/>
                <a:gd name="T27" fmla="*/ 2147483646 h 378"/>
                <a:gd name="T28" fmla="*/ 2147483646 w 324"/>
                <a:gd name="T29" fmla="*/ 2147483646 h 378"/>
                <a:gd name="T30" fmla="*/ 2147483646 w 324"/>
                <a:gd name="T31" fmla="*/ 2147483646 h 378"/>
                <a:gd name="T32" fmla="*/ 2147483646 w 324"/>
                <a:gd name="T33" fmla="*/ 2147483646 h 378"/>
                <a:gd name="T34" fmla="*/ 2147483646 w 324"/>
                <a:gd name="T35" fmla="*/ 2147483646 h 378"/>
                <a:gd name="T36" fmla="*/ 2147483646 w 324"/>
                <a:gd name="T37" fmla="*/ 2147483646 h 378"/>
                <a:gd name="T38" fmla="*/ 2147483646 w 324"/>
                <a:gd name="T39" fmla="*/ 2147483646 h 378"/>
                <a:gd name="T40" fmla="*/ 2147483646 w 324"/>
                <a:gd name="T41" fmla="*/ 2147483646 h 378"/>
                <a:gd name="T42" fmla="*/ 2147483646 w 324"/>
                <a:gd name="T43" fmla="*/ 2147483646 h 378"/>
                <a:gd name="T44" fmla="*/ 2147483646 w 324"/>
                <a:gd name="T45" fmla="*/ 2147483646 h 378"/>
                <a:gd name="T46" fmla="*/ 2147483646 w 324"/>
                <a:gd name="T47" fmla="*/ 2147483646 h 378"/>
                <a:gd name="T48" fmla="*/ 2147483646 w 324"/>
                <a:gd name="T49" fmla="*/ 2147483646 h 378"/>
                <a:gd name="T50" fmla="*/ 2147483646 w 324"/>
                <a:gd name="T51" fmla="*/ 2147483646 h 378"/>
                <a:gd name="T52" fmla="*/ 2147483646 w 324"/>
                <a:gd name="T53" fmla="*/ 2147483646 h 378"/>
                <a:gd name="T54" fmla="*/ 2147483646 w 324"/>
                <a:gd name="T55" fmla="*/ 2147483646 h 378"/>
                <a:gd name="T56" fmla="*/ 2147483646 w 324"/>
                <a:gd name="T57" fmla="*/ 2147483646 h 378"/>
                <a:gd name="T58" fmla="*/ 2147483646 w 324"/>
                <a:gd name="T59" fmla="*/ 2147483646 h 378"/>
                <a:gd name="T60" fmla="*/ 2147483646 w 324"/>
                <a:gd name="T61" fmla="*/ 2147483646 h 378"/>
                <a:gd name="T62" fmla="*/ 2147483646 w 324"/>
                <a:gd name="T63" fmla="*/ 2147483646 h 378"/>
                <a:gd name="T64" fmla="*/ 2147483646 w 324"/>
                <a:gd name="T65" fmla="*/ 2147483646 h 378"/>
                <a:gd name="T66" fmla="*/ 2147483646 w 324"/>
                <a:gd name="T67" fmla="*/ 2147483646 h 378"/>
                <a:gd name="T68" fmla="*/ 2147483646 w 324"/>
                <a:gd name="T69" fmla="*/ 2147483646 h 378"/>
                <a:gd name="T70" fmla="*/ 2147483646 w 324"/>
                <a:gd name="T71" fmla="*/ 2147483646 h 378"/>
                <a:gd name="T72" fmla="*/ 2147483646 w 324"/>
                <a:gd name="T73" fmla="*/ 2147483646 h 378"/>
                <a:gd name="T74" fmla="*/ 2147483646 w 324"/>
                <a:gd name="T75" fmla="*/ 2147483646 h 378"/>
                <a:gd name="T76" fmla="*/ 2147483646 w 324"/>
                <a:gd name="T77" fmla="*/ 2147483646 h 378"/>
                <a:gd name="T78" fmla="*/ 2147483646 w 324"/>
                <a:gd name="T79" fmla="*/ 2147483646 h 378"/>
                <a:gd name="T80" fmla="*/ 2147483646 w 324"/>
                <a:gd name="T81" fmla="*/ 2147483646 h 378"/>
                <a:gd name="T82" fmla="*/ 2147483646 w 324"/>
                <a:gd name="T83" fmla="*/ 2147483646 h 378"/>
                <a:gd name="T84" fmla="*/ 2147483646 w 324"/>
                <a:gd name="T85" fmla="*/ 2147483646 h 378"/>
                <a:gd name="T86" fmla="*/ 2147483646 w 324"/>
                <a:gd name="T87" fmla="*/ 2147483646 h 378"/>
                <a:gd name="T88" fmla="*/ 2147483646 w 324"/>
                <a:gd name="T89" fmla="*/ 2147483646 h 378"/>
                <a:gd name="T90" fmla="*/ 2147483646 w 324"/>
                <a:gd name="T91" fmla="*/ 2147483646 h 378"/>
                <a:gd name="T92" fmla="*/ 2147483646 w 324"/>
                <a:gd name="T93" fmla="*/ 2147483646 h 378"/>
                <a:gd name="T94" fmla="*/ 2147483646 w 324"/>
                <a:gd name="T95" fmla="*/ 2147483646 h 378"/>
                <a:gd name="T96" fmla="*/ 2147483646 w 324"/>
                <a:gd name="T97" fmla="*/ 0 h 378"/>
                <a:gd name="T98" fmla="*/ 2147483646 w 324"/>
                <a:gd name="T99" fmla="*/ 2147483646 h 378"/>
                <a:gd name="T100" fmla="*/ 2147483646 w 324"/>
                <a:gd name="T101" fmla="*/ 2147483646 h 3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"/>
                <a:gd name="T154" fmla="*/ 0 h 378"/>
                <a:gd name="T155" fmla="*/ 324 w 324"/>
                <a:gd name="T156" fmla="*/ 378 h 3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" h="378">
                  <a:moveTo>
                    <a:pt x="168" y="30"/>
                  </a:moveTo>
                  <a:lnTo>
                    <a:pt x="150" y="36"/>
                  </a:lnTo>
                  <a:lnTo>
                    <a:pt x="150" y="48"/>
                  </a:lnTo>
                  <a:lnTo>
                    <a:pt x="138" y="60"/>
                  </a:lnTo>
                  <a:lnTo>
                    <a:pt x="131" y="83"/>
                  </a:lnTo>
                  <a:lnTo>
                    <a:pt x="114" y="84"/>
                  </a:lnTo>
                  <a:lnTo>
                    <a:pt x="102" y="102"/>
                  </a:lnTo>
                  <a:lnTo>
                    <a:pt x="105" y="116"/>
                  </a:lnTo>
                  <a:lnTo>
                    <a:pt x="84" y="120"/>
                  </a:lnTo>
                  <a:lnTo>
                    <a:pt x="84" y="126"/>
                  </a:lnTo>
                  <a:lnTo>
                    <a:pt x="0" y="126"/>
                  </a:lnTo>
                  <a:lnTo>
                    <a:pt x="0" y="162"/>
                  </a:lnTo>
                  <a:lnTo>
                    <a:pt x="6" y="174"/>
                  </a:lnTo>
                  <a:lnTo>
                    <a:pt x="36" y="192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18" y="222"/>
                  </a:lnTo>
                  <a:lnTo>
                    <a:pt x="24" y="246"/>
                  </a:lnTo>
                  <a:lnTo>
                    <a:pt x="12" y="264"/>
                  </a:lnTo>
                  <a:lnTo>
                    <a:pt x="18" y="276"/>
                  </a:lnTo>
                  <a:lnTo>
                    <a:pt x="60" y="276"/>
                  </a:lnTo>
                  <a:lnTo>
                    <a:pt x="60" y="312"/>
                  </a:lnTo>
                  <a:lnTo>
                    <a:pt x="48" y="342"/>
                  </a:lnTo>
                  <a:lnTo>
                    <a:pt x="42" y="366"/>
                  </a:lnTo>
                  <a:lnTo>
                    <a:pt x="48" y="378"/>
                  </a:lnTo>
                  <a:lnTo>
                    <a:pt x="138" y="378"/>
                  </a:lnTo>
                  <a:lnTo>
                    <a:pt x="144" y="372"/>
                  </a:lnTo>
                  <a:lnTo>
                    <a:pt x="168" y="378"/>
                  </a:lnTo>
                  <a:lnTo>
                    <a:pt x="198" y="360"/>
                  </a:lnTo>
                  <a:lnTo>
                    <a:pt x="222" y="354"/>
                  </a:lnTo>
                  <a:lnTo>
                    <a:pt x="234" y="324"/>
                  </a:lnTo>
                  <a:lnTo>
                    <a:pt x="234" y="312"/>
                  </a:lnTo>
                  <a:lnTo>
                    <a:pt x="252" y="294"/>
                  </a:lnTo>
                  <a:lnTo>
                    <a:pt x="264" y="288"/>
                  </a:lnTo>
                  <a:lnTo>
                    <a:pt x="282" y="282"/>
                  </a:lnTo>
                  <a:lnTo>
                    <a:pt x="300" y="282"/>
                  </a:lnTo>
                  <a:lnTo>
                    <a:pt x="312" y="264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276" y="204"/>
                  </a:lnTo>
                  <a:lnTo>
                    <a:pt x="276" y="192"/>
                  </a:lnTo>
                  <a:lnTo>
                    <a:pt x="204" y="126"/>
                  </a:lnTo>
                  <a:lnTo>
                    <a:pt x="216" y="96"/>
                  </a:lnTo>
                  <a:lnTo>
                    <a:pt x="204" y="78"/>
                  </a:lnTo>
                  <a:lnTo>
                    <a:pt x="210" y="54"/>
                  </a:lnTo>
                  <a:lnTo>
                    <a:pt x="228" y="36"/>
                  </a:lnTo>
                  <a:lnTo>
                    <a:pt x="216" y="24"/>
                  </a:lnTo>
                  <a:lnTo>
                    <a:pt x="216" y="12"/>
                  </a:lnTo>
                  <a:lnTo>
                    <a:pt x="198" y="0"/>
                  </a:lnTo>
                  <a:lnTo>
                    <a:pt x="198" y="12"/>
                  </a:lnTo>
                  <a:lnTo>
                    <a:pt x="168" y="30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34A83912-F683-91FC-3744-DAAED3F9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287713"/>
              <a:ext cx="501650" cy="304800"/>
            </a:xfrm>
            <a:custGeom>
              <a:avLst/>
              <a:gdLst>
                <a:gd name="T0" fmla="*/ 2147483646 w 324"/>
                <a:gd name="T1" fmla="*/ 2147483646 h 204"/>
                <a:gd name="T2" fmla="*/ 2147483646 w 324"/>
                <a:gd name="T3" fmla="*/ 0 h 204"/>
                <a:gd name="T4" fmla="*/ 2147483646 w 324"/>
                <a:gd name="T5" fmla="*/ 0 h 204"/>
                <a:gd name="T6" fmla="*/ 2147483646 w 324"/>
                <a:gd name="T7" fmla="*/ 2147483646 h 204"/>
                <a:gd name="T8" fmla="*/ 2147483646 w 324"/>
                <a:gd name="T9" fmla="*/ 2147483646 h 204"/>
                <a:gd name="T10" fmla="*/ 2147483646 w 324"/>
                <a:gd name="T11" fmla="*/ 2147483646 h 204"/>
                <a:gd name="T12" fmla="*/ 2147483646 w 324"/>
                <a:gd name="T13" fmla="*/ 2147483646 h 204"/>
                <a:gd name="T14" fmla="*/ 2147483646 w 324"/>
                <a:gd name="T15" fmla="*/ 2147483646 h 204"/>
                <a:gd name="T16" fmla="*/ 2147483646 w 324"/>
                <a:gd name="T17" fmla="*/ 2147483646 h 204"/>
                <a:gd name="T18" fmla="*/ 2147483646 w 324"/>
                <a:gd name="T19" fmla="*/ 2147483646 h 204"/>
                <a:gd name="T20" fmla="*/ 2147483646 w 324"/>
                <a:gd name="T21" fmla="*/ 2147483646 h 204"/>
                <a:gd name="T22" fmla="*/ 2147483646 w 324"/>
                <a:gd name="T23" fmla="*/ 2147483646 h 204"/>
                <a:gd name="T24" fmla="*/ 2147483646 w 324"/>
                <a:gd name="T25" fmla="*/ 2147483646 h 204"/>
                <a:gd name="T26" fmla="*/ 2147483646 w 324"/>
                <a:gd name="T27" fmla="*/ 2147483646 h 204"/>
                <a:gd name="T28" fmla="*/ 2147483646 w 324"/>
                <a:gd name="T29" fmla="*/ 2147483646 h 204"/>
                <a:gd name="T30" fmla="*/ 2147483646 w 324"/>
                <a:gd name="T31" fmla="*/ 2147483646 h 204"/>
                <a:gd name="T32" fmla="*/ 2147483646 w 324"/>
                <a:gd name="T33" fmla="*/ 2147483646 h 204"/>
                <a:gd name="T34" fmla="*/ 2147483646 w 324"/>
                <a:gd name="T35" fmla="*/ 2147483646 h 204"/>
                <a:gd name="T36" fmla="*/ 2147483646 w 324"/>
                <a:gd name="T37" fmla="*/ 2147483646 h 204"/>
                <a:gd name="T38" fmla="*/ 2147483646 w 324"/>
                <a:gd name="T39" fmla="*/ 2147483646 h 204"/>
                <a:gd name="T40" fmla="*/ 2147483646 w 324"/>
                <a:gd name="T41" fmla="*/ 2147483646 h 204"/>
                <a:gd name="T42" fmla="*/ 2147483646 w 324"/>
                <a:gd name="T43" fmla="*/ 2147483646 h 204"/>
                <a:gd name="T44" fmla="*/ 2147483646 w 324"/>
                <a:gd name="T45" fmla="*/ 2147483646 h 204"/>
                <a:gd name="T46" fmla="*/ 2147483646 w 324"/>
                <a:gd name="T47" fmla="*/ 2147483646 h 204"/>
                <a:gd name="T48" fmla="*/ 2147483646 w 324"/>
                <a:gd name="T49" fmla="*/ 2147483646 h 204"/>
                <a:gd name="T50" fmla="*/ 2147483646 w 324"/>
                <a:gd name="T51" fmla="*/ 2147483646 h 204"/>
                <a:gd name="T52" fmla="*/ 2147483646 w 324"/>
                <a:gd name="T53" fmla="*/ 2147483646 h 204"/>
                <a:gd name="T54" fmla="*/ 2147483646 w 324"/>
                <a:gd name="T55" fmla="*/ 2147483646 h 204"/>
                <a:gd name="T56" fmla="*/ 2147483646 w 324"/>
                <a:gd name="T57" fmla="*/ 2147483646 h 204"/>
                <a:gd name="T58" fmla="*/ 2147483646 w 324"/>
                <a:gd name="T59" fmla="*/ 2147483646 h 204"/>
                <a:gd name="T60" fmla="*/ 2147483646 w 324"/>
                <a:gd name="T61" fmla="*/ 2147483646 h 204"/>
                <a:gd name="T62" fmla="*/ 0 w 324"/>
                <a:gd name="T63" fmla="*/ 2147483646 h 204"/>
                <a:gd name="T64" fmla="*/ 0 w 324"/>
                <a:gd name="T65" fmla="*/ 2147483646 h 204"/>
                <a:gd name="T66" fmla="*/ 2147483646 w 324"/>
                <a:gd name="T67" fmla="*/ 2147483646 h 204"/>
                <a:gd name="T68" fmla="*/ 2147483646 w 324"/>
                <a:gd name="T69" fmla="*/ 2147483646 h 204"/>
                <a:gd name="T70" fmla="*/ 2147483646 w 324"/>
                <a:gd name="T71" fmla="*/ 2147483646 h 204"/>
                <a:gd name="T72" fmla="*/ 2147483646 w 324"/>
                <a:gd name="T73" fmla="*/ 2147483646 h 204"/>
                <a:gd name="T74" fmla="*/ 2147483646 w 324"/>
                <a:gd name="T75" fmla="*/ 2147483646 h 2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4"/>
                <a:gd name="T115" fmla="*/ 0 h 204"/>
                <a:gd name="T116" fmla="*/ 324 w 324"/>
                <a:gd name="T117" fmla="*/ 204 h 2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4" h="204">
                  <a:moveTo>
                    <a:pt x="210" y="12"/>
                  </a:moveTo>
                  <a:lnTo>
                    <a:pt x="210" y="0"/>
                  </a:lnTo>
                  <a:lnTo>
                    <a:pt x="252" y="0"/>
                  </a:lnTo>
                  <a:lnTo>
                    <a:pt x="252" y="6"/>
                  </a:lnTo>
                  <a:lnTo>
                    <a:pt x="258" y="12"/>
                  </a:lnTo>
                  <a:lnTo>
                    <a:pt x="288" y="12"/>
                  </a:lnTo>
                  <a:lnTo>
                    <a:pt x="282" y="30"/>
                  </a:lnTo>
                  <a:lnTo>
                    <a:pt x="288" y="48"/>
                  </a:lnTo>
                  <a:lnTo>
                    <a:pt x="276" y="60"/>
                  </a:lnTo>
                  <a:lnTo>
                    <a:pt x="282" y="90"/>
                  </a:lnTo>
                  <a:lnTo>
                    <a:pt x="276" y="102"/>
                  </a:lnTo>
                  <a:lnTo>
                    <a:pt x="282" y="126"/>
                  </a:lnTo>
                  <a:lnTo>
                    <a:pt x="294" y="144"/>
                  </a:lnTo>
                  <a:lnTo>
                    <a:pt x="312" y="150"/>
                  </a:lnTo>
                  <a:lnTo>
                    <a:pt x="324" y="180"/>
                  </a:lnTo>
                  <a:lnTo>
                    <a:pt x="312" y="192"/>
                  </a:lnTo>
                  <a:lnTo>
                    <a:pt x="312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14" y="180"/>
                  </a:lnTo>
                  <a:lnTo>
                    <a:pt x="96" y="168"/>
                  </a:lnTo>
                  <a:lnTo>
                    <a:pt x="90" y="156"/>
                  </a:lnTo>
                  <a:lnTo>
                    <a:pt x="90" y="144"/>
                  </a:lnTo>
                  <a:lnTo>
                    <a:pt x="92" y="141"/>
                  </a:lnTo>
                  <a:lnTo>
                    <a:pt x="84" y="126"/>
                  </a:lnTo>
                  <a:lnTo>
                    <a:pt x="96" y="114"/>
                  </a:lnTo>
                  <a:lnTo>
                    <a:pt x="96" y="96"/>
                  </a:lnTo>
                  <a:lnTo>
                    <a:pt x="84" y="84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18" y="60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42" y="12"/>
                  </a:lnTo>
                  <a:lnTo>
                    <a:pt x="210" y="12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E4C856DA-6EE0-2F43-3232-74745A6A7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171825"/>
              <a:ext cx="369888" cy="601663"/>
            </a:xfrm>
            <a:custGeom>
              <a:avLst/>
              <a:gdLst>
                <a:gd name="T0" fmla="*/ 2147483646 w 241"/>
                <a:gd name="T1" fmla="*/ 0 h 402"/>
                <a:gd name="T2" fmla="*/ 2147483646 w 241"/>
                <a:gd name="T3" fmla="*/ 2147483646 h 402"/>
                <a:gd name="T4" fmla="*/ 2147483646 w 241"/>
                <a:gd name="T5" fmla="*/ 2147483646 h 402"/>
                <a:gd name="T6" fmla="*/ 2147483646 w 241"/>
                <a:gd name="T7" fmla="*/ 2147483646 h 402"/>
                <a:gd name="T8" fmla="*/ 2147483646 w 241"/>
                <a:gd name="T9" fmla="*/ 2147483646 h 402"/>
                <a:gd name="T10" fmla="*/ 2147483646 w 241"/>
                <a:gd name="T11" fmla="*/ 2147483646 h 402"/>
                <a:gd name="T12" fmla="*/ 2147483646 w 241"/>
                <a:gd name="T13" fmla="*/ 2147483646 h 402"/>
                <a:gd name="T14" fmla="*/ 2147483646 w 241"/>
                <a:gd name="T15" fmla="*/ 2147483646 h 402"/>
                <a:gd name="T16" fmla="*/ 2147483646 w 241"/>
                <a:gd name="T17" fmla="*/ 2147483646 h 402"/>
                <a:gd name="T18" fmla="*/ 2147483646 w 241"/>
                <a:gd name="T19" fmla="*/ 2147483646 h 402"/>
                <a:gd name="T20" fmla="*/ 2147483646 w 241"/>
                <a:gd name="T21" fmla="*/ 2147483646 h 402"/>
                <a:gd name="T22" fmla="*/ 2147483646 w 241"/>
                <a:gd name="T23" fmla="*/ 2147483646 h 402"/>
                <a:gd name="T24" fmla="*/ 2147483646 w 241"/>
                <a:gd name="T25" fmla="*/ 2147483646 h 402"/>
                <a:gd name="T26" fmla="*/ 2147483646 w 241"/>
                <a:gd name="T27" fmla="*/ 2147483646 h 402"/>
                <a:gd name="T28" fmla="*/ 2147483646 w 241"/>
                <a:gd name="T29" fmla="*/ 2147483646 h 402"/>
                <a:gd name="T30" fmla="*/ 2147483646 w 241"/>
                <a:gd name="T31" fmla="*/ 2147483646 h 402"/>
                <a:gd name="T32" fmla="*/ 2147483646 w 241"/>
                <a:gd name="T33" fmla="*/ 2147483646 h 402"/>
                <a:gd name="T34" fmla="*/ 2147483646 w 241"/>
                <a:gd name="T35" fmla="*/ 2147483646 h 402"/>
                <a:gd name="T36" fmla="*/ 2147483646 w 241"/>
                <a:gd name="T37" fmla="*/ 2147483646 h 402"/>
                <a:gd name="T38" fmla="*/ 2147483646 w 241"/>
                <a:gd name="T39" fmla="*/ 2147483646 h 402"/>
                <a:gd name="T40" fmla="*/ 2147483646 w 241"/>
                <a:gd name="T41" fmla="*/ 2147483646 h 402"/>
                <a:gd name="T42" fmla="*/ 2147483646 w 241"/>
                <a:gd name="T43" fmla="*/ 2147483646 h 402"/>
                <a:gd name="T44" fmla="*/ 2147483646 w 241"/>
                <a:gd name="T45" fmla="*/ 2147483646 h 402"/>
                <a:gd name="T46" fmla="*/ 2147483646 w 241"/>
                <a:gd name="T47" fmla="*/ 2147483646 h 402"/>
                <a:gd name="T48" fmla="*/ 2147483646 w 241"/>
                <a:gd name="T49" fmla="*/ 2147483646 h 402"/>
                <a:gd name="T50" fmla="*/ 2147483646 w 241"/>
                <a:gd name="T51" fmla="*/ 2147483646 h 402"/>
                <a:gd name="T52" fmla="*/ 2147483646 w 241"/>
                <a:gd name="T53" fmla="*/ 2147483646 h 402"/>
                <a:gd name="T54" fmla="*/ 2147483646 w 241"/>
                <a:gd name="T55" fmla="*/ 2147483646 h 402"/>
                <a:gd name="T56" fmla="*/ 2147483646 w 241"/>
                <a:gd name="T57" fmla="*/ 2147483646 h 402"/>
                <a:gd name="T58" fmla="*/ 2147483646 w 241"/>
                <a:gd name="T59" fmla="*/ 2147483646 h 402"/>
                <a:gd name="T60" fmla="*/ 2147483646 w 241"/>
                <a:gd name="T61" fmla="*/ 2147483646 h 402"/>
                <a:gd name="T62" fmla="*/ 2147483646 w 241"/>
                <a:gd name="T63" fmla="*/ 2147483646 h 402"/>
                <a:gd name="T64" fmla="*/ 2147483646 w 241"/>
                <a:gd name="T65" fmla="*/ 2147483646 h 402"/>
                <a:gd name="T66" fmla="*/ 2147483646 w 241"/>
                <a:gd name="T67" fmla="*/ 2147483646 h 402"/>
                <a:gd name="T68" fmla="*/ 2147483646 w 241"/>
                <a:gd name="T69" fmla="*/ 2147483646 h 402"/>
                <a:gd name="T70" fmla="*/ 2147483646 w 241"/>
                <a:gd name="T71" fmla="*/ 2147483646 h 402"/>
                <a:gd name="T72" fmla="*/ 2147483646 w 241"/>
                <a:gd name="T73" fmla="*/ 2147483646 h 402"/>
                <a:gd name="T74" fmla="*/ 2147483646 w 241"/>
                <a:gd name="T75" fmla="*/ 2147483646 h 402"/>
                <a:gd name="T76" fmla="*/ 2147483646 w 241"/>
                <a:gd name="T77" fmla="*/ 2147483646 h 402"/>
                <a:gd name="T78" fmla="*/ 2147483646 w 241"/>
                <a:gd name="T79" fmla="*/ 2147483646 h 402"/>
                <a:gd name="T80" fmla="*/ 2147483646 w 241"/>
                <a:gd name="T81" fmla="*/ 2147483646 h 402"/>
                <a:gd name="T82" fmla="*/ 2147483646 w 241"/>
                <a:gd name="T83" fmla="*/ 2147483646 h 402"/>
                <a:gd name="T84" fmla="*/ 2147483646 w 241"/>
                <a:gd name="T85" fmla="*/ 2147483646 h 402"/>
                <a:gd name="T86" fmla="*/ 2147483646 w 241"/>
                <a:gd name="T87" fmla="*/ 2147483646 h 402"/>
                <a:gd name="T88" fmla="*/ 2147483646 w 241"/>
                <a:gd name="T89" fmla="*/ 2147483646 h 402"/>
                <a:gd name="T90" fmla="*/ 2147483646 w 241"/>
                <a:gd name="T91" fmla="*/ 2147483646 h 402"/>
                <a:gd name="T92" fmla="*/ 2147483646 w 241"/>
                <a:gd name="T93" fmla="*/ 2147483646 h 402"/>
                <a:gd name="T94" fmla="*/ 2147483646 w 241"/>
                <a:gd name="T95" fmla="*/ 2147483646 h 402"/>
                <a:gd name="T96" fmla="*/ 0 w 241"/>
                <a:gd name="T97" fmla="*/ 2147483646 h 402"/>
                <a:gd name="T98" fmla="*/ 2147483646 w 241"/>
                <a:gd name="T99" fmla="*/ 2147483646 h 402"/>
                <a:gd name="T100" fmla="*/ 2147483646 w 241"/>
                <a:gd name="T101" fmla="*/ 2147483646 h 402"/>
                <a:gd name="T102" fmla="*/ 2147483646 w 241"/>
                <a:gd name="T103" fmla="*/ 2147483646 h 402"/>
                <a:gd name="T104" fmla="*/ 2147483646 w 241"/>
                <a:gd name="T105" fmla="*/ 2147483646 h 402"/>
                <a:gd name="T106" fmla="*/ 2147483646 w 241"/>
                <a:gd name="T107" fmla="*/ 2147483646 h 402"/>
                <a:gd name="T108" fmla="*/ 2147483646 w 241"/>
                <a:gd name="T109" fmla="*/ 2147483646 h 402"/>
                <a:gd name="T110" fmla="*/ 2147483646 w 241"/>
                <a:gd name="T111" fmla="*/ 2147483646 h 402"/>
                <a:gd name="T112" fmla="*/ 2147483646 w 241"/>
                <a:gd name="T113" fmla="*/ 2147483646 h 402"/>
                <a:gd name="T114" fmla="*/ 2147483646 w 241"/>
                <a:gd name="T115" fmla="*/ 2147483646 h 402"/>
                <a:gd name="T116" fmla="*/ 2147483646 w 241"/>
                <a:gd name="T117" fmla="*/ 0 h 402"/>
                <a:gd name="T118" fmla="*/ 2147483646 w 241"/>
                <a:gd name="T119" fmla="*/ 0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21" y="0"/>
                  </a:moveTo>
                  <a:lnTo>
                    <a:pt x="127" y="36"/>
                  </a:lnTo>
                  <a:lnTo>
                    <a:pt x="139" y="66"/>
                  </a:lnTo>
                  <a:lnTo>
                    <a:pt x="127" y="84"/>
                  </a:lnTo>
                  <a:lnTo>
                    <a:pt x="118" y="90"/>
                  </a:lnTo>
                  <a:lnTo>
                    <a:pt x="121" y="90"/>
                  </a:lnTo>
                  <a:lnTo>
                    <a:pt x="115" y="102"/>
                  </a:lnTo>
                  <a:lnTo>
                    <a:pt x="115" y="126"/>
                  </a:lnTo>
                  <a:lnTo>
                    <a:pt x="139" y="138"/>
                  </a:lnTo>
                  <a:lnTo>
                    <a:pt x="145" y="150"/>
                  </a:lnTo>
                  <a:lnTo>
                    <a:pt x="145" y="162"/>
                  </a:lnTo>
                  <a:lnTo>
                    <a:pt x="199" y="162"/>
                  </a:lnTo>
                  <a:lnTo>
                    <a:pt x="211" y="174"/>
                  </a:lnTo>
                  <a:lnTo>
                    <a:pt x="211" y="192"/>
                  </a:lnTo>
                  <a:lnTo>
                    <a:pt x="199" y="204"/>
                  </a:lnTo>
                  <a:lnTo>
                    <a:pt x="205" y="216"/>
                  </a:lnTo>
                  <a:lnTo>
                    <a:pt x="205" y="234"/>
                  </a:lnTo>
                  <a:lnTo>
                    <a:pt x="211" y="246"/>
                  </a:lnTo>
                  <a:lnTo>
                    <a:pt x="229" y="258"/>
                  </a:lnTo>
                  <a:lnTo>
                    <a:pt x="235" y="282"/>
                  </a:lnTo>
                  <a:lnTo>
                    <a:pt x="229" y="288"/>
                  </a:lnTo>
                  <a:lnTo>
                    <a:pt x="229" y="300"/>
                  </a:lnTo>
                  <a:lnTo>
                    <a:pt x="235" y="306"/>
                  </a:lnTo>
                  <a:lnTo>
                    <a:pt x="235" y="318"/>
                  </a:lnTo>
                  <a:lnTo>
                    <a:pt x="241" y="318"/>
                  </a:lnTo>
                  <a:lnTo>
                    <a:pt x="232" y="326"/>
                  </a:lnTo>
                  <a:lnTo>
                    <a:pt x="237" y="336"/>
                  </a:lnTo>
                  <a:lnTo>
                    <a:pt x="229" y="348"/>
                  </a:lnTo>
                  <a:lnTo>
                    <a:pt x="231" y="360"/>
                  </a:lnTo>
                  <a:lnTo>
                    <a:pt x="213" y="390"/>
                  </a:lnTo>
                  <a:lnTo>
                    <a:pt x="157" y="402"/>
                  </a:lnTo>
                  <a:lnTo>
                    <a:pt x="147" y="389"/>
                  </a:lnTo>
                  <a:lnTo>
                    <a:pt x="139" y="384"/>
                  </a:lnTo>
                  <a:lnTo>
                    <a:pt x="133" y="366"/>
                  </a:lnTo>
                  <a:lnTo>
                    <a:pt x="123" y="359"/>
                  </a:lnTo>
                  <a:lnTo>
                    <a:pt x="121" y="336"/>
                  </a:lnTo>
                  <a:lnTo>
                    <a:pt x="109" y="336"/>
                  </a:lnTo>
                  <a:lnTo>
                    <a:pt x="109" y="324"/>
                  </a:lnTo>
                  <a:lnTo>
                    <a:pt x="103" y="318"/>
                  </a:lnTo>
                  <a:lnTo>
                    <a:pt x="103" y="312"/>
                  </a:lnTo>
                  <a:lnTo>
                    <a:pt x="85" y="312"/>
                  </a:lnTo>
                  <a:lnTo>
                    <a:pt x="79" y="303"/>
                  </a:lnTo>
                  <a:lnTo>
                    <a:pt x="67" y="294"/>
                  </a:lnTo>
                  <a:lnTo>
                    <a:pt x="55" y="294"/>
                  </a:lnTo>
                  <a:lnTo>
                    <a:pt x="37" y="252"/>
                  </a:lnTo>
                  <a:lnTo>
                    <a:pt x="13" y="240"/>
                  </a:lnTo>
                  <a:lnTo>
                    <a:pt x="13" y="222"/>
                  </a:lnTo>
                  <a:lnTo>
                    <a:pt x="1" y="216"/>
                  </a:lnTo>
                  <a:lnTo>
                    <a:pt x="0" y="198"/>
                  </a:lnTo>
                  <a:lnTo>
                    <a:pt x="13" y="174"/>
                  </a:lnTo>
                  <a:lnTo>
                    <a:pt x="34" y="153"/>
                  </a:lnTo>
                  <a:lnTo>
                    <a:pt x="37" y="138"/>
                  </a:lnTo>
                  <a:lnTo>
                    <a:pt x="31" y="132"/>
                  </a:lnTo>
                  <a:lnTo>
                    <a:pt x="25" y="111"/>
                  </a:lnTo>
                  <a:lnTo>
                    <a:pt x="7" y="60"/>
                  </a:lnTo>
                  <a:lnTo>
                    <a:pt x="13" y="30"/>
                  </a:lnTo>
                  <a:lnTo>
                    <a:pt x="31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E145CA6-78A9-D163-3B62-FA90A6562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3613150"/>
              <a:ext cx="285750" cy="376238"/>
            </a:xfrm>
            <a:custGeom>
              <a:avLst/>
              <a:gdLst>
                <a:gd name="T0" fmla="*/ 2147483646 w 185"/>
                <a:gd name="T1" fmla="*/ 0 h 251"/>
                <a:gd name="T2" fmla="*/ 2147483646 w 185"/>
                <a:gd name="T3" fmla="*/ 2147483646 h 251"/>
                <a:gd name="T4" fmla="*/ 2147483646 w 185"/>
                <a:gd name="T5" fmla="*/ 2147483646 h 251"/>
                <a:gd name="T6" fmla="*/ 2147483646 w 185"/>
                <a:gd name="T7" fmla="*/ 2147483646 h 251"/>
                <a:gd name="T8" fmla="*/ 2147483646 w 185"/>
                <a:gd name="T9" fmla="*/ 2147483646 h 251"/>
                <a:gd name="T10" fmla="*/ 2147483646 w 185"/>
                <a:gd name="T11" fmla="*/ 2147483646 h 251"/>
                <a:gd name="T12" fmla="*/ 0 w 185"/>
                <a:gd name="T13" fmla="*/ 2147483646 h 251"/>
                <a:gd name="T14" fmla="*/ 2147483646 w 185"/>
                <a:gd name="T15" fmla="*/ 2147483646 h 251"/>
                <a:gd name="T16" fmla="*/ 2147483646 w 185"/>
                <a:gd name="T17" fmla="*/ 2147483646 h 251"/>
                <a:gd name="T18" fmla="*/ 0 w 185"/>
                <a:gd name="T19" fmla="*/ 2147483646 h 251"/>
                <a:gd name="T20" fmla="*/ 2147483646 w 185"/>
                <a:gd name="T21" fmla="*/ 2147483646 h 251"/>
                <a:gd name="T22" fmla="*/ 2147483646 w 185"/>
                <a:gd name="T23" fmla="*/ 2147483646 h 251"/>
                <a:gd name="T24" fmla="*/ 2147483646 w 185"/>
                <a:gd name="T25" fmla="*/ 2147483646 h 251"/>
                <a:gd name="T26" fmla="*/ 2147483646 w 185"/>
                <a:gd name="T27" fmla="*/ 2147483646 h 251"/>
                <a:gd name="T28" fmla="*/ 2147483646 w 185"/>
                <a:gd name="T29" fmla="*/ 2147483646 h 251"/>
                <a:gd name="T30" fmla="*/ 2147483646 w 185"/>
                <a:gd name="T31" fmla="*/ 2147483646 h 251"/>
                <a:gd name="T32" fmla="*/ 2147483646 w 185"/>
                <a:gd name="T33" fmla="*/ 2147483646 h 251"/>
                <a:gd name="T34" fmla="*/ 2147483646 w 185"/>
                <a:gd name="T35" fmla="*/ 2147483646 h 251"/>
                <a:gd name="T36" fmla="*/ 2147483646 w 185"/>
                <a:gd name="T37" fmla="*/ 2147483646 h 251"/>
                <a:gd name="T38" fmla="*/ 2147483646 w 185"/>
                <a:gd name="T39" fmla="*/ 2147483646 h 251"/>
                <a:gd name="T40" fmla="*/ 2147483646 w 185"/>
                <a:gd name="T41" fmla="*/ 2147483646 h 251"/>
                <a:gd name="T42" fmla="*/ 2147483646 w 185"/>
                <a:gd name="T43" fmla="*/ 2147483646 h 251"/>
                <a:gd name="T44" fmla="*/ 2147483646 w 185"/>
                <a:gd name="T45" fmla="*/ 2147483646 h 251"/>
                <a:gd name="T46" fmla="*/ 2147483646 w 185"/>
                <a:gd name="T47" fmla="*/ 2147483646 h 251"/>
                <a:gd name="T48" fmla="*/ 2147483646 w 185"/>
                <a:gd name="T49" fmla="*/ 2147483646 h 251"/>
                <a:gd name="T50" fmla="*/ 2147483646 w 185"/>
                <a:gd name="T51" fmla="*/ 2147483646 h 251"/>
                <a:gd name="T52" fmla="*/ 2147483646 w 185"/>
                <a:gd name="T53" fmla="*/ 2147483646 h 251"/>
                <a:gd name="T54" fmla="*/ 2147483646 w 185"/>
                <a:gd name="T55" fmla="*/ 2147483646 h 251"/>
                <a:gd name="T56" fmla="*/ 2147483646 w 185"/>
                <a:gd name="T57" fmla="*/ 2147483646 h 251"/>
                <a:gd name="T58" fmla="*/ 2147483646 w 185"/>
                <a:gd name="T59" fmla="*/ 2147483646 h 251"/>
                <a:gd name="T60" fmla="*/ 2147483646 w 185"/>
                <a:gd name="T61" fmla="*/ 2147483646 h 251"/>
                <a:gd name="T62" fmla="*/ 2147483646 w 185"/>
                <a:gd name="T63" fmla="*/ 2147483646 h 251"/>
                <a:gd name="T64" fmla="*/ 2147483646 w 185"/>
                <a:gd name="T65" fmla="*/ 2147483646 h 251"/>
                <a:gd name="T66" fmla="*/ 2147483646 w 185"/>
                <a:gd name="T67" fmla="*/ 2147483646 h 251"/>
                <a:gd name="T68" fmla="*/ 2147483646 w 185"/>
                <a:gd name="T69" fmla="*/ 2147483646 h 251"/>
                <a:gd name="T70" fmla="*/ 2147483646 w 185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251"/>
                <a:gd name="T110" fmla="*/ 185 w 18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251">
                  <a:moveTo>
                    <a:pt x="66" y="0"/>
                  </a:move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42" y="54"/>
                  </a:lnTo>
                  <a:lnTo>
                    <a:pt x="0" y="84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0" y="198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110" y="212"/>
                  </a:lnTo>
                  <a:lnTo>
                    <a:pt x="120" y="216"/>
                  </a:lnTo>
                  <a:lnTo>
                    <a:pt x="126" y="228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44" y="246"/>
                  </a:lnTo>
                  <a:lnTo>
                    <a:pt x="155" y="251"/>
                  </a:lnTo>
                  <a:lnTo>
                    <a:pt x="156" y="234"/>
                  </a:lnTo>
                  <a:lnTo>
                    <a:pt x="156" y="216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80" y="210"/>
                  </a:lnTo>
                  <a:lnTo>
                    <a:pt x="185" y="179"/>
                  </a:lnTo>
                  <a:lnTo>
                    <a:pt x="173" y="143"/>
                  </a:lnTo>
                  <a:lnTo>
                    <a:pt x="179" y="149"/>
                  </a:lnTo>
                  <a:lnTo>
                    <a:pt x="162" y="138"/>
                  </a:lnTo>
                  <a:lnTo>
                    <a:pt x="156" y="126"/>
                  </a:lnTo>
                  <a:lnTo>
                    <a:pt x="156" y="108"/>
                  </a:lnTo>
                  <a:lnTo>
                    <a:pt x="162" y="96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A3E8930-F119-BA23-01E3-339F1BDE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735388"/>
              <a:ext cx="501650" cy="327025"/>
            </a:xfrm>
            <a:custGeom>
              <a:avLst/>
              <a:gdLst>
                <a:gd name="T0" fmla="*/ 2147483646 w 325"/>
                <a:gd name="T1" fmla="*/ 0 h 219"/>
                <a:gd name="T2" fmla="*/ 2147483646 w 325"/>
                <a:gd name="T3" fmla="*/ 2147483646 h 219"/>
                <a:gd name="T4" fmla="*/ 2147483646 w 325"/>
                <a:gd name="T5" fmla="*/ 2147483646 h 219"/>
                <a:gd name="T6" fmla="*/ 2147483646 w 325"/>
                <a:gd name="T7" fmla="*/ 2147483646 h 219"/>
                <a:gd name="T8" fmla="*/ 2147483646 w 325"/>
                <a:gd name="T9" fmla="*/ 2147483646 h 219"/>
                <a:gd name="T10" fmla="*/ 2147483646 w 325"/>
                <a:gd name="T11" fmla="*/ 2147483646 h 219"/>
                <a:gd name="T12" fmla="*/ 2147483646 w 325"/>
                <a:gd name="T13" fmla="*/ 2147483646 h 219"/>
                <a:gd name="T14" fmla="*/ 2147483646 w 325"/>
                <a:gd name="T15" fmla="*/ 2147483646 h 219"/>
                <a:gd name="T16" fmla="*/ 2147483646 w 325"/>
                <a:gd name="T17" fmla="*/ 2147483646 h 219"/>
                <a:gd name="T18" fmla="*/ 2147483646 w 325"/>
                <a:gd name="T19" fmla="*/ 2147483646 h 219"/>
                <a:gd name="T20" fmla="*/ 2147483646 w 325"/>
                <a:gd name="T21" fmla="*/ 2147483646 h 219"/>
                <a:gd name="T22" fmla="*/ 2147483646 w 325"/>
                <a:gd name="T23" fmla="*/ 2147483646 h 219"/>
                <a:gd name="T24" fmla="*/ 2147483646 w 325"/>
                <a:gd name="T25" fmla="*/ 2147483646 h 219"/>
                <a:gd name="T26" fmla="*/ 2147483646 w 325"/>
                <a:gd name="T27" fmla="*/ 2147483646 h 219"/>
                <a:gd name="T28" fmla="*/ 0 w 325"/>
                <a:gd name="T29" fmla="*/ 2147483646 h 219"/>
                <a:gd name="T30" fmla="*/ 2147483646 w 325"/>
                <a:gd name="T31" fmla="*/ 2147483646 h 219"/>
                <a:gd name="T32" fmla="*/ 2147483646 w 325"/>
                <a:gd name="T33" fmla="*/ 2147483646 h 219"/>
                <a:gd name="T34" fmla="*/ 2147483646 w 325"/>
                <a:gd name="T35" fmla="*/ 2147483646 h 219"/>
                <a:gd name="T36" fmla="*/ 2147483646 w 325"/>
                <a:gd name="T37" fmla="*/ 2147483646 h 219"/>
                <a:gd name="T38" fmla="*/ 2147483646 w 325"/>
                <a:gd name="T39" fmla="*/ 2147483646 h 219"/>
                <a:gd name="T40" fmla="*/ 2147483646 w 325"/>
                <a:gd name="T41" fmla="*/ 2147483646 h 219"/>
                <a:gd name="T42" fmla="*/ 2147483646 w 325"/>
                <a:gd name="T43" fmla="*/ 2147483646 h 219"/>
                <a:gd name="T44" fmla="*/ 2147483646 w 325"/>
                <a:gd name="T45" fmla="*/ 2147483646 h 219"/>
                <a:gd name="T46" fmla="*/ 2147483646 w 325"/>
                <a:gd name="T47" fmla="*/ 2147483646 h 219"/>
                <a:gd name="T48" fmla="*/ 2147483646 w 325"/>
                <a:gd name="T49" fmla="*/ 2147483646 h 219"/>
                <a:gd name="T50" fmla="*/ 2147483646 w 325"/>
                <a:gd name="T51" fmla="*/ 2147483646 h 219"/>
                <a:gd name="T52" fmla="*/ 2147483646 w 325"/>
                <a:gd name="T53" fmla="*/ 2147483646 h 219"/>
                <a:gd name="T54" fmla="*/ 2147483646 w 325"/>
                <a:gd name="T55" fmla="*/ 2147483646 h 219"/>
                <a:gd name="T56" fmla="*/ 2147483646 w 325"/>
                <a:gd name="T57" fmla="*/ 2147483646 h 219"/>
                <a:gd name="T58" fmla="*/ 2147483646 w 325"/>
                <a:gd name="T59" fmla="*/ 2147483646 h 219"/>
                <a:gd name="T60" fmla="*/ 2147483646 w 325"/>
                <a:gd name="T61" fmla="*/ 2147483646 h 219"/>
                <a:gd name="T62" fmla="*/ 2147483646 w 325"/>
                <a:gd name="T63" fmla="*/ 0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219"/>
                <a:gd name="T98" fmla="*/ 325 w 325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219">
                  <a:moveTo>
                    <a:pt x="318" y="0"/>
                  </a:moveTo>
                  <a:lnTo>
                    <a:pt x="307" y="9"/>
                  </a:lnTo>
                  <a:lnTo>
                    <a:pt x="301" y="21"/>
                  </a:lnTo>
                  <a:lnTo>
                    <a:pt x="294" y="36"/>
                  </a:lnTo>
                  <a:lnTo>
                    <a:pt x="283" y="38"/>
                  </a:lnTo>
                  <a:lnTo>
                    <a:pt x="271" y="48"/>
                  </a:lnTo>
                  <a:lnTo>
                    <a:pt x="253" y="69"/>
                  </a:lnTo>
                  <a:lnTo>
                    <a:pt x="235" y="75"/>
                  </a:lnTo>
                  <a:lnTo>
                    <a:pt x="211" y="81"/>
                  </a:lnTo>
                  <a:lnTo>
                    <a:pt x="180" y="90"/>
                  </a:lnTo>
                  <a:lnTo>
                    <a:pt x="121" y="93"/>
                  </a:lnTo>
                  <a:lnTo>
                    <a:pt x="73" y="75"/>
                  </a:lnTo>
                  <a:lnTo>
                    <a:pt x="37" y="93"/>
                  </a:lnTo>
                  <a:lnTo>
                    <a:pt x="25" y="87"/>
                  </a:lnTo>
                  <a:lnTo>
                    <a:pt x="0" y="96"/>
                  </a:lnTo>
                  <a:lnTo>
                    <a:pt x="4" y="143"/>
                  </a:lnTo>
                  <a:lnTo>
                    <a:pt x="7" y="189"/>
                  </a:lnTo>
                  <a:lnTo>
                    <a:pt x="19" y="219"/>
                  </a:lnTo>
                  <a:lnTo>
                    <a:pt x="49" y="219"/>
                  </a:lnTo>
                  <a:lnTo>
                    <a:pt x="91" y="183"/>
                  </a:lnTo>
                  <a:lnTo>
                    <a:pt x="121" y="171"/>
                  </a:lnTo>
                  <a:lnTo>
                    <a:pt x="133" y="159"/>
                  </a:lnTo>
                  <a:lnTo>
                    <a:pt x="144" y="147"/>
                  </a:lnTo>
                  <a:lnTo>
                    <a:pt x="175" y="123"/>
                  </a:lnTo>
                  <a:lnTo>
                    <a:pt x="181" y="117"/>
                  </a:lnTo>
                  <a:lnTo>
                    <a:pt x="193" y="117"/>
                  </a:lnTo>
                  <a:lnTo>
                    <a:pt x="199" y="111"/>
                  </a:lnTo>
                  <a:lnTo>
                    <a:pt x="229" y="111"/>
                  </a:lnTo>
                  <a:lnTo>
                    <a:pt x="283" y="93"/>
                  </a:lnTo>
                  <a:lnTo>
                    <a:pt x="301" y="93"/>
                  </a:lnTo>
                  <a:lnTo>
                    <a:pt x="325" y="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0455332-555E-2907-8E43-A25BB28B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3729038"/>
              <a:ext cx="434975" cy="465137"/>
            </a:xfrm>
            <a:custGeom>
              <a:avLst/>
              <a:gdLst>
                <a:gd name="T0" fmla="*/ 2147483646 w 282"/>
                <a:gd name="T1" fmla="*/ 2147483646 h 312"/>
                <a:gd name="T2" fmla="*/ 2147483646 w 282"/>
                <a:gd name="T3" fmla="*/ 2147483646 h 312"/>
                <a:gd name="T4" fmla="*/ 2147483646 w 282"/>
                <a:gd name="T5" fmla="*/ 2147483646 h 312"/>
                <a:gd name="T6" fmla="*/ 2147483646 w 282"/>
                <a:gd name="T7" fmla="*/ 2147483646 h 312"/>
                <a:gd name="T8" fmla="*/ 2147483646 w 282"/>
                <a:gd name="T9" fmla="*/ 2147483646 h 312"/>
                <a:gd name="T10" fmla="*/ 2147483646 w 282"/>
                <a:gd name="T11" fmla="*/ 2147483646 h 312"/>
                <a:gd name="T12" fmla="*/ 2147483646 w 282"/>
                <a:gd name="T13" fmla="*/ 2147483646 h 312"/>
                <a:gd name="T14" fmla="*/ 2147483646 w 282"/>
                <a:gd name="T15" fmla="*/ 2147483646 h 312"/>
                <a:gd name="T16" fmla="*/ 2147483646 w 282"/>
                <a:gd name="T17" fmla="*/ 2147483646 h 312"/>
                <a:gd name="T18" fmla="*/ 2147483646 w 282"/>
                <a:gd name="T19" fmla="*/ 2147483646 h 312"/>
                <a:gd name="T20" fmla="*/ 2147483646 w 282"/>
                <a:gd name="T21" fmla="*/ 2147483646 h 312"/>
                <a:gd name="T22" fmla="*/ 2147483646 w 282"/>
                <a:gd name="T23" fmla="*/ 2147483646 h 312"/>
                <a:gd name="T24" fmla="*/ 2147483646 w 282"/>
                <a:gd name="T25" fmla="*/ 2147483646 h 312"/>
                <a:gd name="T26" fmla="*/ 2147483646 w 282"/>
                <a:gd name="T27" fmla="*/ 2147483646 h 312"/>
                <a:gd name="T28" fmla="*/ 2147483646 w 282"/>
                <a:gd name="T29" fmla="*/ 2147483646 h 312"/>
                <a:gd name="T30" fmla="*/ 2147483646 w 282"/>
                <a:gd name="T31" fmla="*/ 2147483646 h 312"/>
                <a:gd name="T32" fmla="*/ 2147483646 w 282"/>
                <a:gd name="T33" fmla="*/ 2147483646 h 312"/>
                <a:gd name="T34" fmla="*/ 0 w 282"/>
                <a:gd name="T35" fmla="*/ 2147483646 h 312"/>
                <a:gd name="T36" fmla="*/ 2147483646 w 282"/>
                <a:gd name="T37" fmla="*/ 2147483646 h 312"/>
                <a:gd name="T38" fmla="*/ 2147483646 w 282"/>
                <a:gd name="T39" fmla="*/ 2147483646 h 312"/>
                <a:gd name="T40" fmla="*/ 2147483646 w 282"/>
                <a:gd name="T41" fmla="*/ 2147483646 h 312"/>
                <a:gd name="T42" fmla="*/ 2147483646 w 282"/>
                <a:gd name="T43" fmla="*/ 2147483646 h 312"/>
                <a:gd name="T44" fmla="*/ 2147483646 w 282"/>
                <a:gd name="T45" fmla="*/ 2147483646 h 312"/>
                <a:gd name="T46" fmla="*/ 2147483646 w 282"/>
                <a:gd name="T47" fmla="*/ 2147483646 h 312"/>
                <a:gd name="T48" fmla="*/ 2147483646 w 282"/>
                <a:gd name="T49" fmla="*/ 2147483646 h 312"/>
                <a:gd name="T50" fmla="*/ 2147483646 w 282"/>
                <a:gd name="T51" fmla="*/ 2147483646 h 312"/>
                <a:gd name="T52" fmla="*/ 2147483646 w 282"/>
                <a:gd name="T53" fmla="*/ 2147483646 h 312"/>
                <a:gd name="T54" fmla="*/ 2147483646 w 282"/>
                <a:gd name="T55" fmla="*/ 2147483646 h 312"/>
                <a:gd name="T56" fmla="*/ 2147483646 w 282"/>
                <a:gd name="T57" fmla="*/ 2147483646 h 312"/>
                <a:gd name="T58" fmla="*/ 2147483646 w 282"/>
                <a:gd name="T59" fmla="*/ 2147483646 h 312"/>
                <a:gd name="T60" fmla="*/ 2147483646 w 282"/>
                <a:gd name="T61" fmla="*/ 2147483646 h 312"/>
                <a:gd name="T62" fmla="*/ 2147483646 w 282"/>
                <a:gd name="T63" fmla="*/ 2147483646 h 312"/>
                <a:gd name="T64" fmla="*/ 2147483646 w 282"/>
                <a:gd name="T65" fmla="*/ 2147483646 h 312"/>
                <a:gd name="T66" fmla="*/ 2147483646 w 282"/>
                <a:gd name="T67" fmla="*/ 0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2"/>
                <a:gd name="T103" fmla="*/ 0 h 312"/>
                <a:gd name="T104" fmla="*/ 282 w 282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2" h="312">
                  <a:moveTo>
                    <a:pt x="84" y="0"/>
                  </a:moveTo>
                  <a:lnTo>
                    <a:pt x="240" y="12"/>
                  </a:lnTo>
                  <a:lnTo>
                    <a:pt x="276" y="102"/>
                  </a:lnTo>
                  <a:lnTo>
                    <a:pt x="282" y="192"/>
                  </a:lnTo>
                  <a:lnTo>
                    <a:pt x="267" y="192"/>
                  </a:lnTo>
                  <a:lnTo>
                    <a:pt x="252" y="198"/>
                  </a:lnTo>
                  <a:lnTo>
                    <a:pt x="240" y="198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192" y="210"/>
                  </a:lnTo>
                  <a:lnTo>
                    <a:pt x="186" y="216"/>
                  </a:lnTo>
                  <a:lnTo>
                    <a:pt x="180" y="216"/>
                  </a:lnTo>
                  <a:lnTo>
                    <a:pt x="174" y="222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32" y="210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08" y="228"/>
                  </a:lnTo>
                  <a:lnTo>
                    <a:pt x="108" y="234"/>
                  </a:lnTo>
                  <a:lnTo>
                    <a:pt x="102" y="240"/>
                  </a:lnTo>
                  <a:lnTo>
                    <a:pt x="102" y="252"/>
                  </a:lnTo>
                  <a:lnTo>
                    <a:pt x="90" y="264"/>
                  </a:lnTo>
                  <a:lnTo>
                    <a:pt x="90" y="276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2" y="306"/>
                  </a:lnTo>
                  <a:lnTo>
                    <a:pt x="30" y="306"/>
                  </a:lnTo>
                  <a:lnTo>
                    <a:pt x="30" y="312"/>
                  </a:lnTo>
                  <a:lnTo>
                    <a:pt x="18" y="306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18" y="294"/>
                  </a:lnTo>
                  <a:lnTo>
                    <a:pt x="18" y="288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42" y="282"/>
                  </a:lnTo>
                  <a:lnTo>
                    <a:pt x="48" y="276"/>
                  </a:lnTo>
                  <a:lnTo>
                    <a:pt x="48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56"/>
                  </a:lnTo>
                  <a:lnTo>
                    <a:pt x="108" y="132"/>
                  </a:lnTo>
                  <a:lnTo>
                    <a:pt x="114" y="126"/>
                  </a:lnTo>
                  <a:lnTo>
                    <a:pt x="114" y="114"/>
                  </a:lnTo>
                  <a:lnTo>
                    <a:pt x="108" y="10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66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18"/>
                  </a:lnTo>
                  <a:lnTo>
                    <a:pt x="78" y="6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9CC04226-11F7-40A4-E221-0AD37C33B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3592513"/>
              <a:ext cx="471488" cy="414337"/>
            </a:xfrm>
            <a:custGeom>
              <a:avLst/>
              <a:gdLst>
                <a:gd name="T0" fmla="*/ 2147483646 w 306"/>
                <a:gd name="T1" fmla="*/ 0 h 276"/>
                <a:gd name="T2" fmla="*/ 2147483646 w 306"/>
                <a:gd name="T3" fmla="*/ 2147483646 h 276"/>
                <a:gd name="T4" fmla="*/ 2147483646 w 306"/>
                <a:gd name="T5" fmla="*/ 2147483646 h 276"/>
                <a:gd name="T6" fmla="*/ 2147483646 w 306"/>
                <a:gd name="T7" fmla="*/ 2147483646 h 276"/>
                <a:gd name="T8" fmla="*/ 2147483646 w 306"/>
                <a:gd name="T9" fmla="*/ 2147483646 h 276"/>
                <a:gd name="T10" fmla="*/ 2147483646 w 306"/>
                <a:gd name="T11" fmla="*/ 2147483646 h 276"/>
                <a:gd name="T12" fmla="*/ 2147483646 w 306"/>
                <a:gd name="T13" fmla="*/ 2147483646 h 276"/>
                <a:gd name="T14" fmla="*/ 2147483646 w 306"/>
                <a:gd name="T15" fmla="*/ 2147483646 h 276"/>
                <a:gd name="T16" fmla="*/ 2147483646 w 306"/>
                <a:gd name="T17" fmla="*/ 2147483646 h 276"/>
                <a:gd name="T18" fmla="*/ 2147483646 w 306"/>
                <a:gd name="T19" fmla="*/ 2147483646 h 276"/>
                <a:gd name="T20" fmla="*/ 2147483646 w 306"/>
                <a:gd name="T21" fmla="*/ 2147483646 h 276"/>
                <a:gd name="T22" fmla="*/ 2147483646 w 306"/>
                <a:gd name="T23" fmla="*/ 2147483646 h 276"/>
                <a:gd name="T24" fmla="*/ 2147483646 w 306"/>
                <a:gd name="T25" fmla="*/ 2147483646 h 276"/>
                <a:gd name="T26" fmla="*/ 2147483646 w 306"/>
                <a:gd name="T27" fmla="*/ 2147483646 h 276"/>
                <a:gd name="T28" fmla="*/ 2147483646 w 306"/>
                <a:gd name="T29" fmla="*/ 2147483646 h 276"/>
                <a:gd name="T30" fmla="*/ 2147483646 w 306"/>
                <a:gd name="T31" fmla="*/ 2147483646 h 276"/>
                <a:gd name="T32" fmla="*/ 2147483646 w 306"/>
                <a:gd name="T33" fmla="*/ 2147483646 h 276"/>
                <a:gd name="T34" fmla="*/ 2147483646 w 306"/>
                <a:gd name="T35" fmla="*/ 2147483646 h 276"/>
                <a:gd name="T36" fmla="*/ 2147483646 w 306"/>
                <a:gd name="T37" fmla="*/ 2147483646 h 276"/>
                <a:gd name="T38" fmla="*/ 2147483646 w 306"/>
                <a:gd name="T39" fmla="*/ 2147483646 h 276"/>
                <a:gd name="T40" fmla="*/ 2147483646 w 306"/>
                <a:gd name="T41" fmla="*/ 2147483646 h 276"/>
                <a:gd name="T42" fmla="*/ 2147483646 w 306"/>
                <a:gd name="T43" fmla="*/ 2147483646 h 276"/>
                <a:gd name="T44" fmla="*/ 2147483646 w 306"/>
                <a:gd name="T45" fmla="*/ 2147483646 h 276"/>
                <a:gd name="T46" fmla="*/ 2147483646 w 306"/>
                <a:gd name="T47" fmla="*/ 2147483646 h 276"/>
                <a:gd name="T48" fmla="*/ 2147483646 w 306"/>
                <a:gd name="T49" fmla="*/ 2147483646 h 276"/>
                <a:gd name="T50" fmla="*/ 2147483646 w 306"/>
                <a:gd name="T51" fmla="*/ 2147483646 h 276"/>
                <a:gd name="T52" fmla="*/ 2147483646 w 306"/>
                <a:gd name="T53" fmla="*/ 2147483646 h 276"/>
                <a:gd name="T54" fmla="*/ 2147483646 w 306"/>
                <a:gd name="T55" fmla="*/ 2147483646 h 276"/>
                <a:gd name="T56" fmla="*/ 2147483646 w 306"/>
                <a:gd name="T57" fmla="*/ 2147483646 h 276"/>
                <a:gd name="T58" fmla="*/ 2147483646 w 306"/>
                <a:gd name="T59" fmla="*/ 2147483646 h 276"/>
                <a:gd name="T60" fmla="*/ 2147483646 w 306"/>
                <a:gd name="T61" fmla="*/ 2147483646 h 276"/>
                <a:gd name="T62" fmla="*/ 2147483646 w 306"/>
                <a:gd name="T63" fmla="*/ 2147483646 h 276"/>
                <a:gd name="T64" fmla="*/ 2147483646 w 306"/>
                <a:gd name="T65" fmla="*/ 2147483646 h 276"/>
                <a:gd name="T66" fmla="*/ 2147483646 w 306"/>
                <a:gd name="T67" fmla="*/ 2147483646 h 276"/>
                <a:gd name="T68" fmla="*/ 2147483646 w 306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6"/>
                <a:gd name="T106" fmla="*/ 0 h 276"/>
                <a:gd name="T107" fmla="*/ 306 w 306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6" h="276">
                  <a:moveTo>
                    <a:pt x="6" y="0"/>
                  </a:moveTo>
                  <a:lnTo>
                    <a:pt x="198" y="0"/>
                  </a:lnTo>
                  <a:lnTo>
                    <a:pt x="210" y="18"/>
                  </a:lnTo>
                  <a:lnTo>
                    <a:pt x="198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36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60"/>
                  </a:lnTo>
                  <a:lnTo>
                    <a:pt x="240" y="66"/>
                  </a:lnTo>
                  <a:lnTo>
                    <a:pt x="240" y="60"/>
                  </a:lnTo>
                  <a:lnTo>
                    <a:pt x="246" y="78"/>
                  </a:lnTo>
                  <a:lnTo>
                    <a:pt x="246" y="84"/>
                  </a:lnTo>
                  <a:lnTo>
                    <a:pt x="252" y="78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0" y="78"/>
                  </a:lnTo>
                  <a:lnTo>
                    <a:pt x="276" y="90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64" y="102"/>
                  </a:lnTo>
                  <a:lnTo>
                    <a:pt x="264" y="108"/>
                  </a:lnTo>
                  <a:lnTo>
                    <a:pt x="270" y="126"/>
                  </a:lnTo>
                  <a:lnTo>
                    <a:pt x="282" y="132"/>
                  </a:lnTo>
                  <a:lnTo>
                    <a:pt x="288" y="138"/>
                  </a:lnTo>
                  <a:lnTo>
                    <a:pt x="294" y="150"/>
                  </a:lnTo>
                  <a:lnTo>
                    <a:pt x="306" y="162"/>
                  </a:lnTo>
                  <a:lnTo>
                    <a:pt x="306" y="168"/>
                  </a:lnTo>
                  <a:lnTo>
                    <a:pt x="300" y="180"/>
                  </a:lnTo>
                  <a:lnTo>
                    <a:pt x="300" y="186"/>
                  </a:lnTo>
                  <a:lnTo>
                    <a:pt x="294" y="186"/>
                  </a:lnTo>
                  <a:lnTo>
                    <a:pt x="294" y="192"/>
                  </a:lnTo>
                  <a:lnTo>
                    <a:pt x="306" y="204"/>
                  </a:lnTo>
                  <a:lnTo>
                    <a:pt x="306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306" y="240"/>
                  </a:lnTo>
                  <a:lnTo>
                    <a:pt x="270" y="276"/>
                  </a:lnTo>
                  <a:lnTo>
                    <a:pt x="246" y="276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6"/>
                  </a:lnTo>
                  <a:lnTo>
                    <a:pt x="132" y="198"/>
                  </a:lnTo>
                  <a:lnTo>
                    <a:pt x="114" y="186"/>
                  </a:lnTo>
                  <a:lnTo>
                    <a:pt x="102" y="186"/>
                  </a:lnTo>
                  <a:lnTo>
                    <a:pt x="102" y="180"/>
                  </a:lnTo>
                  <a:lnTo>
                    <a:pt x="96" y="174"/>
                  </a:lnTo>
                  <a:lnTo>
                    <a:pt x="96" y="156"/>
                  </a:lnTo>
                  <a:lnTo>
                    <a:pt x="90" y="144"/>
                  </a:lnTo>
                  <a:lnTo>
                    <a:pt x="90" y="138"/>
                  </a:lnTo>
                  <a:lnTo>
                    <a:pt x="78" y="13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72" y="114"/>
                  </a:lnTo>
                  <a:lnTo>
                    <a:pt x="60" y="108"/>
                  </a:lnTo>
                  <a:lnTo>
                    <a:pt x="60" y="90"/>
                  </a:lnTo>
                  <a:lnTo>
                    <a:pt x="48" y="54"/>
                  </a:lnTo>
                  <a:lnTo>
                    <a:pt x="48" y="42"/>
                  </a:lnTo>
                  <a:lnTo>
                    <a:pt x="36" y="42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58C6D348-573A-BEC5-5FF8-DBE3D5FCD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3648075"/>
              <a:ext cx="306388" cy="468313"/>
            </a:xfrm>
            <a:custGeom>
              <a:avLst/>
              <a:gdLst>
                <a:gd name="T0" fmla="*/ 2147483646 w 198"/>
                <a:gd name="T1" fmla="*/ 0 h 312"/>
                <a:gd name="T2" fmla="*/ 2147483646 w 198"/>
                <a:gd name="T3" fmla="*/ 2147483646 h 312"/>
                <a:gd name="T4" fmla="*/ 2147483646 w 198"/>
                <a:gd name="T5" fmla="*/ 0 h 312"/>
                <a:gd name="T6" fmla="*/ 2147483646 w 198"/>
                <a:gd name="T7" fmla="*/ 2147483646 h 312"/>
                <a:gd name="T8" fmla="*/ 2147483646 w 198"/>
                <a:gd name="T9" fmla="*/ 2147483646 h 312"/>
                <a:gd name="T10" fmla="*/ 2147483646 w 198"/>
                <a:gd name="T11" fmla="*/ 2147483646 h 312"/>
                <a:gd name="T12" fmla="*/ 2147483646 w 198"/>
                <a:gd name="T13" fmla="*/ 2147483646 h 312"/>
                <a:gd name="T14" fmla="*/ 2147483646 w 198"/>
                <a:gd name="T15" fmla="*/ 2147483646 h 312"/>
                <a:gd name="T16" fmla="*/ 2147483646 w 198"/>
                <a:gd name="T17" fmla="*/ 2147483646 h 312"/>
                <a:gd name="T18" fmla="*/ 2147483646 w 198"/>
                <a:gd name="T19" fmla="*/ 2147483646 h 312"/>
                <a:gd name="T20" fmla="*/ 2147483646 w 198"/>
                <a:gd name="T21" fmla="*/ 2147483646 h 312"/>
                <a:gd name="T22" fmla="*/ 2147483646 w 198"/>
                <a:gd name="T23" fmla="*/ 2147483646 h 312"/>
                <a:gd name="T24" fmla="*/ 2147483646 w 198"/>
                <a:gd name="T25" fmla="*/ 2147483646 h 312"/>
                <a:gd name="T26" fmla="*/ 2147483646 w 198"/>
                <a:gd name="T27" fmla="*/ 2147483646 h 312"/>
                <a:gd name="T28" fmla="*/ 2147483646 w 198"/>
                <a:gd name="T29" fmla="*/ 2147483646 h 312"/>
                <a:gd name="T30" fmla="*/ 2147483646 w 198"/>
                <a:gd name="T31" fmla="*/ 2147483646 h 312"/>
                <a:gd name="T32" fmla="*/ 2147483646 w 198"/>
                <a:gd name="T33" fmla="*/ 2147483646 h 312"/>
                <a:gd name="T34" fmla="*/ 2147483646 w 198"/>
                <a:gd name="T35" fmla="*/ 2147483646 h 312"/>
                <a:gd name="T36" fmla="*/ 2147483646 w 198"/>
                <a:gd name="T37" fmla="*/ 2147483646 h 312"/>
                <a:gd name="T38" fmla="*/ 2147483646 w 198"/>
                <a:gd name="T39" fmla="*/ 2147483646 h 312"/>
                <a:gd name="T40" fmla="*/ 2147483646 w 198"/>
                <a:gd name="T41" fmla="*/ 2147483646 h 312"/>
                <a:gd name="T42" fmla="*/ 2147483646 w 198"/>
                <a:gd name="T43" fmla="*/ 2147483646 h 312"/>
                <a:gd name="T44" fmla="*/ 2147483646 w 198"/>
                <a:gd name="T45" fmla="*/ 2147483646 h 312"/>
                <a:gd name="T46" fmla="*/ 2147483646 w 198"/>
                <a:gd name="T47" fmla="*/ 2147483646 h 312"/>
                <a:gd name="T48" fmla="*/ 2147483646 w 198"/>
                <a:gd name="T49" fmla="*/ 2147483646 h 312"/>
                <a:gd name="T50" fmla="*/ 2147483646 w 198"/>
                <a:gd name="T51" fmla="*/ 2147483646 h 312"/>
                <a:gd name="T52" fmla="*/ 2147483646 w 198"/>
                <a:gd name="T53" fmla="*/ 2147483646 h 312"/>
                <a:gd name="T54" fmla="*/ 2147483646 w 198"/>
                <a:gd name="T55" fmla="*/ 2147483646 h 312"/>
                <a:gd name="T56" fmla="*/ 2147483646 w 198"/>
                <a:gd name="T57" fmla="*/ 2147483646 h 312"/>
                <a:gd name="T58" fmla="*/ 2147483646 w 198"/>
                <a:gd name="T59" fmla="*/ 2147483646 h 312"/>
                <a:gd name="T60" fmla="*/ 2147483646 w 198"/>
                <a:gd name="T61" fmla="*/ 2147483646 h 312"/>
                <a:gd name="T62" fmla="*/ 2147483646 w 198"/>
                <a:gd name="T63" fmla="*/ 2147483646 h 312"/>
                <a:gd name="T64" fmla="*/ 2147483646 w 198"/>
                <a:gd name="T65" fmla="*/ 2147483646 h 312"/>
                <a:gd name="T66" fmla="*/ 2147483646 w 198"/>
                <a:gd name="T67" fmla="*/ 2147483646 h 312"/>
                <a:gd name="T68" fmla="*/ 2147483646 w 198"/>
                <a:gd name="T69" fmla="*/ 2147483646 h 312"/>
                <a:gd name="T70" fmla="*/ 2147483646 w 198"/>
                <a:gd name="T71" fmla="*/ 2147483646 h 312"/>
                <a:gd name="T72" fmla="*/ 0 w 198"/>
                <a:gd name="T73" fmla="*/ 2147483646 h 312"/>
                <a:gd name="T74" fmla="*/ 0 w 198"/>
                <a:gd name="T75" fmla="*/ 2147483646 h 312"/>
                <a:gd name="T76" fmla="*/ 2147483646 w 198"/>
                <a:gd name="T77" fmla="*/ 2147483646 h 312"/>
                <a:gd name="T78" fmla="*/ 2147483646 w 198"/>
                <a:gd name="T79" fmla="*/ 2147483646 h 312"/>
                <a:gd name="T80" fmla="*/ 2147483646 w 198"/>
                <a:gd name="T81" fmla="*/ 2147483646 h 312"/>
                <a:gd name="T82" fmla="*/ 2147483646 w 198"/>
                <a:gd name="T83" fmla="*/ 2147483646 h 312"/>
                <a:gd name="T84" fmla="*/ 2147483646 w 198"/>
                <a:gd name="T85" fmla="*/ 2147483646 h 312"/>
                <a:gd name="T86" fmla="*/ 2147483646 w 198"/>
                <a:gd name="T87" fmla="*/ 2147483646 h 312"/>
                <a:gd name="T88" fmla="*/ 2147483646 w 198"/>
                <a:gd name="T89" fmla="*/ 2147483646 h 312"/>
                <a:gd name="T90" fmla="*/ 2147483646 w 198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312"/>
                <a:gd name="T140" fmla="*/ 198 w 198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312">
                  <a:moveTo>
                    <a:pt x="90" y="0"/>
                  </a:moveTo>
                  <a:lnTo>
                    <a:pt x="96" y="6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26" y="36"/>
                  </a:lnTo>
                  <a:lnTo>
                    <a:pt x="138" y="60"/>
                  </a:lnTo>
                  <a:lnTo>
                    <a:pt x="132" y="66"/>
                  </a:lnTo>
                  <a:lnTo>
                    <a:pt x="138" y="72"/>
                  </a:lnTo>
                  <a:lnTo>
                    <a:pt x="150" y="78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56" y="96"/>
                  </a:lnTo>
                  <a:lnTo>
                    <a:pt x="168" y="9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80" y="150"/>
                  </a:lnTo>
                  <a:lnTo>
                    <a:pt x="174" y="168"/>
                  </a:lnTo>
                  <a:lnTo>
                    <a:pt x="174" y="192"/>
                  </a:lnTo>
                  <a:lnTo>
                    <a:pt x="198" y="234"/>
                  </a:lnTo>
                  <a:lnTo>
                    <a:pt x="144" y="240"/>
                  </a:lnTo>
                  <a:lnTo>
                    <a:pt x="144" y="294"/>
                  </a:lnTo>
                  <a:lnTo>
                    <a:pt x="150" y="306"/>
                  </a:lnTo>
                  <a:lnTo>
                    <a:pt x="132" y="312"/>
                  </a:lnTo>
                  <a:lnTo>
                    <a:pt x="126" y="306"/>
                  </a:lnTo>
                  <a:lnTo>
                    <a:pt x="108" y="306"/>
                  </a:lnTo>
                  <a:lnTo>
                    <a:pt x="90" y="300"/>
                  </a:lnTo>
                  <a:lnTo>
                    <a:pt x="90" y="288"/>
                  </a:lnTo>
                  <a:lnTo>
                    <a:pt x="96" y="276"/>
                  </a:lnTo>
                  <a:lnTo>
                    <a:pt x="78" y="228"/>
                  </a:lnTo>
                  <a:lnTo>
                    <a:pt x="72" y="222"/>
                  </a:lnTo>
                  <a:lnTo>
                    <a:pt x="60" y="222"/>
                  </a:lnTo>
                  <a:lnTo>
                    <a:pt x="60" y="210"/>
                  </a:lnTo>
                  <a:lnTo>
                    <a:pt x="54" y="198"/>
                  </a:lnTo>
                  <a:lnTo>
                    <a:pt x="54" y="180"/>
                  </a:lnTo>
                  <a:lnTo>
                    <a:pt x="36" y="168"/>
                  </a:lnTo>
                  <a:lnTo>
                    <a:pt x="30" y="144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6" y="108"/>
                  </a:lnTo>
                  <a:lnTo>
                    <a:pt x="6" y="84"/>
                  </a:lnTo>
                  <a:lnTo>
                    <a:pt x="60" y="72"/>
                  </a:lnTo>
                  <a:lnTo>
                    <a:pt x="84" y="42"/>
                  </a:lnTo>
                  <a:lnTo>
                    <a:pt x="78" y="30"/>
                  </a:lnTo>
                  <a:lnTo>
                    <a:pt x="90" y="18"/>
                  </a:lnTo>
                  <a:lnTo>
                    <a:pt x="84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05DE4EA4-8670-5E9C-5A24-8F273B77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5" y="3640138"/>
              <a:ext cx="584200" cy="485775"/>
            </a:xfrm>
            <a:custGeom>
              <a:avLst/>
              <a:gdLst>
                <a:gd name="T0" fmla="*/ 0 w 378"/>
                <a:gd name="T1" fmla="*/ 2147483646 h 324"/>
                <a:gd name="T2" fmla="*/ 2147483646 w 378"/>
                <a:gd name="T3" fmla="*/ 2147483646 h 324"/>
                <a:gd name="T4" fmla="*/ 2147483646 w 378"/>
                <a:gd name="T5" fmla="*/ 2147483646 h 324"/>
                <a:gd name="T6" fmla="*/ 2147483646 w 378"/>
                <a:gd name="T7" fmla="*/ 2147483646 h 324"/>
                <a:gd name="T8" fmla="*/ 2147483646 w 378"/>
                <a:gd name="T9" fmla="*/ 2147483646 h 324"/>
                <a:gd name="T10" fmla="*/ 2147483646 w 378"/>
                <a:gd name="T11" fmla="*/ 2147483646 h 324"/>
                <a:gd name="T12" fmla="*/ 2147483646 w 378"/>
                <a:gd name="T13" fmla="*/ 2147483646 h 324"/>
                <a:gd name="T14" fmla="*/ 2147483646 w 378"/>
                <a:gd name="T15" fmla="*/ 0 h 324"/>
                <a:gd name="T16" fmla="*/ 2147483646 w 378"/>
                <a:gd name="T17" fmla="*/ 0 h 324"/>
                <a:gd name="T18" fmla="*/ 2147483646 w 378"/>
                <a:gd name="T19" fmla="*/ 2147483646 h 324"/>
                <a:gd name="T20" fmla="*/ 2147483646 w 378"/>
                <a:gd name="T21" fmla="*/ 2147483646 h 324"/>
                <a:gd name="T22" fmla="*/ 2147483646 w 378"/>
                <a:gd name="T23" fmla="*/ 2147483646 h 324"/>
                <a:gd name="T24" fmla="*/ 2147483646 w 378"/>
                <a:gd name="T25" fmla="*/ 2147483646 h 324"/>
                <a:gd name="T26" fmla="*/ 2147483646 w 378"/>
                <a:gd name="T27" fmla="*/ 2147483646 h 324"/>
                <a:gd name="T28" fmla="*/ 2147483646 w 378"/>
                <a:gd name="T29" fmla="*/ 2147483646 h 324"/>
                <a:gd name="T30" fmla="*/ 2147483646 w 378"/>
                <a:gd name="T31" fmla="*/ 2147483646 h 324"/>
                <a:gd name="T32" fmla="*/ 2147483646 w 378"/>
                <a:gd name="T33" fmla="*/ 2147483646 h 324"/>
                <a:gd name="T34" fmla="*/ 2147483646 w 378"/>
                <a:gd name="T35" fmla="*/ 2147483646 h 324"/>
                <a:gd name="T36" fmla="*/ 2147483646 w 378"/>
                <a:gd name="T37" fmla="*/ 2147483646 h 324"/>
                <a:gd name="T38" fmla="*/ 2147483646 w 378"/>
                <a:gd name="T39" fmla="*/ 2147483646 h 324"/>
                <a:gd name="T40" fmla="*/ 2147483646 w 378"/>
                <a:gd name="T41" fmla="*/ 2147483646 h 324"/>
                <a:gd name="T42" fmla="*/ 2147483646 w 378"/>
                <a:gd name="T43" fmla="*/ 2147483646 h 324"/>
                <a:gd name="T44" fmla="*/ 2147483646 w 378"/>
                <a:gd name="T45" fmla="*/ 2147483646 h 324"/>
                <a:gd name="T46" fmla="*/ 2147483646 w 378"/>
                <a:gd name="T47" fmla="*/ 2147483646 h 324"/>
                <a:gd name="T48" fmla="*/ 2147483646 w 378"/>
                <a:gd name="T49" fmla="*/ 2147483646 h 324"/>
                <a:gd name="T50" fmla="*/ 2147483646 w 378"/>
                <a:gd name="T51" fmla="*/ 2147483646 h 324"/>
                <a:gd name="T52" fmla="*/ 2147483646 w 378"/>
                <a:gd name="T53" fmla="*/ 2147483646 h 324"/>
                <a:gd name="T54" fmla="*/ 2147483646 w 378"/>
                <a:gd name="T55" fmla="*/ 2147483646 h 324"/>
                <a:gd name="T56" fmla="*/ 2147483646 w 378"/>
                <a:gd name="T57" fmla="*/ 2147483646 h 324"/>
                <a:gd name="T58" fmla="*/ 2147483646 w 378"/>
                <a:gd name="T59" fmla="*/ 2147483646 h 324"/>
                <a:gd name="T60" fmla="*/ 2147483646 w 378"/>
                <a:gd name="T61" fmla="*/ 2147483646 h 324"/>
                <a:gd name="T62" fmla="*/ 2147483646 w 378"/>
                <a:gd name="T63" fmla="*/ 2147483646 h 324"/>
                <a:gd name="T64" fmla="*/ 2147483646 w 378"/>
                <a:gd name="T65" fmla="*/ 2147483646 h 324"/>
                <a:gd name="T66" fmla="*/ 2147483646 w 378"/>
                <a:gd name="T67" fmla="*/ 2147483646 h 324"/>
                <a:gd name="T68" fmla="*/ 2147483646 w 378"/>
                <a:gd name="T69" fmla="*/ 2147483646 h 324"/>
                <a:gd name="T70" fmla="*/ 2147483646 w 378"/>
                <a:gd name="T71" fmla="*/ 2147483646 h 324"/>
                <a:gd name="T72" fmla="*/ 2147483646 w 378"/>
                <a:gd name="T73" fmla="*/ 2147483646 h 324"/>
                <a:gd name="T74" fmla="*/ 2147483646 w 378"/>
                <a:gd name="T75" fmla="*/ 2147483646 h 324"/>
                <a:gd name="T76" fmla="*/ 2147483646 w 378"/>
                <a:gd name="T77" fmla="*/ 2147483646 h 324"/>
                <a:gd name="T78" fmla="*/ 2147483646 w 378"/>
                <a:gd name="T79" fmla="*/ 2147483646 h 324"/>
                <a:gd name="T80" fmla="*/ 2147483646 w 378"/>
                <a:gd name="T81" fmla="*/ 2147483646 h 324"/>
                <a:gd name="T82" fmla="*/ 2147483646 w 378"/>
                <a:gd name="T83" fmla="*/ 2147483646 h 324"/>
                <a:gd name="T84" fmla="*/ 2147483646 w 378"/>
                <a:gd name="T85" fmla="*/ 2147483646 h 324"/>
                <a:gd name="T86" fmla="*/ 2147483646 w 378"/>
                <a:gd name="T87" fmla="*/ 2147483646 h 324"/>
                <a:gd name="T88" fmla="*/ 2147483646 w 378"/>
                <a:gd name="T89" fmla="*/ 2147483646 h 324"/>
                <a:gd name="T90" fmla="*/ 2147483646 w 378"/>
                <a:gd name="T91" fmla="*/ 2147483646 h 324"/>
                <a:gd name="T92" fmla="*/ 2147483646 w 378"/>
                <a:gd name="T93" fmla="*/ 2147483646 h 324"/>
                <a:gd name="T94" fmla="*/ 2147483646 w 378"/>
                <a:gd name="T95" fmla="*/ 2147483646 h 324"/>
                <a:gd name="T96" fmla="*/ 2147483646 w 378"/>
                <a:gd name="T97" fmla="*/ 2147483646 h 324"/>
                <a:gd name="T98" fmla="*/ 2147483646 w 378"/>
                <a:gd name="T99" fmla="*/ 2147483646 h 324"/>
                <a:gd name="T100" fmla="*/ 2147483646 w 378"/>
                <a:gd name="T101" fmla="*/ 2147483646 h 324"/>
                <a:gd name="T102" fmla="*/ 2147483646 w 378"/>
                <a:gd name="T103" fmla="*/ 2147483646 h 324"/>
                <a:gd name="T104" fmla="*/ 0 w 378"/>
                <a:gd name="T105" fmla="*/ 2147483646 h 324"/>
                <a:gd name="T106" fmla="*/ 0 w 378"/>
                <a:gd name="T107" fmla="*/ 2147483646 h 3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8"/>
                <a:gd name="T163" fmla="*/ 0 h 324"/>
                <a:gd name="T164" fmla="*/ 378 w 378"/>
                <a:gd name="T165" fmla="*/ 324 h 3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8" h="324">
                  <a:moveTo>
                    <a:pt x="0" y="42"/>
                  </a:moveTo>
                  <a:lnTo>
                    <a:pt x="12" y="30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120" y="24"/>
                  </a:lnTo>
                  <a:lnTo>
                    <a:pt x="126" y="12"/>
                  </a:lnTo>
                  <a:lnTo>
                    <a:pt x="144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0" y="24"/>
                  </a:lnTo>
                  <a:lnTo>
                    <a:pt x="252" y="24"/>
                  </a:lnTo>
                  <a:lnTo>
                    <a:pt x="252" y="48"/>
                  </a:lnTo>
                  <a:lnTo>
                    <a:pt x="264" y="54"/>
                  </a:lnTo>
                  <a:lnTo>
                    <a:pt x="270" y="60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88" y="90"/>
                  </a:lnTo>
                  <a:lnTo>
                    <a:pt x="282" y="102"/>
                  </a:lnTo>
                  <a:lnTo>
                    <a:pt x="282" y="138"/>
                  </a:lnTo>
                  <a:lnTo>
                    <a:pt x="306" y="150"/>
                  </a:lnTo>
                  <a:lnTo>
                    <a:pt x="312" y="150"/>
                  </a:lnTo>
                  <a:lnTo>
                    <a:pt x="312" y="174"/>
                  </a:lnTo>
                  <a:lnTo>
                    <a:pt x="336" y="186"/>
                  </a:lnTo>
                  <a:lnTo>
                    <a:pt x="336" y="204"/>
                  </a:lnTo>
                  <a:lnTo>
                    <a:pt x="342" y="216"/>
                  </a:lnTo>
                  <a:lnTo>
                    <a:pt x="342" y="228"/>
                  </a:lnTo>
                  <a:lnTo>
                    <a:pt x="354" y="234"/>
                  </a:lnTo>
                  <a:lnTo>
                    <a:pt x="378" y="282"/>
                  </a:lnTo>
                  <a:lnTo>
                    <a:pt x="372" y="306"/>
                  </a:lnTo>
                  <a:lnTo>
                    <a:pt x="360" y="306"/>
                  </a:lnTo>
                  <a:lnTo>
                    <a:pt x="360" y="312"/>
                  </a:lnTo>
                  <a:lnTo>
                    <a:pt x="354" y="312"/>
                  </a:lnTo>
                  <a:lnTo>
                    <a:pt x="348" y="318"/>
                  </a:lnTo>
                  <a:lnTo>
                    <a:pt x="336" y="318"/>
                  </a:lnTo>
                  <a:lnTo>
                    <a:pt x="330" y="324"/>
                  </a:lnTo>
                  <a:lnTo>
                    <a:pt x="318" y="324"/>
                  </a:lnTo>
                  <a:lnTo>
                    <a:pt x="300" y="300"/>
                  </a:lnTo>
                  <a:lnTo>
                    <a:pt x="282" y="306"/>
                  </a:lnTo>
                  <a:lnTo>
                    <a:pt x="246" y="288"/>
                  </a:lnTo>
                  <a:lnTo>
                    <a:pt x="192" y="240"/>
                  </a:lnTo>
                  <a:lnTo>
                    <a:pt x="174" y="246"/>
                  </a:lnTo>
                  <a:lnTo>
                    <a:pt x="168" y="234"/>
                  </a:lnTo>
                  <a:lnTo>
                    <a:pt x="150" y="234"/>
                  </a:lnTo>
                  <a:lnTo>
                    <a:pt x="144" y="210"/>
                  </a:lnTo>
                  <a:lnTo>
                    <a:pt x="132" y="180"/>
                  </a:lnTo>
                  <a:lnTo>
                    <a:pt x="114" y="162"/>
                  </a:lnTo>
                  <a:lnTo>
                    <a:pt x="78" y="144"/>
                  </a:lnTo>
                  <a:lnTo>
                    <a:pt x="54" y="120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0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9B5FE0A3-AF2C-C951-E1DE-0C53F3BAC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5" y="3854450"/>
              <a:ext cx="354013" cy="325438"/>
            </a:xfrm>
            <a:custGeom>
              <a:avLst/>
              <a:gdLst>
                <a:gd name="T0" fmla="*/ 2147483646 w 228"/>
                <a:gd name="T1" fmla="*/ 0 h 216"/>
                <a:gd name="T2" fmla="*/ 2147483646 w 228"/>
                <a:gd name="T3" fmla="*/ 2147483646 h 216"/>
                <a:gd name="T4" fmla="*/ 2147483646 w 228"/>
                <a:gd name="T5" fmla="*/ 2147483646 h 216"/>
                <a:gd name="T6" fmla="*/ 2147483646 w 228"/>
                <a:gd name="T7" fmla="*/ 2147483646 h 216"/>
                <a:gd name="T8" fmla="*/ 2147483646 w 228"/>
                <a:gd name="T9" fmla="*/ 2147483646 h 216"/>
                <a:gd name="T10" fmla="*/ 2147483646 w 228"/>
                <a:gd name="T11" fmla="*/ 2147483646 h 216"/>
                <a:gd name="T12" fmla="*/ 2147483646 w 228"/>
                <a:gd name="T13" fmla="*/ 2147483646 h 216"/>
                <a:gd name="T14" fmla="*/ 2147483646 w 228"/>
                <a:gd name="T15" fmla="*/ 2147483646 h 216"/>
                <a:gd name="T16" fmla="*/ 2147483646 w 228"/>
                <a:gd name="T17" fmla="*/ 2147483646 h 216"/>
                <a:gd name="T18" fmla="*/ 2147483646 w 228"/>
                <a:gd name="T19" fmla="*/ 2147483646 h 216"/>
                <a:gd name="T20" fmla="*/ 2147483646 w 228"/>
                <a:gd name="T21" fmla="*/ 2147483646 h 216"/>
                <a:gd name="T22" fmla="*/ 2147483646 w 228"/>
                <a:gd name="T23" fmla="*/ 2147483646 h 216"/>
                <a:gd name="T24" fmla="*/ 2147483646 w 228"/>
                <a:gd name="T25" fmla="*/ 2147483646 h 216"/>
                <a:gd name="T26" fmla="*/ 2147483646 w 228"/>
                <a:gd name="T27" fmla="*/ 2147483646 h 216"/>
                <a:gd name="T28" fmla="*/ 2147483646 w 228"/>
                <a:gd name="T29" fmla="*/ 2147483646 h 216"/>
                <a:gd name="T30" fmla="*/ 2147483646 w 228"/>
                <a:gd name="T31" fmla="*/ 2147483646 h 216"/>
                <a:gd name="T32" fmla="*/ 2147483646 w 228"/>
                <a:gd name="T33" fmla="*/ 2147483646 h 216"/>
                <a:gd name="T34" fmla="*/ 2147483646 w 228"/>
                <a:gd name="T35" fmla="*/ 2147483646 h 216"/>
                <a:gd name="T36" fmla="*/ 2147483646 w 228"/>
                <a:gd name="T37" fmla="*/ 2147483646 h 216"/>
                <a:gd name="T38" fmla="*/ 0 w 228"/>
                <a:gd name="T39" fmla="*/ 2147483646 h 216"/>
                <a:gd name="T40" fmla="*/ 0 w 228"/>
                <a:gd name="T41" fmla="*/ 2147483646 h 216"/>
                <a:gd name="T42" fmla="*/ 2147483646 w 228"/>
                <a:gd name="T43" fmla="*/ 2147483646 h 216"/>
                <a:gd name="T44" fmla="*/ 2147483646 w 228"/>
                <a:gd name="T45" fmla="*/ 2147483646 h 216"/>
                <a:gd name="T46" fmla="*/ 2147483646 w 228"/>
                <a:gd name="T47" fmla="*/ 2147483646 h 216"/>
                <a:gd name="T48" fmla="*/ 2147483646 w 228"/>
                <a:gd name="T49" fmla="*/ 2147483646 h 216"/>
                <a:gd name="T50" fmla="*/ 2147483646 w 228"/>
                <a:gd name="T51" fmla="*/ 2147483646 h 216"/>
                <a:gd name="T52" fmla="*/ 2147483646 w 228"/>
                <a:gd name="T53" fmla="*/ 2147483646 h 216"/>
                <a:gd name="T54" fmla="*/ 2147483646 w 228"/>
                <a:gd name="T55" fmla="*/ 2147483646 h 216"/>
                <a:gd name="T56" fmla="*/ 2147483646 w 228"/>
                <a:gd name="T57" fmla="*/ 2147483646 h 216"/>
                <a:gd name="T58" fmla="*/ 2147483646 w 228"/>
                <a:gd name="T59" fmla="*/ 2147483646 h 216"/>
                <a:gd name="T60" fmla="*/ 2147483646 w 228"/>
                <a:gd name="T61" fmla="*/ 2147483646 h 216"/>
                <a:gd name="T62" fmla="*/ 2147483646 w 228"/>
                <a:gd name="T63" fmla="*/ 2147483646 h 216"/>
                <a:gd name="T64" fmla="*/ 2147483646 w 228"/>
                <a:gd name="T65" fmla="*/ 2147483646 h 216"/>
                <a:gd name="T66" fmla="*/ 2147483646 w 228"/>
                <a:gd name="T67" fmla="*/ 2147483646 h 216"/>
                <a:gd name="T68" fmla="*/ 2147483646 w 228"/>
                <a:gd name="T69" fmla="*/ 0 h 2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8"/>
                <a:gd name="T106" fmla="*/ 0 h 216"/>
                <a:gd name="T107" fmla="*/ 228 w 228"/>
                <a:gd name="T108" fmla="*/ 216 h 2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8" h="216">
                  <a:moveTo>
                    <a:pt x="192" y="0"/>
                  </a:moveTo>
                  <a:lnTo>
                    <a:pt x="198" y="102"/>
                  </a:lnTo>
                  <a:lnTo>
                    <a:pt x="228" y="102"/>
                  </a:lnTo>
                  <a:lnTo>
                    <a:pt x="222" y="120"/>
                  </a:lnTo>
                  <a:lnTo>
                    <a:pt x="228" y="132"/>
                  </a:lnTo>
                  <a:lnTo>
                    <a:pt x="228" y="144"/>
                  </a:lnTo>
                  <a:lnTo>
                    <a:pt x="216" y="156"/>
                  </a:lnTo>
                  <a:lnTo>
                    <a:pt x="192" y="174"/>
                  </a:lnTo>
                  <a:lnTo>
                    <a:pt x="186" y="198"/>
                  </a:lnTo>
                  <a:lnTo>
                    <a:pt x="174" y="198"/>
                  </a:lnTo>
                  <a:lnTo>
                    <a:pt x="162" y="204"/>
                  </a:lnTo>
                  <a:lnTo>
                    <a:pt x="144" y="210"/>
                  </a:lnTo>
                  <a:lnTo>
                    <a:pt x="132" y="210"/>
                  </a:lnTo>
                  <a:lnTo>
                    <a:pt x="120" y="216"/>
                  </a:lnTo>
                  <a:lnTo>
                    <a:pt x="90" y="204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36" y="204"/>
                  </a:lnTo>
                  <a:lnTo>
                    <a:pt x="18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6" y="174"/>
                  </a:lnTo>
                  <a:lnTo>
                    <a:pt x="24" y="174"/>
                  </a:lnTo>
                  <a:lnTo>
                    <a:pt x="18" y="156"/>
                  </a:lnTo>
                  <a:lnTo>
                    <a:pt x="18" y="102"/>
                  </a:lnTo>
                  <a:lnTo>
                    <a:pt x="72" y="96"/>
                  </a:lnTo>
                  <a:lnTo>
                    <a:pt x="48" y="5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84" y="24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38" y="6"/>
                  </a:lnTo>
                  <a:lnTo>
                    <a:pt x="180" y="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E2E6E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4F8E52D4-37E0-5C91-B6A8-E4F4AFEC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4000500"/>
              <a:ext cx="288925" cy="306388"/>
            </a:xfrm>
            <a:custGeom>
              <a:avLst/>
              <a:gdLst>
                <a:gd name="T0" fmla="*/ 2147483646 w 186"/>
                <a:gd name="T1" fmla="*/ 2147483646 h 204"/>
                <a:gd name="T2" fmla="*/ 2147483646 w 186"/>
                <a:gd name="T3" fmla="*/ 0 h 204"/>
                <a:gd name="T4" fmla="*/ 2147483646 w 186"/>
                <a:gd name="T5" fmla="*/ 2147483646 h 204"/>
                <a:gd name="T6" fmla="*/ 2147483646 w 186"/>
                <a:gd name="T7" fmla="*/ 2147483646 h 204"/>
                <a:gd name="T8" fmla="*/ 2147483646 w 186"/>
                <a:gd name="T9" fmla="*/ 2147483646 h 204"/>
                <a:gd name="T10" fmla="*/ 2147483646 w 186"/>
                <a:gd name="T11" fmla="*/ 2147483646 h 204"/>
                <a:gd name="T12" fmla="*/ 2147483646 w 186"/>
                <a:gd name="T13" fmla="*/ 2147483646 h 204"/>
                <a:gd name="T14" fmla="*/ 2147483646 w 186"/>
                <a:gd name="T15" fmla="*/ 2147483646 h 204"/>
                <a:gd name="T16" fmla="*/ 2147483646 w 186"/>
                <a:gd name="T17" fmla="*/ 2147483646 h 204"/>
                <a:gd name="T18" fmla="*/ 2147483646 w 186"/>
                <a:gd name="T19" fmla="*/ 2147483646 h 204"/>
                <a:gd name="T20" fmla="*/ 2147483646 w 186"/>
                <a:gd name="T21" fmla="*/ 2147483646 h 204"/>
                <a:gd name="T22" fmla="*/ 2147483646 w 186"/>
                <a:gd name="T23" fmla="*/ 2147483646 h 204"/>
                <a:gd name="T24" fmla="*/ 2147483646 w 186"/>
                <a:gd name="T25" fmla="*/ 2147483646 h 204"/>
                <a:gd name="T26" fmla="*/ 2147483646 w 186"/>
                <a:gd name="T27" fmla="*/ 2147483646 h 204"/>
                <a:gd name="T28" fmla="*/ 2147483646 w 186"/>
                <a:gd name="T29" fmla="*/ 2147483646 h 204"/>
                <a:gd name="T30" fmla="*/ 2147483646 w 186"/>
                <a:gd name="T31" fmla="*/ 2147483646 h 204"/>
                <a:gd name="T32" fmla="*/ 2147483646 w 186"/>
                <a:gd name="T33" fmla="*/ 2147483646 h 204"/>
                <a:gd name="T34" fmla="*/ 2147483646 w 186"/>
                <a:gd name="T35" fmla="*/ 2147483646 h 204"/>
                <a:gd name="T36" fmla="*/ 2147483646 w 186"/>
                <a:gd name="T37" fmla="*/ 2147483646 h 204"/>
                <a:gd name="T38" fmla="*/ 2147483646 w 186"/>
                <a:gd name="T39" fmla="*/ 2147483646 h 204"/>
                <a:gd name="T40" fmla="*/ 2147483646 w 186"/>
                <a:gd name="T41" fmla="*/ 2147483646 h 204"/>
                <a:gd name="T42" fmla="*/ 2147483646 w 186"/>
                <a:gd name="T43" fmla="*/ 2147483646 h 204"/>
                <a:gd name="T44" fmla="*/ 2147483646 w 186"/>
                <a:gd name="T45" fmla="*/ 2147483646 h 204"/>
                <a:gd name="T46" fmla="*/ 2147483646 w 186"/>
                <a:gd name="T47" fmla="*/ 2147483646 h 204"/>
                <a:gd name="T48" fmla="*/ 2147483646 w 186"/>
                <a:gd name="T49" fmla="*/ 2147483646 h 204"/>
                <a:gd name="T50" fmla="*/ 2147483646 w 186"/>
                <a:gd name="T51" fmla="*/ 2147483646 h 204"/>
                <a:gd name="T52" fmla="*/ 2147483646 w 186"/>
                <a:gd name="T53" fmla="*/ 2147483646 h 204"/>
                <a:gd name="T54" fmla="*/ 2147483646 w 186"/>
                <a:gd name="T55" fmla="*/ 2147483646 h 204"/>
                <a:gd name="T56" fmla="*/ 2147483646 w 186"/>
                <a:gd name="T57" fmla="*/ 2147483646 h 204"/>
                <a:gd name="T58" fmla="*/ 2147483646 w 186"/>
                <a:gd name="T59" fmla="*/ 2147483646 h 204"/>
                <a:gd name="T60" fmla="*/ 2147483646 w 186"/>
                <a:gd name="T61" fmla="*/ 2147483646 h 204"/>
                <a:gd name="T62" fmla="*/ 2147483646 w 186"/>
                <a:gd name="T63" fmla="*/ 2147483646 h 204"/>
                <a:gd name="T64" fmla="*/ 2147483646 w 186"/>
                <a:gd name="T65" fmla="*/ 2147483646 h 204"/>
                <a:gd name="T66" fmla="*/ 2147483646 w 186"/>
                <a:gd name="T67" fmla="*/ 2147483646 h 204"/>
                <a:gd name="T68" fmla="*/ 2147483646 w 186"/>
                <a:gd name="T69" fmla="*/ 2147483646 h 204"/>
                <a:gd name="T70" fmla="*/ 2147483646 w 186"/>
                <a:gd name="T71" fmla="*/ 2147483646 h 204"/>
                <a:gd name="T72" fmla="*/ 2147483646 w 186"/>
                <a:gd name="T73" fmla="*/ 2147483646 h 204"/>
                <a:gd name="T74" fmla="*/ 2147483646 w 186"/>
                <a:gd name="T75" fmla="*/ 2147483646 h 204"/>
                <a:gd name="T76" fmla="*/ 2147483646 w 186"/>
                <a:gd name="T77" fmla="*/ 2147483646 h 204"/>
                <a:gd name="T78" fmla="*/ 2147483646 w 186"/>
                <a:gd name="T79" fmla="*/ 2147483646 h 204"/>
                <a:gd name="T80" fmla="*/ 2147483646 w 186"/>
                <a:gd name="T81" fmla="*/ 2147483646 h 204"/>
                <a:gd name="T82" fmla="*/ 2147483646 w 186"/>
                <a:gd name="T83" fmla="*/ 2147483646 h 204"/>
                <a:gd name="T84" fmla="*/ 0 w 186"/>
                <a:gd name="T85" fmla="*/ 2147483646 h 204"/>
                <a:gd name="T86" fmla="*/ 0 w 186"/>
                <a:gd name="T87" fmla="*/ 2147483646 h 204"/>
                <a:gd name="T88" fmla="*/ 2147483646 w 186"/>
                <a:gd name="T89" fmla="*/ 2147483646 h 204"/>
                <a:gd name="T90" fmla="*/ 2147483646 w 186"/>
                <a:gd name="T91" fmla="*/ 2147483646 h 204"/>
                <a:gd name="T92" fmla="*/ 2147483646 w 186"/>
                <a:gd name="T93" fmla="*/ 2147483646 h 204"/>
                <a:gd name="T94" fmla="*/ 2147483646 w 186"/>
                <a:gd name="T95" fmla="*/ 2147483646 h 204"/>
                <a:gd name="T96" fmla="*/ 2147483646 w 186"/>
                <a:gd name="T97" fmla="*/ 2147483646 h 204"/>
                <a:gd name="T98" fmla="*/ 2147483646 w 186"/>
                <a:gd name="T99" fmla="*/ 2147483646 h 204"/>
                <a:gd name="T100" fmla="*/ 2147483646 w 186"/>
                <a:gd name="T101" fmla="*/ 2147483646 h 204"/>
                <a:gd name="T102" fmla="*/ 2147483646 w 186"/>
                <a:gd name="T103" fmla="*/ 2147483646 h 204"/>
                <a:gd name="T104" fmla="*/ 2147483646 w 186"/>
                <a:gd name="T105" fmla="*/ 2147483646 h 204"/>
                <a:gd name="T106" fmla="*/ 2147483646 w 186"/>
                <a:gd name="T107" fmla="*/ 2147483646 h 204"/>
                <a:gd name="T108" fmla="*/ 2147483646 w 186"/>
                <a:gd name="T109" fmla="*/ 2147483646 h 204"/>
                <a:gd name="T110" fmla="*/ 2147483646 w 186"/>
                <a:gd name="T111" fmla="*/ 2147483646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204"/>
                <a:gd name="T170" fmla="*/ 186 w 186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204">
                  <a:moveTo>
                    <a:pt x="12" y="6"/>
                  </a:moveTo>
                  <a:lnTo>
                    <a:pt x="24" y="0"/>
                  </a:lnTo>
                  <a:lnTo>
                    <a:pt x="42" y="12"/>
                  </a:lnTo>
                  <a:lnTo>
                    <a:pt x="78" y="48"/>
                  </a:lnTo>
                  <a:lnTo>
                    <a:pt x="114" y="66"/>
                  </a:lnTo>
                  <a:lnTo>
                    <a:pt x="132" y="60"/>
                  </a:lnTo>
                  <a:lnTo>
                    <a:pt x="150" y="84"/>
                  </a:lnTo>
                  <a:lnTo>
                    <a:pt x="174" y="84"/>
                  </a:lnTo>
                  <a:lnTo>
                    <a:pt x="174" y="96"/>
                  </a:lnTo>
                  <a:lnTo>
                    <a:pt x="168" y="108"/>
                  </a:lnTo>
                  <a:lnTo>
                    <a:pt x="168" y="120"/>
                  </a:lnTo>
                  <a:lnTo>
                    <a:pt x="174" y="132"/>
                  </a:lnTo>
                  <a:lnTo>
                    <a:pt x="180" y="138"/>
                  </a:lnTo>
                  <a:lnTo>
                    <a:pt x="174" y="150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80" y="186"/>
                  </a:lnTo>
                  <a:lnTo>
                    <a:pt x="180" y="180"/>
                  </a:lnTo>
                  <a:lnTo>
                    <a:pt x="174" y="180"/>
                  </a:lnTo>
                  <a:lnTo>
                    <a:pt x="174" y="204"/>
                  </a:lnTo>
                  <a:lnTo>
                    <a:pt x="162" y="204"/>
                  </a:lnTo>
                  <a:lnTo>
                    <a:pt x="156" y="198"/>
                  </a:lnTo>
                  <a:lnTo>
                    <a:pt x="150" y="198"/>
                  </a:lnTo>
                  <a:lnTo>
                    <a:pt x="144" y="192"/>
                  </a:lnTo>
                  <a:lnTo>
                    <a:pt x="132" y="186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68"/>
                  </a:lnTo>
                  <a:lnTo>
                    <a:pt x="108" y="168"/>
                  </a:lnTo>
                  <a:lnTo>
                    <a:pt x="102" y="174"/>
                  </a:lnTo>
                  <a:lnTo>
                    <a:pt x="96" y="162"/>
                  </a:lnTo>
                  <a:lnTo>
                    <a:pt x="78" y="156"/>
                  </a:lnTo>
                  <a:lnTo>
                    <a:pt x="72" y="150"/>
                  </a:lnTo>
                  <a:lnTo>
                    <a:pt x="60" y="126"/>
                  </a:lnTo>
                  <a:lnTo>
                    <a:pt x="54" y="126"/>
                  </a:lnTo>
                  <a:lnTo>
                    <a:pt x="42" y="120"/>
                  </a:lnTo>
                  <a:lnTo>
                    <a:pt x="36" y="120"/>
                  </a:lnTo>
                  <a:lnTo>
                    <a:pt x="30" y="108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0" y="42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0EEDA72-C529-D2A2-7DCE-6DBB9523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4143375"/>
              <a:ext cx="438150" cy="252413"/>
            </a:xfrm>
            <a:custGeom>
              <a:avLst/>
              <a:gdLst>
                <a:gd name="T0" fmla="*/ 2147483646 w 282"/>
                <a:gd name="T1" fmla="*/ 2147483646 h 168"/>
                <a:gd name="T2" fmla="*/ 2147483646 w 282"/>
                <a:gd name="T3" fmla="*/ 2147483646 h 168"/>
                <a:gd name="T4" fmla="*/ 2147483646 w 282"/>
                <a:gd name="T5" fmla="*/ 2147483646 h 168"/>
                <a:gd name="T6" fmla="*/ 2147483646 w 282"/>
                <a:gd name="T7" fmla="*/ 2147483646 h 168"/>
                <a:gd name="T8" fmla="*/ 2147483646 w 282"/>
                <a:gd name="T9" fmla="*/ 2147483646 h 168"/>
                <a:gd name="T10" fmla="*/ 2147483646 w 282"/>
                <a:gd name="T11" fmla="*/ 2147483646 h 168"/>
                <a:gd name="T12" fmla="*/ 2147483646 w 282"/>
                <a:gd name="T13" fmla="*/ 2147483646 h 168"/>
                <a:gd name="T14" fmla="*/ 2147483646 w 282"/>
                <a:gd name="T15" fmla="*/ 2147483646 h 168"/>
                <a:gd name="T16" fmla="*/ 2147483646 w 282"/>
                <a:gd name="T17" fmla="*/ 2147483646 h 168"/>
                <a:gd name="T18" fmla="*/ 2147483646 w 282"/>
                <a:gd name="T19" fmla="*/ 2147483646 h 168"/>
                <a:gd name="T20" fmla="*/ 2147483646 w 282"/>
                <a:gd name="T21" fmla="*/ 2147483646 h 168"/>
                <a:gd name="T22" fmla="*/ 2147483646 w 282"/>
                <a:gd name="T23" fmla="*/ 2147483646 h 168"/>
                <a:gd name="T24" fmla="*/ 2147483646 w 282"/>
                <a:gd name="T25" fmla="*/ 0 h 168"/>
                <a:gd name="T26" fmla="*/ 2147483646 w 282"/>
                <a:gd name="T27" fmla="*/ 0 h 168"/>
                <a:gd name="T28" fmla="*/ 2147483646 w 282"/>
                <a:gd name="T29" fmla="*/ 2147483646 h 168"/>
                <a:gd name="T30" fmla="*/ 2147483646 w 282"/>
                <a:gd name="T31" fmla="*/ 2147483646 h 168"/>
                <a:gd name="T32" fmla="*/ 2147483646 w 282"/>
                <a:gd name="T33" fmla="*/ 2147483646 h 168"/>
                <a:gd name="T34" fmla="*/ 2147483646 w 282"/>
                <a:gd name="T35" fmla="*/ 2147483646 h 168"/>
                <a:gd name="T36" fmla="*/ 2147483646 w 282"/>
                <a:gd name="T37" fmla="*/ 2147483646 h 168"/>
                <a:gd name="T38" fmla="*/ 2147483646 w 282"/>
                <a:gd name="T39" fmla="*/ 2147483646 h 168"/>
                <a:gd name="T40" fmla="*/ 2147483646 w 282"/>
                <a:gd name="T41" fmla="*/ 2147483646 h 168"/>
                <a:gd name="T42" fmla="*/ 2147483646 w 282"/>
                <a:gd name="T43" fmla="*/ 2147483646 h 168"/>
                <a:gd name="T44" fmla="*/ 2147483646 w 282"/>
                <a:gd name="T45" fmla="*/ 2147483646 h 168"/>
                <a:gd name="T46" fmla="*/ 2147483646 w 282"/>
                <a:gd name="T47" fmla="*/ 2147483646 h 168"/>
                <a:gd name="T48" fmla="*/ 2147483646 w 282"/>
                <a:gd name="T49" fmla="*/ 2147483646 h 168"/>
                <a:gd name="T50" fmla="*/ 2147483646 w 282"/>
                <a:gd name="T51" fmla="*/ 2147483646 h 168"/>
                <a:gd name="T52" fmla="*/ 2147483646 w 282"/>
                <a:gd name="T53" fmla="*/ 2147483646 h 168"/>
                <a:gd name="T54" fmla="*/ 2147483646 w 282"/>
                <a:gd name="T55" fmla="*/ 2147483646 h 168"/>
                <a:gd name="T56" fmla="*/ 2147483646 w 282"/>
                <a:gd name="T57" fmla="*/ 2147483646 h 168"/>
                <a:gd name="T58" fmla="*/ 2147483646 w 282"/>
                <a:gd name="T59" fmla="*/ 2147483646 h 168"/>
                <a:gd name="T60" fmla="*/ 2147483646 w 282"/>
                <a:gd name="T61" fmla="*/ 2147483646 h 168"/>
                <a:gd name="T62" fmla="*/ 2147483646 w 282"/>
                <a:gd name="T63" fmla="*/ 2147483646 h 168"/>
                <a:gd name="T64" fmla="*/ 2147483646 w 282"/>
                <a:gd name="T65" fmla="*/ 2147483646 h 168"/>
                <a:gd name="T66" fmla="*/ 2147483646 w 282"/>
                <a:gd name="T67" fmla="*/ 2147483646 h 168"/>
                <a:gd name="T68" fmla="*/ 0 w 282"/>
                <a:gd name="T69" fmla="*/ 2147483646 h 168"/>
                <a:gd name="T70" fmla="*/ 0 w 282"/>
                <a:gd name="T71" fmla="*/ 2147483646 h 168"/>
                <a:gd name="T72" fmla="*/ 2147483646 w 282"/>
                <a:gd name="T73" fmla="*/ 2147483646 h 168"/>
                <a:gd name="T74" fmla="*/ 2147483646 w 282"/>
                <a:gd name="T75" fmla="*/ 2147483646 h 168"/>
                <a:gd name="T76" fmla="*/ 2147483646 w 282"/>
                <a:gd name="T77" fmla="*/ 2147483646 h 168"/>
                <a:gd name="T78" fmla="*/ 2147483646 w 282"/>
                <a:gd name="T79" fmla="*/ 2147483646 h 168"/>
                <a:gd name="T80" fmla="*/ 2147483646 w 282"/>
                <a:gd name="T81" fmla="*/ 2147483646 h 168"/>
                <a:gd name="T82" fmla="*/ 2147483646 w 282"/>
                <a:gd name="T83" fmla="*/ 2147483646 h 168"/>
                <a:gd name="T84" fmla="*/ 2147483646 w 282"/>
                <a:gd name="T85" fmla="*/ 2147483646 h 168"/>
                <a:gd name="T86" fmla="*/ 2147483646 w 282"/>
                <a:gd name="T87" fmla="*/ 2147483646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2"/>
                <a:gd name="T133" fmla="*/ 0 h 168"/>
                <a:gd name="T134" fmla="*/ 282 w 282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2" h="168">
                  <a:moveTo>
                    <a:pt x="84" y="24"/>
                  </a:moveTo>
                  <a:lnTo>
                    <a:pt x="126" y="12"/>
                  </a:lnTo>
                  <a:lnTo>
                    <a:pt x="156" y="18"/>
                  </a:lnTo>
                  <a:lnTo>
                    <a:pt x="168" y="24"/>
                  </a:lnTo>
                  <a:lnTo>
                    <a:pt x="174" y="18"/>
                  </a:lnTo>
                  <a:lnTo>
                    <a:pt x="186" y="24"/>
                  </a:lnTo>
                  <a:lnTo>
                    <a:pt x="192" y="36"/>
                  </a:lnTo>
                  <a:lnTo>
                    <a:pt x="216" y="36"/>
                  </a:lnTo>
                  <a:lnTo>
                    <a:pt x="228" y="30"/>
                  </a:lnTo>
                  <a:lnTo>
                    <a:pt x="228" y="24"/>
                  </a:lnTo>
                  <a:lnTo>
                    <a:pt x="234" y="12"/>
                  </a:lnTo>
                  <a:lnTo>
                    <a:pt x="240" y="6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64" y="18"/>
                  </a:lnTo>
                  <a:lnTo>
                    <a:pt x="276" y="30"/>
                  </a:lnTo>
                  <a:lnTo>
                    <a:pt x="270" y="36"/>
                  </a:lnTo>
                  <a:lnTo>
                    <a:pt x="270" y="54"/>
                  </a:lnTo>
                  <a:lnTo>
                    <a:pt x="276" y="72"/>
                  </a:lnTo>
                  <a:lnTo>
                    <a:pt x="276" y="90"/>
                  </a:lnTo>
                  <a:lnTo>
                    <a:pt x="270" y="102"/>
                  </a:lnTo>
                  <a:lnTo>
                    <a:pt x="282" y="108"/>
                  </a:lnTo>
                  <a:lnTo>
                    <a:pt x="282" y="120"/>
                  </a:lnTo>
                  <a:lnTo>
                    <a:pt x="276" y="126"/>
                  </a:lnTo>
                  <a:lnTo>
                    <a:pt x="264" y="126"/>
                  </a:lnTo>
                  <a:lnTo>
                    <a:pt x="132" y="168"/>
                  </a:lnTo>
                  <a:lnTo>
                    <a:pt x="132" y="150"/>
                  </a:lnTo>
                  <a:lnTo>
                    <a:pt x="108" y="132"/>
                  </a:lnTo>
                  <a:lnTo>
                    <a:pt x="84" y="126"/>
                  </a:lnTo>
                  <a:lnTo>
                    <a:pt x="78" y="120"/>
                  </a:lnTo>
                  <a:lnTo>
                    <a:pt x="66" y="120"/>
                  </a:lnTo>
                  <a:lnTo>
                    <a:pt x="60" y="102"/>
                  </a:lnTo>
                  <a:lnTo>
                    <a:pt x="30" y="84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84" y="2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D42602F7-1102-5EDD-73A3-D8FF9F0F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4017963"/>
              <a:ext cx="352425" cy="522287"/>
            </a:xfrm>
            <a:custGeom>
              <a:avLst/>
              <a:gdLst>
                <a:gd name="T0" fmla="*/ 2147483646 w 228"/>
                <a:gd name="T1" fmla="*/ 0 h 348"/>
                <a:gd name="T2" fmla="*/ 2147483646 w 228"/>
                <a:gd name="T3" fmla="*/ 2147483646 h 348"/>
                <a:gd name="T4" fmla="*/ 2147483646 w 228"/>
                <a:gd name="T5" fmla="*/ 2147483646 h 348"/>
                <a:gd name="T6" fmla="*/ 2147483646 w 228"/>
                <a:gd name="T7" fmla="*/ 2147483646 h 348"/>
                <a:gd name="T8" fmla="*/ 2147483646 w 228"/>
                <a:gd name="T9" fmla="*/ 2147483646 h 348"/>
                <a:gd name="T10" fmla="*/ 2147483646 w 228"/>
                <a:gd name="T11" fmla="*/ 2147483646 h 348"/>
                <a:gd name="T12" fmla="*/ 2147483646 w 228"/>
                <a:gd name="T13" fmla="*/ 2147483646 h 348"/>
                <a:gd name="T14" fmla="*/ 2147483646 w 228"/>
                <a:gd name="T15" fmla="*/ 2147483646 h 348"/>
                <a:gd name="T16" fmla="*/ 2147483646 w 228"/>
                <a:gd name="T17" fmla="*/ 2147483646 h 348"/>
                <a:gd name="T18" fmla="*/ 2147483646 w 228"/>
                <a:gd name="T19" fmla="*/ 2147483646 h 348"/>
                <a:gd name="T20" fmla="*/ 2147483646 w 228"/>
                <a:gd name="T21" fmla="*/ 2147483646 h 348"/>
                <a:gd name="T22" fmla="*/ 2147483646 w 228"/>
                <a:gd name="T23" fmla="*/ 2147483646 h 348"/>
                <a:gd name="T24" fmla="*/ 2147483646 w 228"/>
                <a:gd name="T25" fmla="*/ 2147483646 h 348"/>
                <a:gd name="T26" fmla="*/ 2147483646 w 228"/>
                <a:gd name="T27" fmla="*/ 2147483646 h 348"/>
                <a:gd name="T28" fmla="*/ 2147483646 w 228"/>
                <a:gd name="T29" fmla="*/ 2147483646 h 348"/>
                <a:gd name="T30" fmla="*/ 2147483646 w 228"/>
                <a:gd name="T31" fmla="*/ 2147483646 h 348"/>
                <a:gd name="T32" fmla="*/ 2147483646 w 228"/>
                <a:gd name="T33" fmla="*/ 2147483646 h 348"/>
                <a:gd name="T34" fmla="*/ 2147483646 w 228"/>
                <a:gd name="T35" fmla="*/ 2147483646 h 348"/>
                <a:gd name="T36" fmla="*/ 2147483646 w 228"/>
                <a:gd name="T37" fmla="*/ 2147483646 h 348"/>
                <a:gd name="T38" fmla="*/ 2147483646 w 228"/>
                <a:gd name="T39" fmla="*/ 2147483646 h 348"/>
                <a:gd name="T40" fmla="*/ 2147483646 w 228"/>
                <a:gd name="T41" fmla="*/ 2147483646 h 348"/>
                <a:gd name="T42" fmla="*/ 2147483646 w 228"/>
                <a:gd name="T43" fmla="*/ 2147483646 h 348"/>
                <a:gd name="T44" fmla="*/ 2147483646 w 228"/>
                <a:gd name="T45" fmla="*/ 2147483646 h 348"/>
                <a:gd name="T46" fmla="*/ 0 w 228"/>
                <a:gd name="T47" fmla="*/ 2147483646 h 348"/>
                <a:gd name="T48" fmla="*/ 2147483646 w 228"/>
                <a:gd name="T49" fmla="*/ 2147483646 h 348"/>
                <a:gd name="T50" fmla="*/ 2147483646 w 228"/>
                <a:gd name="T51" fmla="*/ 2147483646 h 348"/>
                <a:gd name="T52" fmla="*/ 0 w 228"/>
                <a:gd name="T53" fmla="*/ 2147483646 h 348"/>
                <a:gd name="T54" fmla="*/ 0 w 228"/>
                <a:gd name="T55" fmla="*/ 2147483646 h 348"/>
                <a:gd name="T56" fmla="*/ 2147483646 w 228"/>
                <a:gd name="T57" fmla="*/ 2147483646 h 348"/>
                <a:gd name="T58" fmla="*/ 0 w 228"/>
                <a:gd name="T59" fmla="*/ 2147483646 h 348"/>
                <a:gd name="T60" fmla="*/ 0 w 228"/>
                <a:gd name="T61" fmla="*/ 2147483646 h 348"/>
                <a:gd name="T62" fmla="*/ 2147483646 w 228"/>
                <a:gd name="T63" fmla="*/ 2147483646 h 348"/>
                <a:gd name="T64" fmla="*/ 2147483646 w 228"/>
                <a:gd name="T65" fmla="*/ 2147483646 h 348"/>
                <a:gd name="T66" fmla="*/ 2147483646 w 228"/>
                <a:gd name="T67" fmla="*/ 2147483646 h 348"/>
                <a:gd name="T68" fmla="*/ 2147483646 w 228"/>
                <a:gd name="T69" fmla="*/ 2147483646 h 348"/>
                <a:gd name="T70" fmla="*/ 2147483646 w 228"/>
                <a:gd name="T71" fmla="*/ 2147483646 h 348"/>
                <a:gd name="T72" fmla="*/ 2147483646 w 228"/>
                <a:gd name="T73" fmla="*/ 2147483646 h 348"/>
                <a:gd name="T74" fmla="*/ 2147483646 w 228"/>
                <a:gd name="T75" fmla="*/ 2147483646 h 348"/>
                <a:gd name="T76" fmla="*/ 2147483646 w 228"/>
                <a:gd name="T77" fmla="*/ 2147483646 h 348"/>
                <a:gd name="T78" fmla="*/ 2147483646 w 228"/>
                <a:gd name="T79" fmla="*/ 2147483646 h 348"/>
                <a:gd name="T80" fmla="*/ 2147483646 w 228"/>
                <a:gd name="T81" fmla="*/ 2147483646 h 348"/>
                <a:gd name="T82" fmla="*/ 2147483646 w 228"/>
                <a:gd name="T83" fmla="*/ 0 h 348"/>
                <a:gd name="T84" fmla="*/ 2147483646 w 228"/>
                <a:gd name="T85" fmla="*/ 0 h 348"/>
                <a:gd name="T86" fmla="*/ 2147483646 w 228"/>
                <a:gd name="T87" fmla="*/ 0 h 3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8"/>
                <a:gd name="T133" fmla="*/ 0 h 348"/>
                <a:gd name="T134" fmla="*/ 228 w 228"/>
                <a:gd name="T135" fmla="*/ 348 h 3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8" h="348">
                  <a:moveTo>
                    <a:pt x="198" y="0"/>
                  </a:moveTo>
                  <a:lnTo>
                    <a:pt x="204" y="30"/>
                  </a:lnTo>
                  <a:lnTo>
                    <a:pt x="204" y="42"/>
                  </a:lnTo>
                  <a:lnTo>
                    <a:pt x="210" y="72"/>
                  </a:lnTo>
                  <a:lnTo>
                    <a:pt x="228" y="96"/>
                  </a:lnTo>
                  <a:lnTo>
                    <a:pt x="222" y="114"/>
                  </a:lnTo>
                  <a:lnTo>
                    <a:pt x="222" y="222"/>
                  </a:lnTo>
                  <a:lnTo>
                    <a:pt x="228" y="222"/>
                  </a:lnTo>
                  <a:lnTo>
                    <a:pt x="228" y="228"/>
                  </a:lnTo>
                  <a:lnTo>
                    <a:pt x="222" y="234"/>
                  </a:lnTo>
                  <a:lnTo>
                    <a:pt x="222" y="240"/>
                  </a:lnTo>
                  <a:lnTo>
                    <a:pt x="204" y="228"/>
                  </a:lnTo>
                  <a:lnTo>
                    <a:pt x="192" y="234"/>
                  </a:lnTo>
                  <a:lnTo>
                    <a:pt x="168" y="240"/>
                  </a:lnTo>
                  <a:lnTo>
                    <a:pt x="126" y="258"/>
                  </a:lnTo>
                  <a:lnTo>
                    <a:pt x="36" y="348"/>
                  </a:lnTo>
                  <a:lnTo>
                    <a:pt x="30" y="336"/>
                  </a:lnTo>
                  <a:lnTo>
                    <a:pt x="24" y="330"/>
                  </a:lnTo>
                  <a:lnTo>
                    <a:pt x="6" y="324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86"/>
                  </a:lnTo>
                  <a:lnTo>
                    <a:pt x="0" y="186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0" y="102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54" y="30"/>
                  </a:lnTo>
                  <a:lnTo>
                    <a:pt x="90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32" y="18"/>
                  </a:lnTo>
                  <a:lnTo>
                    <a:pt x="144" y="12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2E5C7C15-15B7-77D6-5394-B46ED7DC0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3865563"/>
              <a:ext cx="484187" cy="449262"/>
            </a:xfrm>
            <a:custGeom>
              <a:avLst/>
              <a:gdLst>
                <a:gd name="T0" fmla="*/ 0 w 314"/>
                <a:gd name="T1" fmla="*/ 2147483646 h 300"/>
                <a:gd name="T2" fmla="*/ 2147483646 w 314"/>
                <a:gd name="T3" fmla="*/ 2147483646 h 300"/>
                <a:gd name="T4" fmla="*/ 2147483646 w 314"/>
                <a:gd name="T5" fmla="*/ 2147483646 h 300"/>
                <a:gd name="T6" fmla="*/ 2147483646 w 314"/>
                <a:gd name="T7" fmla="*/ 2147483646 h 300"/>
                <a:gd name="T8" fmla="*/ 2147483646 w 314"/>
                <a:gd name="T9" fmla="*/ 2147483646 h 300"/>
                <a:gd name="T10" fmla="*/ 2147483646 w 314"/>
                <a:gd name="T11" fmla="*/ 2147483646 h 300"/>
                <a:gd name="T12" fmla="*/ 2147483646 w 314"/>
                <a:gd name="T13" fmla="*/ 2147483646 h 300"/>
                <a:gd name="T14" fmla="*/ 2147483646 w 314"/>
                <a:gd name="T15" fmla="*/ 2147483646 h 300"/>
                <a:gd name="T16" fmla="*/ 2147483646 w 314"/>
                <a:gd name="T17" fmla="*/ 2147483646 h 300"/>
                <a:gd name="T18" fmla="*/ 2147483646 w 314"/>
                <a:gd name="T19" fmla="*/ 2147483646 h 300"/>
                <a:gd name="T20" fmla="*/ 2147483646 w 314"/>
                <a:gd name="T21" fmla="*/ 2147483646 h 300"/>
                <a:gd name="T22" fmla="*/ 2147483646 w 314"/>
                <a:gd name="T23" fmla="*/ 2147483646 h 300"/>
                <a:gd name="T24" fmla="*/ 2147483646 w 314"/>
                <a:gd name="T25" fmla="*/ 2147483646 h 300"/>
                <a:gd name="T26" fmla="*/ 2147483646 w 314"/>
                <a:gd name="T27" fmla="*/ 2147483646 h 300"/>
                <a:gd name="T28" fmla="*/ 2147483646 w 314"/>
                <a:gd name="T29" fmla="*/ 0 h 300"/>
                <a:gd name="T30" fmla="*/ 2147483646 w 314"/>
                <a:gd name="T31" fmla="*/ 2147483646 h 300"/>
                <a:gd name="T32" fmla="*/ 2147483646 w 314"/>
                <a:gd name="T33" fmla="*/ 2147483646 h 300"/>
                <a:gd name="T34" fmla="*/ 2147483646 w 314"/>
                <a:gd name="T35" fmla="*/ 2147483646 h 300"/>
                <a:gd name="T36" fmla="*/ 2147483646 w 314"/>
                <a:gd name="T37" fmla="*/ 2147483646 h 300"/>
                <a:gd name="T38" fmla="*/ 2147483646 w 314"/>
                <a:gd name="T39" fmla="*/ 2147483646 h 300"/>
                <a:gd name="T40" fmla="*/ 2147483646 w 314"/>
                <a:gd name="T41" fmla="*/ 2147483646 h 300"/>
                <a:gd name="T42" fmla="*/ 2147483646 w 314"/>
                <a:gd name="T43" fmla="*/ 2147483646 h 300"/>
                <a:gd name="T44" fmla="*/ 2147483646 w 314"/>
                <a:gd name="T45" fmla="*/ 2147483646 h 300"/>
                <a:gd name="T46" fmla="*/ 2147483646 w 314"/>
                <a:gd name="T47" fmla="*/ 2147483646 h 300"/>
                <a:gd name="T48" fmla="*/ 2147483646 w 314"/>
                <a:gd name="T49" fmla="*/ 2147483646 h 300"/>
                <a:gd name="T50" fmla="*/ 2147483646 w 314"/>
                <a:gd name="T51" fmla="*/ 2147483646 h 300"/>
                <a:gd name="T52" fmla="*/ 2147483646 w 314"/>
                <a:gd name="T53" fmla="*/ 2147483646 h 300"/>
                <a:gd name="T54" fmla="*/ 2147483646 w 314"/>
                <a:gd name="T55" fmla="*/ 2147483646 h 300"/>
                <a:gd name="T56" fmla="*/ 2147483646 w 314"/>
                <a:gd name="T57" fmla="*/ 2147483646 h 300"/>
                <a:gd name="T58" fmla="*/ 2147483646 w 314"/>
                <a:gd name="T59" fmla="*/ 2147483646 h 300"/>
                <a:gd name="T60" fmla="*/ 2147483646 w 314"/>
                <a:gd name="T61" fmla="*/ 2147483646 h 300"/>
                <a:gd name="T62" fmla="*/ 2147483646 w 314"/>
                <a:gd name="T63" fmla="*/ 2147483646 h 300"/>
                <a:gd name="T64" fmla="*/ 2147483646 w 314"/>
                <a:gd name="T65" fmla="*/ 2147483646 h 300"/>
                <a:gd name="T66" fmla="*/ 2147483646 w 314"/>
                <a:gd name="T67" fmla="*/ 2147483646 h 300"/>
                <a:gd name="T68" fmla="*/ 2147483646 w 314"/>
                <a:gd name="T69" fmla="*/ 2147483646 h 300"/>
                <a:gd name="T70" fmla="*/ 2147483646 w 314"/>
                <a:gd name="T71" fmla="*/ 2147483646 h 300"/>
                <a:gd name="T72" fmla="*/ 2147483646 w 314"/>
                <a:gd name="T73" fmla="*/ 2147483646 h 300"/>
                <a:gd name="T74" fmla="*/ 0 w 314"/>
                <a:gd name="T75" fmla="*/ 2147483646 h 300"/>
                <a:gd name="T76" fmla="*/ 0 w 314"/>
                <a:gd name="T77" fmla="*/ 2147483646 h 3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4"/>
                <a:gd name="T118" fmla="*/ 0 h 300"/>
                <a:gd name="T119" fmla="*/ 314 w 314"/>
                <a:gd name="T120" fmla="*/ 300 h 3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4" h="300">
                  <a:moveTo>
                    <a:pt x="0" y="132"/>
                  </a:moveTo>
                  <a:lnTo>
                    <a:pt x="30" y="126"/>
                  </a:lnTo>
                  <a:lnTo>
                    <a:pt x="60" y="102"/>
                  </a:lnTo>
                  <a:lnTo>
                    <a:pt x="78" y="90"/>
                  </a:lnTo>
                  <a:lnTo>
                    <a:pt x="108" y="78"/>
                  </a:lnTo>
                  <a:lnTo>
                    <a:pt x="120" y="60"/>
                  </a:lnTo>
                  <a:lnTo>
                    <a:pt x="132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74" y="30"/>
                  </a:lnTo>
                  <a:lnTo>
                    <a:pt x="180" y="24"/>
                  </a:lnTo>
                  <a:lnTo>
                    <a:pt x="216" y="24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306" y="0"/>
                  </a:lnTo>
                  <a:lnTo>
                    <a:pt x="300" y="24"/>
                  </a:lnTo>
                  <a:lnTo>
                    <a:pt x="312" y="36"/>
                  </a:lnTo>
                  <a:lnTo>
                    <a:pt x="314" y="50"/>
                  </a:lnTo>
                  <a:lnTo>
                    <a:pt x="288" y="54"/>
                  </a:lnTo>
                  <a:lnTo>
                    <a:pt x="275" y="71"/>
                  </a:lnTo>
                  <a:lnTo>
                    <a:pt x="258" y="78"/>
                  </a:lnTo>
                  <a:lnTo>
                    <a:pt x="240" y="102"/>
                  </a:lnTo>
                  <a:lnTo>
                    <a:pt x="228" y="120"/>
                  </a:lnTo>
                  <a:lnTo>
                    <a:pt x="173" y="216"/>
                  </a:lnTo>
                  <a:lnTo>
                    <a:pt x="162" y="228"/>
                  </a:lnTo>
                  <a:lnTo>
                    <a:pt x="156" y="228"/>
                  </a:lnTo>
                  <a:lnTo>
                    <a:pt x="150" y="234"/>
                  </a:lnTo>
                  <a:lnTo>
                    <a:pt x="156" y="246"/>
                  </a:lnTo>
                  <a:lnTo>
                    <a:pt x="140" y="276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72" y="258"/>
                  </a:lnTo>
                  <a:lnTo>
                    <a:pt x="72" y="252"/>
                  </a:lnTo>
                  <a:lnTo>
                    <a:pt x="60" y="246"/>
                  </a:lnTo>
                  <a:lnTo>
                    <a:pt x="36" y="216"/>
                  </a:lnTo>
                  <a:lnTo>
                    <a:pt x="18" y="198"/>
                  </a:lnTo>
                  <a:lnTo>
                    <a:pt x="6" y="174"/>
                  </a:lnTo>
                  <a:lnTo>
                    <a:pt x="0" y="14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B2CB7223-C687-DBAE-6692-D00B95CCA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3908425"/>
              <a:ext cx="762000" cy="531813"/>
            </a:xfrm>
            <a:custGeom>
              <a:avLst/>
              <a:gdLst>
                <a:gd name="T0" fmla="*/ 2147483646 w 492"/>
                <a:gd name="T1" fmla="*/ 2147483646 h 354"/>
                <a:gd name="T2" fmla="*/ 2147483646 w 492"/>
                <a:gd name="T3" fmla="*/ 2147483646 h 354"/>
                <a:gd name="T4" fmla="*/ 2147483646 w 492"/>
                <a:gd name="T5" fmla="*/ 2147483646 h 354"/>
                <a:gd name="T6" fmla="*/ 2147483646 w 492"/>
                <a:gd name="T7" fmla="*/ 2147483646 h 354"/>
                <a:gd name="T8" fmla="*/ 2147483646 w 492"/>
                <a:gd name="T9" fmla="*/ 2147483646 h 354"/>
                <a:gd name="T10" fmla="*/ 2147483646 w 492"/>
                <a:gd name="T11" fmla="*/ 2147483646 h 354"/>
                <a:gd name="T12" fmla="*/ 2147483646 w 492"/>
                <a:gd name="T13" fmla="*/ 2147483646 h 354"/>
                <a:gd name="T14" fmla="*/ 2147483646 w 492"/>
                <a:gd name="T15" fmla="*/ 2147483646 h 354"/>
                <a:gd name="T16" fmla="*/ 2147483646 w 492"/>
                <a:gd name="T17" fmla="*/ 2147483646 h 354"/>
                <a:gd name="T18" fmla="*/ 2147483646 w 492"/>
                <a:gd name="T19" fmla="*/ 2147483646 h 354"/>
                <a:gd name="T20" fmla="*/ 2147483646 w 492"/>
                <a:gd name="T21" fmla="*/ 2147483646 h 354"/>
                <a:gd name="T22" fmla="*/ 2147483646 w 492"/>
                <a:gd name="T23" fmla="*/ 2147483646 h 354"/>
                <a:gd name="T24" fmla="*/ 2147483646 w 492"/>
                <a:gd name="T25" fmla="*/ 2147483646 h 354"/>
                <a:gd name="T26" fmla="*/ 2147483646 w 492"/>
                <a:gd name="T27" fmla="*/ 2147483646 h 354"/>
                <a:gd name="T28" fmla="*/ 2147483646 w 492"/>
                <a:gd name="T29" fmla="*/ 2147483646 h 354"/>
                <a:gd name="T30" fmla="*/ 2147483646 w 492"/>
                <a:gd name="T31" fmla="*/ 2147483646 h 354"/>
                <a:gd name="T32" fmla="*/ 2147483646 w 492"/>
                <a:gd name="T33" fmla="*/ 2147483646 h 354"/>
                <a:gd name="T34" fmla="*/ 2147483646 w 492"/>
                <a:gd name="T35" fmla="*/ 2147483646 h 354"/>
                <a:gd name="T36" fmla="*/ 2147483646 w 492"/>
                <a:gd name="T37" fmla="*/ 2147483646 h 354"/>
                <a:gd name="T38" fmla="*/ 2147483646 w 492"/>
                <a:gd name="T39" fmla="*/ 2147483646 h 354"/>
                <a:gd name="T40" fmla="*/ 2147483646 w 492"/>
                <a:gd name="T41" fmla="*/ 2147483646 h 354"/>
                <a:gd name="T42" fmla="*/ 2147483646 w 492"/>
                <a:gd name="T43" fmla="*/ 2147483646 h 354"/>
                <a:gd name="T44" fmla="*/ 2147483646 w 492"/>
                <a:gd name="T45" fmla="*/ 2147483646 h 354"/>
                <a:gd name="T46" fmla="*/ 2147483646 w 492"/>
                <a:gd name="T47" fmla="*/ 2147483646 h 354"/>
                <a:gd name="T48" fmla="*/ 2147483646 w 492"/>
                <a:gd name="T49" fmla="*/ 2147483646 h 354"/>
                <a:gd name="T50" fmla="*/ 2147483646 w 492"/>
                <a:gd name="T51" fmla="*/ 2147483646 h 354"/>
                <a:gd name="T52" fmla="*/ 2147483646 w 492"/>
                <a:gd name="T53" fmla="*/ 2147483646 h 354"/>
                <a:gd name="T54" fmla="*/ 2147483646 w 492"/>
                <a:gd name="T55" fmla="*/ 2147483646 h 354"/>
                <a:gd name="T56" fmla="*/ 2147483646 w 492"/>
                <a:gd name="T57" fmla="*/ 2147483646 h 354"/>
                <a:gd name="T58" fmla="*/ 2147483646 w 492"/>
                <a:gd name="T59" fmla="*/ 2147483646 h 354"/>
                <a:gd name="T60" fmla="*/ 2147483646 w 492"/>
                <a:gd name="T61" fmla="*/ 2147483646 h 354"/>
                <a:gd name="T62" fmla="*/ 2147483646 w 492"/>
                <a:gd name="T63" fmla="*/ 2147483646 h 354"/>
                <a:gd name="T64" fmla="*/ 2147483646 w 492"/>
                <a:gd name="T65" fmla="*/ 2147483646 h 354"/>
                <a:gd name="T66" fmla="*/ 0 w 492"/>
                <a:gd name="T67" fmla="*/ 2147483646 h 354"/>
                <a:gd name="T68" fmla="*/ 2147483646 w 492"/>
                <a:gd name="T69" fmla="*/ 2147483646 h 354"/>
                <a:gd name="T70" fmla="*/ 2147483646 w 492"/>
                <a:gd name="T71" fmla="*/ 2147483646 h 354"/>
                <a:gd name="T72" fmla="*/ 2147483646 w 492"/>
                <a:gd name="T73" fmla="*/ 2147483646 h 354"/>
                <a:gd name="T74" fmla="*/ 2147483646 w 492"/>
                <a:gd name="T75" fmla="*/ 2147483646 h 354"/>
                <a:gd name="T76" fmla="*/ 2147483646 w 492"/>
                <a:gd name="T77" fmla="*/ 2147483646 h 354"/>
                <a:gd name="T78" fmla="*/ 2147483646 w 492"/>
                <a:gd name="T79" fmla="*/ 2147483646 h 354"/>
                <a:gd name="T80" fmla="*/ 2147483646 w 492"/>
                <a:gd name="T81" fmla="*/ 2147483646 h 3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2"/>
                <a:gd name="T124" fmla="*/ 0 h 354"/>
                <a:gd name="T125" fmla="*/ 492 w 492"/>
                <a:gd name="T126" fmla="*/ 354 h 3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2" h="354">
                  <a:moveTo>
                    <a:pt x="192" y="0"/>
                  </a:moveTo>
                  <a:lnTo>
                    <a:pt x="258" y="36"/>
                  </a:lnTo>
                  <a:lnTo>
                    <a:pt x="276" y="18"/>
                  </a:lnTo>
                  <a:lnTo>
                    <a:pt x="288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36"/>
                  </a:lnTo>
                  <a:lnTo>
                    <a:pt x="318" y="42"/>
                  </a:lnTo>
                  <a:lnTo>
                    <a:pt x="330" y="48"/>
                  </a:lnTo>
                  <a:lnTo>
                    <a:pt x="336" y="54"/>
                  </a:lnTo>
                  <a:lnTo>
                    <a:pt x="336" y="66"/>
                  </a:lnTo>
                  <a:lnTo>
                    <a:pt x="348" y="78"/>
                  </a:lnTo>
                  <a:lnTo>
                    <a:pt x="348" y="108"/>
                  </a:lnTo>
                  <a:lnTo>
                    <a:pt x="366" y="108"/>
                  </a:lnTo>
                  <a:lnTo>
                    <a:pt x="372" y="126"/>
                  </a:lnTo>
                  <a:lnTo>
                    <a:pt x="384" y="120"/>
                  </a:lnTo>
                  <a:lnTo>
                    <a:pt x="390" y="126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14" y="138"/>
                  </a:lnTo>
                  <a:lnTo>
                    <a:pt x="426" y="150"/>
                  </a:lnTo>
                  <a:lnTo>
                    <a:pt x="444" y="156"/>
                  </a:lnTo>
                  <a:lnTo>
                    <a:pt x="450" y="174"/>
                  </a:lnTo>
                  <a:lnTo>
                    <a:pt x="450" y="204"/>
                  </a:lnTo>
                  <a:lnTo>
                    <a:pt x="456" y="216"/>
                  </a:lnTo>
                  <a:lnTo>
                    <a:pt x="479" y="225"/>
                  </a:lnTo>
                  <a:lnTo>
                    <a:pt x="486" y="228"/>
                  </a:lnTo>
                  <a:lnTo>
                    <a:pt x="486" y="240"/>
                  </a:lnTo>
                  <a:lnTo>
                    <a:pt x="492" y="252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92" y="270"/>
                  </a:lnTo>
                  <a:lnTo>
                    <a:pt x="492" y="276"/>
                  </a:lnTo>
                  <a:lnTo>
                    <a:pt x="477" y="287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50" y="279"/>
                  </a:lnTo>
                  <a:lnTo>
                    <a:pt x="444" y="270"/>
                  </a:lnTo>
                  <a:lnTo>
                    <a:pt x="438" y="258"/>
                  </a:lnTo>
                  <a:lnTo>
                    <a:pt x="378" y="228"/>
                  </a:lnTo>
                  <a:lnTo>
                    <a:pt x="366" y="239"/>
                  </a:lnTo>
                  <a:lnTo>
                    <a:pt x="348" y="246"/>
                  </a:lnTo>
                  <a:lnTo>
                    <a:pt x="336" y="270"/>
                  </a:lnTo>
                  <a:lnTo>
                    <a:pt x="330" y="276"/>
                  </a:lnTo>
                  <a:lnTo>
                    <a:pt x="312" y="276"/>
                  </a:lnTo>
                  <a:lnTo>
                    <a:pt x="300" y="288"/>
                  </a:lnTo>
                  <a:lnTo>
                    <a:pt x="282" y="294"/>
                  </a:lnTo>
                  <a:lnTo>
                    <a:pt x="276" y="294"/>
                  </a:lnTo>
                  <a:lnTo>
                    <a:pt x="264" y="288"/>
                  </a:lnTo>
                  <a:lnTo>
                    <a:pt x="258" y="294"/>
                  </a:lnTo>
                  <a:lnTo>
                    <a:pt x="240" y="294"/>
                  </a:lnTo>
                  <a:lnTo>
                    <a:pt x="216" y="284"/>
                  </a:lnTo>
                  <a:lnTo>
                    <a:pt x="207" y="282"/>
                  </a:lnTo>
                  <a:lnTo>
                    <a:pt x="192" y="276"/>
                  </a:lnTo>
                  <a:lnTo>
                    <a:pt x="186" y="288"/>
                  </a:lnTo>
                  <a:lnTo>
                    <a:pt x="174" y="294"/>
                  </a:lnTo>
                  <a:lnTo>
                    <a:pt x="168" y="294"/>
                  </a:lnTo>
                  <a:lnTo>
                    <a:pt x="156" y="282"/>
                  </a:lnTo>
                  <a:lnTo>
                    <a:pt x="159" y="294"/>
                  </a:lnTo>
                  <a:lnTo>
                    <a:pt x="150" y="300"/>
                  </a:lnTo>
                  <a:lnTo>
                    <a:pt x="137" y="309"/>
                  </a:lnTo>
                  <a:lnTo>
                    <a:pt x="120" y="312"/>
                  </a:lnTo>
                  <a:lnTo>
                    <a:pt x="108" y="312"/>
                  </a:lnTo>
                  <a:lnTo>
                    <a:pt x="96" y="318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54"/>
                  </a:lnTo>
                  <a:lnTo>
                    <a:pt x="0" y="270"/>
                  </a:lnTo>
                  <a:lnTo>
                    <a:pt x="12" y="252"/>
                  </a:lnTo>
                  <a:lnTo>
                    <a:pt x="24" y="246"/>
                  </a:lnTo>
                  <a:lnTo>
                    <a:pt x="36" y="222"/>
                  </a:lnTo>
                  <a:lnTo>
                    <a:pt x="42" y="222"/>
                  </a:lnTo>
                  <a:lnTo>
                    <a:pt x="42" y="216"/>
                  </a:lnTo>
                  <a:lnTo>
                    <a:pt x="36" y="204"/>
                  </a:lnTo>
                  <a:lnTo>
                    <a:pt x="42" y="198"/>
                  </a:lnTo>
                  <a:lnTo>
                    <a:pt x="48" y="198"/>
                  </a:lnTo>
                  <a:lnTo>
                    <a:pt x="60" y="186"/>
                  </a:lnTo>
                  <a:lnTo>
                    <a:pt x="99" y="114"/>
                  </a:lnTo>
                  <a:lnTo>
                    <a:pt x="138" y="54"/>
                  </a:lnTo>
                  <a:lnTo>
                    <a:pt x="156" y="42"/>
                  </a:lnTo>
                  <a:lnTo>
                    <a:pt x="174" y="24"/>
                  </a:lnTo>
                  <a:lnTo>
                    <a:pt x="198" y="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812A4BA5-D767-CDE3-A6F0-6E33EBE1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3738563"/>
              <a:ext cx="955675" cy="790575"/>
            </a:xfrm>
            <a:custGeom>
              <a:avLst/>
              <a:gdLst>
                <a:gd name="T0" fmla="*/ 2147483646 w 618"/>
                <a:gd name="T1" fmla="*/ 0 h 528"/>
                <a:gd name="T2" fmla="*/ 2147483646 w 618"/>
                <a:gd name="T3" fmla="*/ 2147483646 h 528"/>
                <a:gd name="T4" fmla="*/ 2147483646 w 618"/>
                <a:gd name="T5" fmla="*/ 2147483646 h 528"/>
                <a:gd name="T6" fmla="*/ 2147483646 w 618"/>
                <a:gd name="T7" fmla="*/ 2147483646 h 528"/>
                <a:gd name="T8" fmla="*/ 2147483646 w 618"/>
                <a:gd name="T9" fmla="*/ 2147483646 h 528"/>
                <a:gd name="T10" fmla="*/ 2147483646 w 618"/>
                <a:gd name="T11" fmla="*/ 2147483646 h 528"/>
                <a:gd name="T12" fmla="*/ 2147483646 w 618"/>
                <a:gd name="T13" fmla="*/ 2147483646 h 528"/>
                <a:gd name="T14" fmla="*/ 2147483646 w 618"/>
                <a:gd name="T15" fmla="*/ 2147483646 h 528"/>
                <a:gd name="T16" fmla="*/ 2147483646 w 618"/>
                <a:gd name="T17" fmla="*/ 2147483646 h 528"/>
                <a:gd name="T18" fmla="*/ 2147483646 w 618"/>
                <a:gd name="T19" fmla="*/ 2147483646 h 528"/>
                <a:gd name="T20" fmla="*/ 2147483646 w 618"/>
                <a:gd name="T21" fmla="*/ 2147483646 h 528"/>
                <a:gd name="T22" fmla="*/ 2147483646 w 618"/>
                <a:gd name="T23" fmla="*/ 2147483646 h 528"/>
                <a:gd name="T24" fmla="*/ 2147483646 w 618"/>
                <a:gd name="T25" fmla="*/ 2147483646 h 528"/>
                <a:gd name="T26" fmla="*/ 2147483646 w 618"/>
                <a:gd name="T27" fmla="*/ 2147483646 h 528"/>
                <a:gd name="T28" fmla="*/ 2147483646 w 618"/>
                <a:gd name="T29" fmla="*/ 2147483646 h 528"/>
                <a:gd name="T30" fmla="*/ 2147483646 w 618"/>
                <a:gd name="T31" fmla="*/ 2147483646 h 528"/>
                <a:gd name="T32" fmla="*/ 2147483646 w 618"/>
                <a:gd name="T33" fmla="*/ 2147483646 h 528"/>
                <a:gd name="T34" fmla="*/ 2147483646 w 618"/>
                <a:gd name="T35" fmla="*/ 2147483646 h 528"/>
                <a:gd name="T36" fmla="*/ 2147483646 w 618"/>
                <a:gd name="T37" fmla="*/ 2147483646 h 528"/>
                <a:gd name="T38" fmla="*/ 2147483646 w 618"/>
                <a:gd name="T39" fmla="*/ 2147483646 h 528"/>
                <a:gd name="T40" fmla="*/ 2147483646 w 618"/>
                <a:gd name="T41" fmla="*/ 2147483646 h 528"/>
                <a:gd name="T42" fmla="*/ 2147483646 w 618"/>
                <a:gd name="T43" fmla="*/ 2147483646 h 528"/>
                <a:gd name="T44" fmla="*/ 2147483646 w 618"/>
                <a:gd name="T45" fmla="*/ 2147483646 h 528"/>
                <a:gd name="T46" fmla="*/ 2147483646 w 618"/>
                <a:gd name="T47" fmla="*/ 2147483646 h 528"/>
                <a:gd name="T48" fmla="*/ 2147483646 w 618"/>
                <a:gd name="T49" fmla="*/ 2147483646 h 528"/>
                <a:gd name="T50" fmla="*/ 2147483646 w 618"/>
                <a:gd name="T51" fmla="*/ 2147483646 h 528"/>
                <a:gd name="T52" fmla="*/ 2147483646 w 618"/>
                <a:gd name="T53" fmla="*/ 2147483646 h 528"/>
                <a:gd name="T54" fmla="*/ 2147483646 w 618"/>
                <a:gd name="T55" fmla="*/ 2147483646 h 528"/>
                <a:gd name="T56" fmla="*/ 2147483646 w 618"/>
                <a:gd name="T57" fmla="*/ 2147483646 h 528"/>
                <a:gd name="T58" fmla="*/ 2147483646 w 618"/>
                <a:gd name="T59" fmla="*/ 2147483646 h 528"/>
                <a:gd name="T60" fmla="*/ 2147483646 w 618"/>
                <a:gd name="T61" fmla="*/ 2147483646 h 528"/>
                <a:gd name="T62" fmla="*/ 2147483646 w 618"/>
                <a:gd name="T63" fmla="*/ 2147483646 h 528"/>
                <a:gd name="T64" fmla="*/ 2147483646 w 618"/>
                <a:gd name="T65" fmla="*/ 2147483646 h 528"/>
                <a:gd name="T66" fmla="*/ 2147483646 w 618"/>
                <a:gd name="T67" fmla="*/ 2147483646 h 528"/>
                <a:gd name="T68" fmla="*/ 2147483646 w 618"/>
                <a:gd name="T69" fmla="*/ 2147483646 h 528"/>
                <a:gd name="T70" fmla="*/ 2147483646 w 618"/>
                <a:gd name="T71" fmla="*/ 2147483646 h 528"/>
                <a:gd name="T72" fmla="*/ 2147483646 w 618"/>
                <a:gd name="T73" fmla="*/ 2147483646 h 528"/>
                <a:gd name="T74" fmla="*/ 2147483646 w 618"/>
                <a:gd name="T75" fmla="*/ 2147483646 h 528"/>
                <a:gd name="T76" fmla="*/ 2147483646 w 618"/>
                <a:gd name="T77" fmla="*/ 2147483646 h 528"/>
                <a:gd name="T78" fmla="*/ 2147483646 w 618"/>
                <a:gd name="T79" fmla="*/ 2147483646 h 528"/>
                <a:gd name="T80" fmla="*/ 2147483646 w 618"/>
                <a:gd name="T81" fmla="*/ 2147483646 h 528"/>
                <a:gd name="T82" fmla="*/ 2147483646 w 618"/>
                <a:gd name="T83" fmla="*/ 2147483646 h 528"/>
                <a:gd name="T84" fmla="*/ 0 w 618"/>
                <a:gd name="T85" fmla="*/ 2147483646 h 528"/>
                <a:gd name="T86" fmla="*/ 0 w 618"/>
                <a:gd name="T87" fmla="*/ 2147483646 h 528"/>
                <a:gd name="T88" fmla="*/ 2147483646 w 618"/>
                <a:gd name="T89" fmla="*/ 2147483646 h 528"/>
                <a:gd name="T90" fmla="*/ 2147483646 w 618"/>
                <a:gd name="T91" fmla="*/ 2147483646 h 528"/>
                <a:gd name="T92" fmla="*/ 2147483646 w 618"/>
                <a:gd name="T93" fmla="*/ 2147483646 h 528"/>
                <a:gd name="T94" fmla="*/ 2147483646 w 618"/>
                <a:gd name="T95" fmla="*/ 2147483646 h 528"/>
                <a:gd name="T96" fmla="*/ 2147483646 w 618"/>
                <a:gd name="T97" fmla="*/ 2147483646 h 528"/>
                <a:gd name="T98" fmla="*/ 2147483646 w 618"/>
                <a:gd name="T99" fmla="*/ 2147483646 h 528"/>
                <a:gd name="T100" fmla="*/ 2147483646 w 618"/>
                <a:gd name="T101" fmla="*/ 2147483646 h 528"/>
                <a:gd name="T102" fmla="*/ 2147483646 w 618"/>
                <a:gd name="T103" fmla="*/ 2147483646 h 528"/>
                <a:gd name="T104" fmla="*/ 2147483646 w 618"/>
                <a:gd name="T105" fmla="*/ 2147483646 h 528"/>
                <a:gd name="T106" fmla="*/ 2147483646 w 618"/>
                <a:gd name="T107" fmla="*/ 2147483646 h 528"/>
                <a:gd name="T108" fmla="*/ 2147483646 w 618"/>
                <a:gd name="T109" fmla="*/ 2147483646 h 528"/>
                <a:gd name="T110" fmla="*/ 2147483646 w 618"/>
                <a:gd name="T111" fmla="*/ 2147483646 h 528"/>
                <a:gd name="T112" fmla="*/ 2147483646 w 618"/>
                <a:gd name="T113" fmla="*/ 2147483646 h 528"/>
                <a:gd name="T114" fmla="*/ 2147483646 w 618"/>
                <a:gd name="T115" fmla="*/ 2147483646 h 528"/>
                <a:gd name="T116" fmla="*/ 2147483646 w 618"/>
                <a:gd name="T117" fmla="*/ 0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528"/>
                <a:gd name="T179" fmla="*/ 618 w 618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528">
                  <a:moveTo>
                    <a:pt x="18" y="0"/>
                  </a:moveTo>
                  <a:lnTo>
                    <a:pt x="618" y="510"/>
                  </a:lnTo>
                  <a:lnTo>
                    <a:pt x="312" y="528"/>
                  </a:lnTo>
                  <a:lnTo>
                    <a:pt x="306" y="522"/>
                  </a:lnTo>
                  <a:lnTo>
                    <a:pt x="294" y="516"/>
                  </a:lnTo>
                  <a:lnTo>
                    <a:pt x="276" y="516"/>
                  </a:lnTo>
                  <a:lnTo>
                    <a:pt x="264" y="504"/>
                  </a:lnTo>
                  <a:lnTo>
                    <a:pt x="252" y="498"/>
                  </a:lnTo>
                  <a:lnTo>
                    <a:pt x="252" y="492"/>
                  </a:lnTo>
                  <a:lnTo>
                    <a:pt x="234" y="486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2"/>
                  </a:lnTo>
                  <a:lnTo>
                    <a:pt x="198" y="426"/>
                  </a:lnTo>
                  <a:lnTo>
                    <a:pt x="186" y="420"/>
                  </a:lnTo>
                  <a:lnTo>
                    <a:pt x="174" y="408"/>
                  </a:lnTo>
                  <a:lnTo>
                    <a:pt x="162" y="414"/>
                  </a:lnTo>
                  <a:lnTo>
                    <a:pt x="156" y="420"/>
                  </a:lnTo>
                  <a:lnTo>
                    <a:pt x="132" y="420"/>
                  </a:lnTo>
                  <a:lnTo>
                    <a:pt x="126" y="408"/>
                  </a:lnTo>
                  <a:lnTo>
                    <a:pt x="144" y="396"/>
                  </a:lnTo>
                  <a:lnTo>
                    <a:pt x="150" y="390"/>
                  </a:lnTo>
                  <a:lnTo>
                    <a:pt x="150" y="378"/>
                  </a:lnTo>
                  <a:lnTo>
                    <a:pt x="156" y="366"/>
                  </a:lnTo>
                  <a:lnTo>
                    <a:pt x="150" y="354"/>
                  </a:lnTo>
                  <a:lnTo>
                    <a:pt x="150" y="342"/>
                  </a:lnTo>
                  <a:lnTo>
                    <a:pt x="120" y="330"/>
                  </a:lnTo>
                  <a:lnTo>
                    <a:pt x="114" y="318"/>
                  </a:lnTo>
                  <a:lnTo>
                    <a:pt x="108" y="294"/>
                  </a:lnTo>
                  <a:lnTo>
                    <a:pt x="114" y="282"/>
                  </a:lnTo>
                  <a:lnTo>
                    <a:pt x="102" y="270"/>
                  </a:lnTo>
                  <a:lnTo>
                    <a:pt x="90" y="264"/>
                  </a:lnTo>
                  <a:lnTo>
                    <a:pt x="84" y="258"/>
                  </a:lnTo>
                  <a:lnTo>
                    <a:pt x="66" y="258"/>
                  </a:lnTo>
                  <a:lnTo>
                    <a:pt x="60" y="264"/>
                  </a:lnTo>
                  <a:lnTo>
                    <a:pt x="54" y="240"/>
                  </a:lnTo>
                  <a:lnTo>
                    <a:pt x="48" y="234"/>
                  </a:lnTo>
                  <a:lnTo>
                    <a:pt x="36" y="240"/>
                  </a:lnTo>
                  <a:lnTo>
                    <a:pt x="30" y="234"/>
                  </a:lnTo>
                  <a:lnTo>
                    <a:pt x="30" y="222"/>
                  </a:lnTo>
                  <a:lnTo>
                    <a:pt x="6" y="222"/>
                  </a:lnTo>
                  <a:lnTo>
                    <a:pt x="6" y="192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30" y="120"/>
                  </a:lnTo>
                  <a:lnTo>
                    <a:pt x="30" y="108"/>
                  </a:lnTo>
                  <a:lnTo>
                    <a:pt x="36" y="96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6" y="48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E0F52DC2-9F32-A0C2-5C1D-96EFF564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4321175"/>
              <a:ext cx="74613" cy="82550"/>
            </a:xfrm>
            <a:custGeom>
              <a:avLst/>
              <a:gdLst>
                <a:gd name="T0" fmla="*/ 2147483646 w 48"/>
                <a:gd name="T1" fmla="*/ 2147483646 h 54"/>
                <a:gd name="T2" fmla="*/ 2147483646 w 48"/>
                <a:gd name="T3" fmla="*/ 2147483646 h 54"/>
                <a:gd name="T4" fmla="*/ 2147483646 w 48"/>
                <a:gd name="T5" fmla="*/ 2147483646 h 54"/>
                <a:gd name="T6" fmla="*/ 2147483646 w 48"/>
                <a:gd name="T7" fmla="*/ 2147483646 h 54"/>
                <a:gd name="T8" fmla="*/ 2147483646 w 48"/>
                <a:gd name="T9" fmla="*/ 2147483646 h 54"/>
                <a:gd name="T10" fmla="*/ 2147483646 w 48"/>
                <a:gd name="T11" fmla="*/ 2147483646 h 54"/>
                <a:gd name="T12" fmla="*/ 2147483646 w 48"/>
                <a:gd name="T13" fmla="*/ 2147483646 h 54"/>
                <a:gd name="T14" fmla="*/ 2147483646 w 48"/>
                <a:gd name="T15" fmla="*/ 2147483646 h 54"/>
                <a:gd name="T16" fmla="*/ 2147483646 w 48"/>
                <a:gd name="T17" fmla="*/ 2147483646 h 54"/>
                <a:gd name="T18" fmla="*/ 2147483646 w 48"/>
                <a:gd name="T19" fmla="*/ 0 h 54"/>
                <a:gd name="T20" fmla="*/ 2147483646 w 48"/>
                <a:gd name="T21" fmla="*/ 0 h 54"/>
                <a:gd name="T22" fmla="*/ 2147483646 w 48"/>
                <a:gd name="T23" fmla="*/ 2147483646 h 54"/>
                <a:gd name="T24" fmla="*/ 2147483646 w 48"/>
                <a:gd name="T25" fmla="*/ 2147483646 h 54"/>
                <a:gd name="T26" fmla="*/ 0 w 48"/>
                <a:gd name="T27" fmla="*/ 2147483646 h 54"/>
                <a:gd name="T28" fmla="*/ 0 w 48"/>
                <a:gd name="T29" fmla="*/ 2147483646 h 54"/>
                <a:gd name="T30" fmla="*/ 2147483646 w 4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54"/>
                <a:gd name="T50" fmla="*/ 48 w 4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54">
                  <a:moveTo>
                    <a:pt x="6" y="54"/>
                  </a:moveTo>
                  <a:lnTo>
                    <a:pt x="36" y="48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6" y="5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92AB8FD-BCD6-7B7A-1473-2BDCE662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395788"/>
              <a:ext cx="222250" cy="358775"/>
            </a:xfrm>
            <a:custGeom>
              <a:avLst/>
              <a:gdLst>
                <a:gd name="T0" fmla="*/ 2147483646 w 144"/>
                <a:gd name="T1" fmla="*/ 2147483646 h 240"/>
                <a:gd name="T2" fmla="*/ 2147483646 w 144"/>
                <a:gd name="T3" fmla="*/ 0 h 240"/>
                <a:gd name="T4" fmla="*/ 2147483646 w 144"/>
                <a:gd name="T5" fmla="*/ 2147483646 h 240"/>
                <a:gd name="T6" fmla="*/ 2147483646 w 144"/>
                <a:gd name="T7" fmla="*/ 2147483646 h 240"/>
                <a:gd name="T8" fmla="*/ 2147483646 w 144"/>
                <a:gd name="T9" fmla="*/ 2147483646 h 240"/>
                <a:gd name="T10" fmla="*/ 2147483646 w 144"/>
                <a:gd name="T11" fmla="*/ 2147483646 h 240"/>
                <a:gd name="T12" fmla="*/ 2147483646 w 144"/>
                <a:gd name="T13" fmla="*/ 2147483646 h 240"/>
                <a:gd name="T14" fmla="*/ 2147483646 w 144"/>
                <a:gd name="T15" fmla="*/ 2147483646 h 240"/>
                <a:gd name="T16" fmla="*/ 2147483646 w 144"/>
                <a:gd name="T17" fmla="*/ 2147483646 h 240"/>
                <a:gd name="T18" fmla="*/ 2147483646 w 144"/>
                <a:gd name="T19" fmla="*/ 2147483646 h 240"/>
                <a:gd name="T20" fmla="*/ 2147483646 w 144"/>
                <a:gd name="T21" fmla="*/ 2147483646 h 240"/>
                <a:gd name="T22" fmla="*/ 2147483646 w 144"/>
                <a:gd name="T23" fmla="*/ 2147483646 h 240"/>
                <a:gd name="T24" fmla="*/ 2147483646 w 144"/>
                <a:gd name="T25" fmla="*/ 2147483646 h 240"/>
                <a:gd name="T26" fmla="*/ 2147483646 w 144"/>
                <a:gd name="T27" fmla="*/ 2147483646 h 240"/>
                <a:gd name="T28" fmla="*/ 2147483646 w 144"/>
                <a:gd name="T29" fmla="*/ 2147483646 h 240"/>
                <a:gd name="T30" fmla="*/ 2147483646 w 144"/>
                <a:gd name="T31" fmla="*/ 2147483646 h 240"/>
                <a:gd name="T32" fmla="*/ 2147483646 w 144"/>
                <a:gd name="T33" fmla="*/ 2147483646 h 240"/>
                <a:gd name="T34" fmla="*/ 2147483646 w 144"/>
                <a:gd name="T35" fmla="*/ 2147483646 h 240"/>
                <a:gd name="T36" fmla="*/ 2147483646 w 144"/>
                <a:gd name="T37" fmla="*/ 2147483646 h 240"/>
                <a:gd name="T38" fmla="*/ 2147483646 w 144"/>
                <a:gd name="T39" fmla="*/ 2147483646 h 240"/>
                <a:gd name="T40" fmla="*/ 2147483646 w 144"/>
                <a:gd name="T41" fmla="*/ 2147483646 h 240"/>
                <a:gd name="T42" fmla="*/ 2147483646 w 144"/>
                <a:gd name="T43" fmla="*/ 2147483646 h 240"/>
                <a:gd name="T44" fmla="*/ 2147483646 w 144"/>
                <a:gd name="T45" fmla="*/ 2147483646 h 240"/>
                <a:gd name="T46" fmla="*/ 2147483646 w 144"/>
                <a:gd name="T47" fmla="*/ 2147483646 h 240"/>
                <a:gd name="T48" fmla="*/ 2147483646 w 144"/>
                <a:gd name="T49" fmla="*/ 2147483646 h 240"/>
                <a:gd name="T50" fmla="*/ 2147483646 w 144"/>
                <a:gd name="T51" fmla="*/ 2147483646 h 240"/>
                <a:gd name="T52" fmla="*/ 2147483646 w 144"/>
                <a:gd name="T53" fmla="*/ 2147483646 h 240"/>
                <a:gd name="T54" fmla="*/ 2147483646 w 144"/>
                <a:gd name="T55" fmla="*/ 2147483646 h 240"/>
                <a:gd name="T56" fmla="*/ 2147483646 w 144"/>
                <a:gd name="T57" fmla="*/ 2147483646 h 240"/>
                <a:gd name="T58" fmla="*/ 2147483646 w 144"/>
                <a:gd name="T59" fmla="*/ 2147483646 h 240"/>
                <a:gd name="T60" fmla="*/ 2147483646 w 144"/>
                <a:gd name="T61" fmla="*/ 2147483646 h 240"/>
                <a:gd name="T62" fmla="*/ 2147483646 w 144"/>
                <a:gd name="T63" fmla="*/ 2147483646 h 240"/>
                <a:gd name="T64" fmla="*/ 2147483646 w 144"/>
                <a:gd name="T65" fmla="*/ 2147483646 h 240"/>
                <a:gd name="T66" fmla="*/ 2147483646 w 144"/>
                <a:gd name="T67" fmla="*/ 2147483646 h 240"/>
                <a:gd name="T68" fmla="*/ 2147483646 w 144"/>
                <a:gd name="T69" fmla="*/ 2147483646 h 240"/>
                <a:gd name="T70" fmla="*/ 2147483646 w 144"/>
                <a:gd name="T71" fmla="*/ 2147483646 h 240"/>
                <a:gd name="T72" fmla="*/ 2147483646 w 144"/>
                <a:gd name="T73" fmla="*/ 2147483646 h 240"/>
                <a:gd name="T74" fmla="*/ 2147483646 w 144"/>
                <a:gd name="T75" fmla="*/ 2147483646 h 240"/>
                <a:gd name="T76" fmla="*/ 2147483646 w 144"/>
                <a:gd name="T77" fmla="*/ 2147483646 h 240"/>
                <a:gd name="T78" fmla="*/ 2147483646 w 144"/>
                <a:gd name="T79" fmla="*/ 2147483646 h 240"/>
                <a:gd name="T80" fmla="*/ 2147483646 w 144"/>
                <a:gd name="T81" fmla="*/ 2147483646 h 240"/>
                <a:gd name="T82" fmla="*/ 2147483646 w 144"/>
                <a:gd name="T83" fmla="*/ 2147483646 h 240"/>
                <a:gd name="T84" fmla="*/ 0 w 144"/>
                <a:gd name="T85" fmla="*/ 2147483646 h 240"/>
                <a:gd name="T86" fmla="*/ 0 w 144"/>
                <a:gd name="T87" fmla="*/ 2147483646 h 240"/>
                <a:gd name="T88" fmla="*/ 2147483646 w 144"/>
                <a:gd name="T89" fmla="*/ 2147483646 h 240"/>
                <a:gd name="T90" fmla="*/ 2147483646 w 144"/>
                <a:gd name="T91" fmla="*/ 2147483646 h 240"/>
                <a:gd name="T92" fmla="*/ 2147483646 w 144"/>
                <a:gd name="T93" fmla="*/ 2147483646 h 240"/>
                <a:gd name="T94" fmla="*/ 2147483646 w 144"/>
                <a:gd name="T95" fmla="*/ 2147483646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240"/>
                <a:gd name="T146" fmla="*/ 144 w 144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240">
                  <a:moveTo>
                    <a:pt x="6" y="6"/>
                  </a:moveTo>
                  <a:lnTo>
                    <a:pt x="48" y="0"/>
                  </a:lnTo>
                  <a:lnTo>
                    <a:pt x="54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60" y="48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102" y="60"/>
                  </a:lnTo>
                  <a:lnTo>
                    <a:pt x="108" y="72"/>
                  </a:lnTo>
                  <a:lnTo>
                    <a:pt x="114" y="78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44" y="84"/>
                  </a:lnTo>
                  <a:lnTo>
                    <a:pt x="144" y="102"/>
                  </a:lnTo>
                  <a:lnTo>
                    <a:pt x="126" y="108"/>
                  </a:lnTo>
                  <a:lnTo>
                    <a:pt x="108" y="108"/>
                  </a:lnTo>
                  <a:lnTo>
                    <a:pt x="102" y="138"/>
                  </a:lnTo>
                  <a:lnTo>
                    <a:pt x="102" y="150"/>
                  </a:lnTo>
                  <a:lnTo>
                    <a:pt x="108" y="156"/>
                  </a:lnTo>
                  <a:lnTo>
                    <a:pt x="108" y="168"/>
                  </a:lnTo>
                  <a:lnTo>
                    <a:pt x="120" y="186"/>
                  </a:lnTo>
                  <a:lnTo>
                    <a:pt x="120" y="216"/>
                  </a:lnTo>
                  <a:lnTo>
                    <a:pt x="90" y="216"/>
                  </a:lnTo>
                  <a:lnTo>
                    <a:pt x="84" y="222"/>
                  </a:lnTo>
                  <a:lnTo>
                    <a:pt x="66" y="222"/>
                  </a:lnTo>
                  <a:lnTo>
                    <a:pt x="60" y="240"/>
                  </a:lnTo>
                  <a:lnTo>
                    <a:pt x="54" y="228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0" y="186"/>
                  </a:lnTo>
                  <a:lnTo>
                    <a:pt x="42" y="162"/>
                  </a:lnTo>
                  <a:lnTo>
                    <a:pt x="42" y="138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24" y="96"/>
                  </a:lnTo>
                  <a:lnTo>
                    <a:pt x="18" y="84"/>
                  </a:lnTo>
                  <a:lnTo>
                    <a:pt x="6" y="7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32F39396-0AD2-A887-1B73-61516D99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4279900"/>
              <a:ext cx="425450" cy="276225"/>
            </a:xfrm>
            <a:custGeom>
              <a:avLst/>
              <a:gdLst>
                <a:gd name="T0" fmla="*/ 2147483646 w 276"/>
                <a:gd name="T1" fmla="*/ 2147483646 h 186"/>
                <a:gd name="T2" fmla="*/ 2147483646 w 276"/>
                <a:gd name="T3" fmla="*/ 2147483646 h 186"/>
                <a:gd name="T4" fmla="*/ 2147483646 w 276"/>
                <a:gd name="T5" fmla="*/ 2147483646 h 186"/>
                <a:gd name="T6" fmla="*/ 2147483646 w 276"/>
                <a:gd name="T7" fmla="*/ 2147483646 h 186"/>
                <a:gd name="T8" fmla="*/ 2147483646 w 276"/>
                <a:gd name="T9" fmla="*/ 2147483646 h 186"/>
                <a:gd name="T10" fmla="*/ 2147483646 w 276"/>
                <a:gd name="T11" fmla="*/ 2147483646 h 186"/>
                <a:gd name="T12" fmla="*/ 2147483646 w 276"/>
                <a:gd name="T13" fmla="*/ 2147483646 h 186"/>
                <a:gd name="T14" fmla="*/ 2147483646 w 276"/>
                <a:gd name="T15" fmla="*/ 2147483646 h 186"/>
                <a:gd name="T16" fmla="*/ 2147483646 w 276"/>
                <a:gd name="T17" fmla="*/ 2147483646 h 186"/>
                <a:gd name="T18" fmla="*/ 0 w 276"/>
                <a:gd name="T19" fmla="*/ 0 h 186"/>
                <a:gd name="T20" fmla="*/ 0 w 276"/>
                <a:gd name="T21" fmla="*/ 2147483646 h 186"/>
                <a:gd name="T22" fmla="*/ 2147483646 w 276"/>
                <a:gd name="T23" fmla="*/ 2147483646 h 186"/>
                <a:gd name="T24" fmla="*/ 0 w 276"/>
                <a:gd name="T25" fmla="*/ 2147483646 h 186"/>
                <a:gd name="T26" fmla="*/ 2147483646 w 276"/>
                <a:gd name="T27" fmla="*/ 2147483646 h 186"/>
                <a:gd name="T28" fmla="*/ 2147483646 w 276"/>
                <a:gd name="T29" fmla="*/ 2147483646 h 186"/>
                <a:gd name="T30" fmla="*/ 2147483646 w 276"/>
                <a:gd name="T31" fmla="*/ 2147483646 h 186"/>
                <a:gd name="T32" fmla="*/ 2147483646 w 276"/>
                <a:gd name="T33" fmla="*/ 2147483646 h 186"/>
                <a:gd name="T34" fmla="*/ 2147483646 w 276"/>
                <a:gd name="T35" fmla="*/ 2147483646 h 186"/>
                <a:gd name="T36" fmla="*/ 2147483646 w 276"/>
                <a:gd name="T37" fmla="*/ 2147483646 h 186"/>
                <a:gd name="T38" fmla="*/ 2147483646 w 276"/>
                <a:gd name="T39" fmla="*/ 2147483646 h 186"/>
                <a:gd name="T40" fmla="*/ 2147483646 w 276"/>
                <a:gd name="T41" fmla="*/ 2147483646 h 186"/>
                <a:gd name="T42" fmla="*/ 2147483646 w 276"/>
                <a:gd name="T43" fmla="*/ 2147483646 h 186"/>
                <a:gd name="T44" fmla="*/ 2147483646 w 276"/>
                <a:gd name="T45" fmla="*/ 2147483646 h 186"/>
                <a:gd name="T46" fmla="*/ 2147483646 w 276"/>
                <a:gd name="T47" fmla="*/ 2147483646 h 186"/>
                <a:gd name="T48" fmla="*/ 2147483646 w 276"/>
                <a:gd name="T49" fmla="*/ 2147483646 h 186"/>
                <a:gd name="T50" fmla="*/ 2147483646 w 276"/>
                <a:gd name="T51" fmla="*/ 2147483646 h 186"/>
                <a:gd name="T52" fmla="*/ 2147483646 w 276"/>
                <a:gd name="T53" fmla="*/ 2147483646 h 186"/>
                <a:gd name="T54" fmla="*/ 2147483646 w 276"/>
                <a:gd name="T55" fmla="*/ 2147483646 h 186"/>
                <a:gd name="T56" fmla="*/ 2147483646 w 276"/>
                <a:gd name="T57" fmla="*/ 2147483646 h 186"/>
                <a:gd name="T58" fmla="*/ 2147483646 w 276"/>
                <a:gd name="T59" fmla="*/ 2147483646 h 1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6"/>
                <a:gd name="T91" fmla="*/ 0 h 186"/>
                <a:gd name="T92" fmla="*/ 276 w 276"/>
                <a:gd name="T93" fmla="*/ 186 h 1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6" h="186">
                  <a:moveTo>
                    <a:pt x="246" y="36"/>
                  </a:moveTo>
                  <a:lnTo>
                    <a:pt x="234" y="36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78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0" y="30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12" y="54"/>
                  </a:lnTo>
                  <a:lnTo>
                    <a:pt x="48" y="78"/>
                  </a:lnTo>
                  <a:lnTo>
                    <a:pt x="54" y="96"/>
                  </a:lnTo>
                  <a:lnTo>
                    <a:pt x="54" y="108"/>
                  </a:lnTo>
                  <a:lnTo>
                    <a:pt x="66" y="126"/>
                  </a:lnTo>
                  <a:lnTo>
                    <a:pt x="72" y="150"/>
                  </a:lnTo>
                  <a:lnTo>
                    <a:pt x="108" y="168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0" y="186"/>
                  </a:lnTo>
                  <a:lnTo>
                    <a:pt x="138" y="174"/>
                  </a:lnTo>
                  <a:lnTo>
                    <a:pt x="276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8EB70AD5-8A0C-B36F-AC2C-88D01E0B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4167188"/>
              <a:ext cx="573088" cy="596900"/>
            </a:xfrm>
            <a:custGeom>
              <a:avLst/>
              <a:gdLst>
                <a:gd name="T0" fmla="*/ 2147483646 w 372"/>
                <a:gd name="T1" fmla="*/ 0 h 396"/>
                <a:gd name="T2" fmla="*/ 2147483646 w 372"/>
                <a:gd name="T3" fmla="*/ 2147483646 h 396"/>
                <a:gd name="T4" fmla="*/ 2147483646 w 372"/>
                <a:gd name="T5" fmla="*/ 2147483646 h 396"/>
                <a:gd name="T6" fmla="*/ 2147483646 w 372"/>
                <a:gd name="T7" fmla="*/ 2147483646 h 396"/>
                <a:gd name="T8" fmla="*/ 2147483646 w 372"/>
                <a:gd name="T9" fmla="*/ 2147483646 h 396"/>
                <a:gd name="T10" fmla="*/ 2147483646 w 372"/>
                <a:gd name="T11" fmla="*/ 2147483646 h 396"/>
                <a:gd name="T12" fmla="*/ 2147483646 w 372"/>
                <a:gd name="T13" fmla="*/ 2147483646 h 396"/>
                <a:gd name="T14" fmla="*/ 2147483646 w 372"/>
                <a:gd name="T15" fmla="*/ 2147483646 h 396"/>
                <a:gd name="T16" fmla="*/ 2147483646 w 372"/>
                <a:gd name="T17" fmla="*/ 2147483646 h 396"/>
                <a:gd name="T18" fmla="*/ 2147483646 w 372"/>
                <a:gd name="T19" fmla="*/ 2147483646 h 396"/>
                <a:gd name="T20" fmla="*/ 2147483646 w 372"/>
                <a:gd name="T21" fmla="*/ 2147483646 h 396"/>
                <a:gd name="T22" fmla="*/ 2147483646 w 372"/>
                <a:gd name="T23" fmla="*/ 2147483646 h 396"/>
                <a:gd name="T24" fmla="*/ 2147483646 w 372"/>
                <a:gd name="T25" fmla="*/ 2147483646 h 396"/>
                <a:gd name="T26" fmla="*/ 2147483646 w 372"/>
                <a:gd name="T27" fmla="*/ 2147483646 h 396"/>
                <a:gd name="T28" fmla="*/ 2147483646 w 372"/>
                <a:gd name="T29" fmla="*/ 2147483646 h 396"/>
                <a:gd name="T30" fmla="*/ 2147483646 w 372"/>
                <a:gd name="T31" fmla="*/ 2147483646 h 396"/>
                <a:gd name="T32" fmla="*/ 2147483646 w 372"/>
                <a:gd name="T33" fmla="*/ 2147483646 h 396"/>
                <a:gd name="T34" fmla="*/ 2147483646 w 372"/>
                <a:gd name="T35" fmla="*/ 2147483646 h 396"/>
                <a:gd name="T36" fmla="*/ 2147483646 w 372"/>
                <a:gd name="T37" fmla="*/ 2147483646 h 396"/>
                <a:gd name="T38" fmla="*/ 2147483646 w 372"/>
                <a:gd name="T39" fmla="*/ 2147483646 h 396"/>
                <a:gd name="T40" fmla="*/ 0 w 372"/>
                <a:gd name="T41" fmla="*/ 2147483646 h 396"/>
                <a:gd name="T42" fmla="*/ 2147483646 w 372"/>
                <a:gd name="T43" fmla="*/ 2147483646 h 396"/>
                <a:gd name="T44" fmla="*/ 2147483646 w 372"/>
                <a:gd name="T45" fmla="*/ 2147483646 h 396"/>
                <a:gd name="T46" fmla="*/ 2147483646 w 372"/>
                <a:gd name="T47" fmla="*/ 2147483646 h 396"/>
                <a:gd name="T48" fmla="*/ 2147483646 w 372"/>
                <a:gd name="T49" fmla="*/ 2147483646 h 396"/>
                <a:gd name="T50" fmla="*/ 2147483646 w 372"/>
                <a:gd name="T51" fmla="*/ 2147483646 h 396"/>
                <a:gd name="T52" fmla="*/ 2147483646 w 372"/>
                <a:gd name="T53" fmla="*/ 2147483646 h 396"/>
                <a:gd name="T54" fmla="*/ 2147483646 w 372"/>
                <a:gd name="T55" fmla="*/ 2147483646 h 396"/>
                <a:gd name="T56" fmla="*/ 2147483646 w 372"/>
                <a:gd name="T57" fmla="*/ 2147483646 h 396"/>
                <a:gd name="T58" fmla="*/ 2147483646 w 372"/>
                <a:gd name="T59" fmla="*/ 2147483646 h 396"/>
                <a:gd name="T60" fmla="*/ 2147483646 w 372"/>
                <a:gd name="T61" fmla="*/ 2147483646 h 396"/>
                <a:gd name="T62" fmla="*/ 2147483646 w 372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96"/>
                <a:gd name="T98" fmla="*/ 372 w 372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96">
                  <a:moveTo>
                    <a:pt x="198" y="0"/>
                  </a:moveTo>
                  <a:lnTo>
                    <a:pt x="372" y="180"/>
                  </a:lnTo>
                  <a:lnTo>
                    <a:pt x="174" y="288"/>
                  </a:lnTo>
                  <a:lnTo>
                    <a:pt x="174" y="306"/>
                  </a:lnTo>
                  <a:lnTo>
                    <a:pt x="90" y="396"/>
                  </a:lnTo>
                  <a:lnTo>
                    <a:pt x="78" y="390"/>
                  </a:lnTo>
                  <a:lnTo>
                    <a:pt x="78" y="384"/>
                  </a:lnTo>
                  <a:lnTo>
                    <a:pt x="36" y="384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2"/>
                  </a:lnTo>
                  <a:lnTo>
                    <a:pt x="12" y="336"/>
                  </a:lnTo>
                  <a:lnTo>
                    <a:pt x="24" y="330"/>
                  </a:lnTo>
                  <a:lnTo>
                    <a:pt x="24" y="312"/>
                  </a:lnTo>
                  <a:lnTo>
                    <a:pt x="30" y="300"/>
                  </a:lnTo>
                  <a:lnTo>
                    <a:pt x="24" y="294"/>
                  </a:lnTo>
                  <a:lnTo>
                    <a:pt x="18" y="294"/>
                  </a:lnTo>
                  <a:lnTo>
                    <a:pt x="12" y="288"/>
                  </a:lnTo>
                  <a:lnTo>
                    <a:pt x="6" y="276"/>
                  </a:lnTo>
                  <a:lnTo>
                    <a:pt x="6" y="258"/>
                  </a:lnTo>
                  <a:lnTo>
                    <a:pt x="0" y="246"/>
                  </a:lnTo>
                  <a:lnTo>
                    <a:pt x="90" y="162"/>
                  </a:lnTo>
                  <a:lnTo>
                    <a:pt x="108" y="150"/>
                  </a:lnTo>
                  <a:lnTo>
                    <a:pt x="138" y="132"/>
                  </a:lnTo>
                  <a:lnTo>
                    <a:pt x="156" y="132"/>
                  </a:lnTo>
                  <a:lnTo>
                    <a:pt x="174" y="126"/>
                  </a:lnTo>
                  <a:lnTo>
                    <a:pt x="186" y="132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92" y="12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23570F7-9189-FD5E-B40F-4C1EC177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4252913"/>
              <a:ext cx="566738" cy="471487"/>
            </a:xfrm>
            <a:custGeom>
              <a:avLst/>
              <a:gdLst>
                <a:gd name="T0" fmla="*/ 0 w 368"/>
                <a:gd name="T1" fmla="*/ 2147483646 h 315"/>
                <a:gd name="T2" fmla="*/ 2147483646 w 368"/>
                <a:gd name="T3" fmla="*/ 2147483646 h 315"/>
                <a:gd name="T4" fmla="*/ 2147483646 w 368"/>
                <a:gd name="T5" fmla="*/ 2147483646 h 315"/>
                <a:gd name="T6" fmla="*/ 2147483646 w 368"/>
                <a:gd name="T7" fmla="*/ 2147483646 h 315"/>
                <a:gd name="T8" fmla="*/ 2147483646 w 368"/>
                <a:gd name="T9" fmla="*/ 2147483646 h 315"/>
                <a:gd name="T10" fmla="*/ 2147483646 w 368"/>
                <a:gd name="T11" fmla="*/ 2147483646 h 315"/>
                <a:gd name="T12" fmla="*/ 2147483646 w 368"/>
                <a:gd name="T13" fmla="*/ 2147483646 h 315"/>
                <a:gd name="T14" fmla="*/ 2147483646 w 368"/>
                <a:gd name="T15" fmla="*/ 2147483646 h 315"/>
                <a:gd name="T16" fmla="*/ 2147483646 w 368"/>
                <a:gd name="T17" fmla="*/ 2147483646 h 315"/>
                <a:gd name="T18" fmla="*/ 2147483646 w 368"/>
                <a:gd name="T19" fmla="*/ 2147483646 h 315"/>
                <a:gd name="T20" fmla="*/ 2147483646 w 368"/>
                <a:gd name="T21" fmla="*/ 2147483646 h 315"/>
                <a:gd name="T22" fmla="*/ 2147483646 w 368"/>
                <a:gd name="T23" fmla="*/ 2147483646 h 315"/>
                <a:gd name="T24" fmla="*/ 2147483646 w 368"/>
                <a:gd name="T25" fmla="*/ 2147483646 h 315"/>
                <a:gd name="T26" fmla="*/ 2147483646 w 368"/>
                <a:gd name="T27" fmla="*/ 2147483646 h 315"/>
                <a:gd name="T28" fmla="*/ 2147483646 w 368"/>
                <a:gd name="T29" fmla="*/ 2147483646 h 315"/>
                <a:gd name="T30" fmla="*/ 2147483646 w 368"/>
                <a:gd name="T31" fmla="*/ 2147483646 h 315"/>
                <a:gd name="T32" fmla="*/ 2147483646 w 368"/>
                <a:gd name="T33" fmla="*/ 2147483646 h 315"/>
                <a:gd name="T34" fmla="*/ 2147483646 w 368"/>
                <a:gd name="T35" fmla="*/ 2147483646 h 315"/>
                <a:gd name="T36" fmla="*/ 2147483646 w 368"/>
                <a:gd name="T37" fmla="*/ 2147483646 h 315"/>
                <a:gd name="T38" fmla="*/ 2147483646 w 368"/>
                <a:gd name="T39" fmla="*/ 2147483646 h 315"/>
                <a:gd name="T40" fmla="*/ 2147483646 w 368"/>
                <a:gd name="T41" fmla="*/ 2147483646 h 315"/>
                <a:gd name="T42" fmla="*/ 2147483646 w 368"/>
                <a:gd name="T43" fmla="*/ 0 h 315"/>
                <a:gd name="T44" fmla="*/ 2147483646 w 368"/>
                <a:gd name="T45" fmla="*/ 2147483646 h 315"/>
                <a:gd name="T46" fmla="*/ 2147483646 w 368"/>
                <a:gd name="T47" fmla="*/ 2147483646 h 315"/>
                <a:gd name="T48" fmla="*/ 2147483646 w 368"/>
                <a:gd name="T49" fmla="*/ 2147483646 h 315"/>
                <a:gd name="T50" fmla="*/ 2147483646 w 368"/>
                <a:gd name="T51" fmla="*/ 2147483646 h 315"/>
                <a:gd name="T52" fmla="*/ 2147483646 w 368"/>
                <a:gd name="T53" fmla="*/ 2147483646 h 315"/>
                <a:gd name="T54" fmla="*/ 2147483646 w 368"/>
                <a:gd name="T55" fmla="*/ 2147483646 h 315"/>
                <a:gd name="T56" fmla="*/ 2147483646 w 368"/>
                <a:gd name="T57" fmla="*/ 2147483646 h 315"/>
                <a:gd name="T58" fmla="*/ 2147483646 w 368"/>
                <a:gd name="T59" fmla="*/ 2147483646 h 315"/>
                <a:gd name="T60" fmla="*/ 2147483646 w 368"/>
                <a:gd name="T61" fmla="*/ 2147483646 h 315"/>
                <a:gd name="T62" fmla="*/ 2147483646 w 368"/>
                <a:gd name="T63" fmla="*/ 2147483646 h 315"/>
                <a:gd name="T64" fmla="*/ 2147483646 w 368"/>
                <a:gd name="T65" fmla="*/ 2147483646 h 315"/>
                <a:gd name="T66" fmla="*/ 2147483646 w 368"/>
                <a:gd name="T67" fmla="*/ 2147483646 h 315"/>
                <a:gd name="T68" fmla="*/ 2147483646 w 368"/>
                <a:gd name="T69" fmla="*/ 2147483646 h 315"/>
                <a:gd name="T70" fmla="*/ 2147483646 w 368"/>
                <a:gd name="T71" fmla="*/ 2147483646 h 315"/>
                <a:gd name="T72" fmla="*/ 2147483646 w 368"/>
                <a:gd name="T73" fmla="*/ 2147483646 h 315"/>
                <a:gd name="T74" fmla="*/ 2147483646 w 368"/>
                <a:gd name="T75" fmla="*/ 2147483646 h 315"/>
                <a:gd name="T76" fmla="*/ 2147483646 w 368"/>
                <a:gd name="T77" fmla="*/ 2147483646 h 315"/>
                <a:gd name="T78" fmla="*/ 2147483646 w 368"/>
                <a:gd name="T79" fmla="*/ 2147483646 h 315"/>
                <a:gd name="T80" fmla="*/ 2147483646 w 368"/>
                <a:gd name="T81" fmla="*/ 2147483646 h 315"/>
                <a:gd name="T82" fmla="*/ 2147483646 w 368"/>
                <a:gd name="T83" fmla="*/ 2147483646 h 315"/>
                <a:gd name="T84" fmla="*/ 2147483646 w 368"/>
                <a:gd name="T85" fmla="*/ 2147483646 h 315"/>
                <a:gd name="T86" fmla="*/ 2147483646 w 368"/>
                <a:gd name="T87" fmla="*/ 2147483646 h 315"/>
                <a:gd name="T88" fmla="*/ 2147483646 w 368"/>
                <a:gd name="T89" fmla="*/ 2147483646 h 315"/>
                <a:gd name="T90" fmla="*/ 2147483646 w 368"/>
                <a:gd name="T91" fmla="*/ 2147483646 h 315"/>
                <a:gd name="T92" fmla="*/ 0 w 368"/>
                <a:gd name="T93" fmla="*/ 2147483646 h 315"/>
                <a:gd name="T94" fmla="*/ 0 w 368"/>
                <a:gd name="T95" fmla="*/ 2147483646 h 3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8"/>
                <a:gd name="T145" fmla="*/ 0 h 315"/>
                <a:gd name="T146" fmla="*/ 368 w 368"/>
                <a:gd name="T147" fmla="*/ 315 h 3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8" h="315">
                  <a:moveTo>
                    <a:pt x="0" y="126"/>
                  </a:moveTo>
                  <a:lnTo>
                    <a:pt x="18" y="114"/>
                  </a:lnTo>
                  <a:lnTo>
                    <a:pt x="18" y="108"/>
                  </a:lnTo>
                  <a:lnTo>
                    <a:pt x="6" y="90"/>
                  </a:lnTo>
                  <a:lnTo>
                    <a:pt x="12" y="84"/>
                  </a:lnTo>
                  <a:lnTo>
                    <a:pt x="36" y="84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50" y="66"/>
                  </a:lnTo>
                  <a:lnTo>
                    <a:pt x="174" y="60"/>
                  </a:lnTo>
                  <a:lnTo>
                    <a:pt x="192" y="66"/>
                  </a:lnTo>
                  <a:lnTo>
                    <a:pt x="210" y="60"/>
                  </a:lnTo>
                  <a:lnTo>
                    <a:pt x="222" y="48"/>
                  </a:lnTo>
                  <a:lnTo>
                    <a:pt x="228" y="48"/>
                  </a:lnTo>
                  <a:lnTo>
                    <a:pt x="246" y="42"/>
                  </a:lnTo>
                  <a:lnTo>
                    <a:pt x="258" y="18"/>
                  </a:lnTo>
                  <a:lnTo>
                    <a:pt x="282" y="6"/>
                  </a:lnTo>
                  <a:lnTo>
                    <a:pt x="288" y="0"/>
                  </a:lnTo>
                  <a:lnTo>
                    <a:pt x="348" y="30"/>
                  </a:lnTo>
                  <a:lnTo>
                    <a:pt x="354" y="42"/>
                  </a:lnTo>
                  <a:lnTo>
                    <a:pt x="368" y="59"/>
                  </a:lnTo>
                  <a:lnTo>
                    <a:pt x="342" y="78"/>
                  </a:lnTo>
                  <a:lnTo>
                    <a:pt x="341" y="89"/>
                  </a:lnTo>
                  <a:lnTo>
                    <a:pt x="318" y="102"/>
                  </a:lnTo>
                  <a:lnTo>
                    <a:pt x="308" y="131"/>
                  </a:lnTo>
                  <a:lnTo>
                    <a:pt x="270" y="156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64" y="192"/>
                  </a:lnTo>
                  <a:lnTo>
                    <a:pt x="255" y="197"/>
                  </a:lnTo>
                  <a:lnTo>
                    <a:pt x="251" y="218"/>
                  </a:lnTo>
                  <a:lnTo>
                    <a:pt x="216" y="216"/>
                  </a:lnTo>
                  <a:lnTo>
                    <a:pt x="159" y="281"/>
                  </a:lnTo>
                  <a:lnTo>
                    <a:pt x="122" y="315"/>
                  </a:lnTo>
                  <a:lnTo>
                    <a:pt x="102" y="300"/>
                  </a:lnTo>
                  <a:lnTo>
                    <a:pt x="78" y="294"/>
                  </a:lnTo>
                  <a:lnTo>
                    <a:pt x="66" y="281"/>
                  </a:lnTo>
                  <a:lnTo>
                    <a:pt x="63" y="263"/>
                  </a:lnTo>
                  <a:lnTo>
                    <a:pt x="60" y="252"/>
                  </a:lnTo>
                  <a:lnTo>
                    <a:pt x="33" y="230"/>
                  </a:lnTo>
                  <a:lnTo>
                    <a:pt x="30" y="192"/>
                  </a:lnTo>
                  <a:lnTo>
                    <a:pt x="12" y="162"/>
                  </a:lnTo>
                  <a:lnTo>
                    <a:pt x="0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CBF4F8BE-230C-0252-20FA-E8C6273D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440238"/>
              <a:ext cx="644525" cy="582612"/>
            </a:xfrm>
            <a:custGeom>
              <a:avLst/>
              <a:gdLst>
                <a:gd name="T0" fmla="*/ 2147483646 w 416"/>
                <a:gd name="T1" fmla="*/ 2147483646 h 390"/>
                <a:gd name="T2" fmla="*/ 2147483646 w 416"/>
                <a:gd name="T3" fmla="*/ 0 h 390"/>
                <a:gd name="T4" fmla="*/ 2147483646 w 416"/>
                <a:gd name="T5" fmla="*/ 2147483646 h 390"/>
                <a:gd name="T6" fmla="*/ 2147483646 w 416"/>
                <a:gd name="T7" fmla="*/ 2147483646 h 390"/>
                <a:gd name="T8" fmla="*/ 2147483646 w 416"/>
                <a:gd name="T9" fmla="*/ 2147483646 h 390"/>
                <a:gd name="T10" fmla="*/ 2147483646 w 416"/>
                <a:gd name="T11" fmla="*/ 2147483646 h 390"/>
                <a:gd name="T12" fmla="*/ 2147483646 w 416"/>
                <a:gd name="T13" fmla="*/ 2147483646 h 390"/>
                <a:gd name="T14" fmla="*/ 2147483646 w 416"/>
                <a:gd name="T15" fmla="*/ 2147483646 h 390"/>
                <a:gd name="T16" fmla="*/ 2147483646 w 416"/>
                <a:gd name="T17" fmla="*/ 2147483646 h 390"/>
                <a:gd name="T18" fmla="*/ 2147483646 w 416"/>
                <a:gd name="T19" fmla="*/ 2147483646 h 390"/>
                <a:gd name="T20" fmla="*/ 2147483646 w 416"/>
                <a:gd name="T21" fmla="*/ 2147483646 h 390"/>
                <a:gd name="T22" fmla="*/ 2147483646 w 416"/>
                <a:gd name="T23" fmla="*/ 2147483646 h 390"/>
                <a:gd name="T24" fmla="*/ 2147483646 w 416"/>
                <a:gd name="T25" fmla="*/ 2147483646 h 390"/>
                <a:gd name="T26" fmla="*/ 2147483646 w 416"/>
                <a:gd name="T27" fmla="*/ 2147483646 h 390"/>
                <a:gd name="T28" fmla="*/ 2147483646 w 416"/>
                <a:gd name="T29" fmla="*/ 2147483646 h 390"/>
                <a:gd name="T30" fmla="*/ 2147483646 w 416"/>
                <a:gd name="T31" fmla="*/ 2147483646 h 390"/>
                <a:gd name="T32" fmla="*/ 2147483646 w 416"/>
                <a:gd name="T33" fmla="*/ 2147483646 h 390"/>
                <a:gd name="T34" fmla="*/ 2147483646 w 416"/>
                <a:gd name="T35" fmla="*/ 2147483646 h 390"/>
                <a:gd name="T36" fmla="*/ 2147483646 w 416"/>
                <a:gd name="T37" fmla="*/ 2147483646 h 390"/>
                <a:gd name="T38" fmla="*/ 2147483646 w 416"/>
                <a:gd name="T39" fmla="*/ 2147483646 h 390"/>
                <a:gd name="T40" fmla="*/ 2147483646 w 416"/>
                <a:gd name="T41" fmla="*/ 2147483646 h 390"/>
                <a:gd name="T42" fmla="*/ 2147483646 w 416"/>
                <a:gd name="T43" fmla="*/ 2147483646 h 390"/>
                <a:gd name="T44" fmla="*/ 2147483646 w 416"/>
                <a:gd name="T45" fmla="*/ 2147483646 h 390"/>
                <a:gd name="T46" fmla="*/ 0 w 416"/>
                <a:gd name="T47" fmla="*/ 2147483646 h 390"/>
                <a:gd name="T48" fmla="*/ 0 w 416"/>
                <a:gd name="T49" fmla="*/ 2147483646 h 390"/>
                <a:gd name="T50" fmla="*/ 2147483646 w 416"/>
                <a:gd name="T51" fmla="*/ 2147483646 h 390"/>
                <a:gd name="T52" fmla="*/ 2147483646 w 416"/>
                <a:gd name="T53" fmla="*/ 2147483646 h 390"/>
                <a:gd name="T54" fmla="*/ 2147483646 w 416"/>
                <a:gd name="T55" fmla="*/ 2147483646 h 390"/>
                <a:gd name="T56" fmla="*/ 2147483646 w 416"/>
                <a:gd name="T57" fmla="*/ 2147483646 h 390"/>
                <a:gd name="T58" fmla="*/ 2147483646 w 416"/>
                <a:gd name="T59" fmla="*/ 2147483646 h 390"/>
                <a:gd name="T60" fmla="*/ 2147483646 w 416"/>
                <a:gd name="T61" fmla="*/ 2147483646 h 390"/>
                <a:gd name="T62" fmla="*/ 2147483646 w 416"/>
                <a:gd name="T63" fmla="*/ 2147483646 h 390"/>
                <a:gd name="T64" fmla="*/ 2147483646 w 416"/>
                <a:gd name="T65" fmla="*/ 2147483646 h 390"/>
                <a:gd name="T66" fmla="*/ 2147483646 w 416"/>
                <a:gd name="T67" fmla="*/ 2147483646 h 3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6"/>
                <a:gd name="T103" fmla="*/ 0 h 390"/>
                <a:gd name="T104" fmla="*/ 416 w 416"/>
                <a:gd name="T105" fmla="*/ 390 h 3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6" h="390">
                  <a:moveTo>
                    <a:pt x="90" y="102"/>
                  </a:moveTo>
                  <a:lnTo>
                    <a:pt x="294" y="0"/>
                  </a:lnTo>
                  <a:lnTo>
                    <a:pt x="330" y="72"/>
                  </a:lnTo>
                  <a:lnTo>
                    <a:pt x="330" y="102"/>
                  </a:lnTo>
                  <a:lnTo>
                    <a:pt x="360" y="126"/>
                  </a:lnTo>
                  <a:lnTo>
                    <a:pt x="366" y="156"/>
                  </a:lnTo>
                  <a:lnTo>
                    <a:pt x="378" y="168"/>
                  </a:lnTo>
                  <a:lnTo>
                    <a:pt x="402" y="174"/>
                  </a:lnTo>
                  <a:lnTo>
                    <a:pt x="416" y="191"/>
                  </a:lnTo>
                  <a:lnTo>
                    <a:pt x="396" y="198"/>
                  </a:lnTo>
                  <a:lnTo>
                    <a:pt x="360" y="198"/>
                  </a:lnTo>
                  <a:lnTo>
                    <a:pt x="324" y="204"/>
                  </a:lnTo>
                  <a:lnTo>
                    <a:pt x="312" y="216"/>
                  </a:lnTo>
                  <a:lnTo>
                    <a:pt x="270" y="234"/>
                  </a:lnTo>
                  <a:lnTo>
                    <a:pt x="246" y="258"/>
                  </a:lnTo>
                  <a:lnTo>
                    <a:pt x="126" y="390"/>
                  </a:lnTo>
                  <a:lnTo>
                    <a:pt x="102" y="384"/>
                  </a:lnTo>
                  <a:lnTo>
                    <a:pt x="84" y="372"/>
                  </a:lnTo>
                  <a:lnTo>
                    <a:pt x="48" y="354"/>
                  </a:lnTo>
                  <a:lnTo>
                    <a:pt x="42" y="348"/>
                  </a:lnTo>
                  <a:lnTo>
                    <a:pt x="30" y="318"/>
                  </a:lnTo>
                  <a:lnTo>
                    <a:pt x="12" y="312"/>
                  </a:lnTo>
                  <a:lnTo>
                    <a:pt x="6" y="282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12" y="258"/>
                  </a:lnTo>
                  <a:lnTo>
                    <a:pt x="18" y="252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22"/>
                  </a:lnTo>
                  <a:lnTo>
                    <a:pt x="12" y="216"/>
                  </a:lnTo>
                  <a:lnTo>
                    <a:pt x="96" y="126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A676F906-EF82-0FBA-603E-B9102A45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4540250"/>
              <a:ext cx="519113" cy="376238"/>
            </a:xfrm>
            <a:custGeom>
              <a:avLst/>
              <a:gdLst>
                <a:gd name="T0" fmla="*/ 2147483646 w 336"/>
                <a:gd name="T1" fmla="*/ 0 h 252"/>
                <a:gd name="T2" fmla="*/ 2147483646 w 336"/>
                <a:gd name="T3" fmla="*/ 2147483646 h 252"/>
                <a:gd name="T4" fmla="*/ 2147483646 w 336"/>
                <a:gd name="T5" fmla="*/ 2147483646 h 252"/>
                <a:gd name="T6" fmla="*/ 2147483646 w 336"/>
                <a:gd name="T7" fmla="*/ 0 h 252"/>
                <a:gd name="T8" fmla="*/ 2147483646 w 336"/>
                <a:gd name="T9" fmla="*/ 2147483646 h 252"/>
                <a:gd name="T10" fmla="*/ 0 w 336"/>
                <a:gd name="T11" fmla="*/ 2147483646 h 252"/>
                <a:gd name="T12" fmla="*/ 2147483646 w 336"/>
                <a:gd name="T13" fmla="*/ 2147483646 h 252"/>
                <a:gd name="T14" fmla="*/ 2147483646 w 336"/>
                <a:gd name="T15" fmla="*/ 2147483646 h 252"/>
                <a:gd name="T16" fmla="*/ 2147483646 w 336"/>
                <a:gd name="T17" fmla="*/ 2147483646 h 252"/>
                <a:gd name="T18" fmla="*/ 2147483646 w 336"/>
                <a:gd name="T19" fmla="*/ 2147483646 h 252"/>
                <a:gd name="T20" fmla="*/ 2147483646 w 336"/>
                <a:gd name="T21" fmla="*/ 2147483646 h 252"/>
                <a:gd name="T22" fmla="*/ 2147483646 w 336"/>
                <a:gd name="T23" fmla="*/ 2147483646 h 252"/>
                <a:gd name="T24" fmla="*/ 2147483646 w 336"/>
                <a:gd name="T25" fmla="*/ 2147483646 h 252"/>
                <a:gd name="T26" fmla="*/ 2147483646 w 336"/>
                <a:gd name="T27" fmla="*/ 2147483646 h 252"/>
                <a:gd name="T28" fmla="*/ 2147483646 w 336"/>
                <a:gd name="T29" fmla="*/ 2147483646 h 252"/>
                <a:gd name="T30" fmla="*/ 2147483646 w 336"/>
                <a:gd name="T31" fmla="*/ 2147483646 h 252"/>
                <a:gd name="T32" fmla="*/ 2147483646 w 336"/>
                <a:gd name="T33" fmla="*/ 2147483646 h 252"/>
                <a:gd name="T34" fmla="*/ 2147483646 w 336"/>
                <a:gd name="T35" fmla="*/ 2147483646 h 252"/>
                <a:gd name="T36" fmla="*/ 2147483646 w 336"/>
                <a:gd name="T37" fmla="*/ 2147483646 h 252"/>
                <a:gd name="T38" fmla="*/ 2147483646 w 336"/>
                <a:gd name="T39" fmla="*/ 2147483646 h 252"/>
                <a:gd name="T40" fmla="*/ 2147483646 w 336"/>
                <a:gd name="T41" fmla="*/ 2147483646 h 252"/>
                <a:gd name="T42" fmla="*/ 2147483646 w 336"/>
                <a:gd name="T43" fmla="*/ 2147483646 h 252"/>
                <a:gd name="T44" fmla="*/ 2147483646 w 336"/>
                <a:gd name="T45" fmla="*/ 2147483646 h 252"/>
                <a:gd name="T46" fmla="*/ 2147483646 w 336"/>
                <a:gd name="T47" fmla="*/ 2147483646 h 252"/>
                <a:gd name="T48" fmla="*/ 2147483646 w 336"/>
                <a:gd name="T49" fmla="*/ 2147483646 h 252"/>
                <a:gd name="T50" fmla="*/ 2147483646 w 336"/>
                <a:gd name="T51" fmla="*/ 2147483646 h 252"/>
                <a:gd name="T52" fmla="*/ 2147483646 w 336"/>
                <a:gd name="T53" fmla="*/ 2147483646 h 252"/>
                <a:gd name="T54" fmla="*/ 2147483646 w 336"/>
                <a:gd name="T55" fmla="*/ 2147483646 h 252"/>
                <a:gd name="T56" fmla="*/ 2147483646 w 336"/>
                <a:gd name="T57" fmla="*/ 2147483646 h 252"/>
                <a:gd name="T58" fmla="*/ 2147483646 w 336"/>
                <a:gd name="T59" fmla="*/ 2147483646 h 252"/>
                <a:gd name="T60" fmla="*/ 2147483646 w 336"/>
                <a:gd name="T61" fmla="*/ 2147483646 h 252"/>
                <a:gd name="T62" fmla="*/ 2147483646 w 336"/>
                <a:gd name="T63" fmla="*/ 2147483646 h 252"/>
                <a:gd name="T64" fmla="*/ 2147483646 w 336"/>
                <a:gd name="T65" fmla="*/ 2147483646 h 252"/>
                <a:gd name="T66" fmla="*/ 2147483646 w 336"/>
                <a:gd name="T67" fmla="*/ 2147483646 h 252"/>
                <a:gd name="T68" fmla="*/ 2147483646 w 336"/>
                <a:gd name="T69" fmla="*/ 2147483646 h 252"/>
                <a:gd name="T70" fmla="*/ 2147483646 w 336"/>
                <a:gd name="T71" fmla="*/ 2147483646 h 252"/>
                <a:gd name="T72" fmla="*/ 2147483646 w 336"/>
                <a:gd name="T73" fmla="*/ 0 h 2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52"/>
                <a:gd name="T113" fmla="*/ 336 w 336"/>
                <a:gd name="T114" fmla="*/ 252 h 2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52">
                  <a:moveTo>
                    <a:pt x="240" y="0"/>
                  </a:moveTo>
                  <a:lnTo>
                    <a:pt x="108" y="0"/>
                  </a:lnTo>
                  <a:lnTo>
                    <a:pt x="96" y="12"/>
                  </a:lnTo>
                  <a:lnTo>
                    <a:pt x="84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6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24" y="96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20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8" y="150"/>
                  </a:lnTo>
                  <a:lnTo>
                    <a:pt x="114" y="162"/>
                  </a:lnTo>
                  <a:lnTo>
                    <a:pt x="126" y="168"/>
                  </a:lnTo>
                  <a:lnTo>
                    <a:pt x="126" y="180"/>
                  </a:lnTo>
                  <a:lnTo>
                    <a:pt x="138" y="186"/>
                  </a:lnTo>
                  <a:lnTo>
                    <a:pt x="144" y="192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74" y="228"/>
                  </a:lnTo>
                  <a:lnTo>
                    <a:pt x="180" y="222"/>
                  </a:lnTo>
                  <a:lnTo>
                    <a:pt x="186" y="234"/>
                  </a:lnTo>
                  <a:lnTo>
                    <a:pt x="198" y="246"/>
                  </a:lnTo>
                  <a:lnTo>
                    <a:pt x="210" y="252"/>
                  </a:lnTo>
                  <a:lnTo>
                    <a:pt x="216" y="252"/>
                  </a:lnTo>
                  <a:lnTo>
                    <a:pt x="228" y="246"/>
                  </a:lnTo>
                  <a:lnTo>
                    <a:pt x="234" y="246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0" y="222"/>
                  </a:lnTo>
                  <a:lnTo>
                    <a:pt x="246" y="222"/>
                  </a:lnTo>
                  <a:lnTo>
                    <a:pt x="252" y="216"/>
                  </a:lnTo>
                  <a:lnTo>
                    <a:pt x="258" y="216"/>
                  </a:lnTo>
                  <a:lnTo>
                    <a:pt x="258" y="222"/>
                  </a:lnTo>
                  <a:lnTo>
                    <a:pt x="264" y="228"/>
                  </a:lnTo>
                  <a:lnTo>
                    <a:pt x="324" y="228"/>
                  </a:lnTo>
                  <a:lnTo>
                    <a:pt x="318" y="216"/>
                  </a:lnTo>
                  <a:lnTo>
                    <a:pt x="318" y="204"/>
                  </a:lnTo>
                  <a:lnTo>
                    <a:pt x="324" y="192"/>
                  </a:lnTo>
                  <a:lnTo>
                    <a:pt x="336" y="186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62"/>
                  </a:lnTo>
                  <a:lnTo>
                    <a:pt x="330" y="156"/>
                  </a:lnTo>
                  <a:lnTo>
                    <a:pt x="324" y="144"/>
                  </a:lnTo>
                  <a:lnTo>
                    <a:pt x="318" y="138"/>
                  </a:lnTo>
                  <a:lnTo>
                    <a:pt x="276" y="138"/>
                  </a:lnTo>
                  <a:lnTo>
                    <a:pt x="276" y="144"/>
                  </a:lnTo>
                  <a:lnTo>
                    <a:pt x="270" y="144"/>
                  </a:lnTo>
                  <a:lnTo>
                    <a:pt x="264" y="138"/>
                  </a:lnTo>
                  <a:lnTo>
                    <a:pt x="264" y="126"/>
                  </a:lnTo>
                  <a:lnTo>
                    <a:pt x="258" y="114"/>
                  </a:lnTo>
                  <a:lnTo>
                    <a:pt x="252" y="96"/>
                  </a:lnTo>
                  <a:lnTo>
                    <a:pt x="258" y="90"/>
                  </a:lnTo>
                  <a:lnTo>
                    <a:pt x="270" y="84"/>
                  </a:lnTo>
                  <a:lnTo>
                    <a:pt x="264" y="72"/>
                  </a:lnTo>
                  <a:lnTo>
                    <a:pt x="264" y="66"/>
                  </a:lnTo>
                  <a:lnTo>
                    <a:pt x="270" y="54"/>
                  </a:lnTo>
                  <a:lnTo>
                    <a:pt x="258" y="48"/>
                  </a:lnTo>
                  <a:lnTo>
                    <a:pt x="246" y="36"/>
                  </a:lnTo>
                  <a:lnTo>
                    <a:pt x="246" y="6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3F69383-557A-6ED0-5656-CC9298439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4665663"/>
              <a:ext cx="369887" cy="269875"/>
            </a:xfrm>
            <a:custGeom>
              <a:avLst/>
              <a:gdLst>
                <a:gd name="T0" fmla="*/ 2147483646 w 240"/>
                <a:gd name="T1" fmla="*/ 2147483646 h 180"/>
                <a:gd name="T2" fmla="*/ 2147483646 w 240"/>
                <a:gd name="T3" fmla="*/ 2147483646 h 180"/>
                <a:gd name="T4" fmla="*/ 2147483646 w 240"/>
                <a:gd name="T5" fmla="*/ 2147483646 h 180"/>
                <a:gd name="T6" fmla="*/ 2147483646 w 240"/>
                <a:gd name="T7" fmla="*/ 2147483646 h 180"/>
                <a:gd name="T8" fmla="*/ 2147483646 w 240"/>
                <a:gd name="T9" fmla="*/ 2147483646 h 180"/>
                <a:gd name="T10" fmla="*/ 0 w 240"/>
                <a:gd name="T11" fmla="*/ 2147483646 h 180"/>
                <a:gd name="T12" fmla="*/ 0 w 240"/>
                <a:gd name="T13" fmla="*/ 2147483646 h 180"/>
                <a:gd name="T14" fmla="*/ 2147483646 w 240"/>
                <a:gd name="T15" fmla="*/ 2147483646 h 180"/>
                <a:gd name="T16" fmla="*/ 2147483646 w 240"/>
                <a:gd name="T17" fmla="*/ 2147483646 h 180"/>
                <a:gd name="T18" fmla="*/ 2147483646 w 240"/>
                <a:gd name="T19" fmla="*/ 2147483646 h 180"/>
                <a:gd name="T20" fmla="*/ 2147483646 w 240"/>
                <a:gd name="T21" fmla="*/ 2147483646 h 180"/>
                <a:gd name="T22" fmla="*/ 2147483646 w 240"/>
                <a:gd name="T23" fmla="*/ 2147483646 h 180"/>
                <a:gd name="T24" fmla="*/ 2147483646 w 240"/>
                <a:gd name="T25" fmla="*/ 2147483646 h 180"/>
                <a:gd name="T26" fmla="*/ 2147483646 w 240"/>
                <a:gd name="T27" fmla="*/ 2147483646 h 180"/>
                <a:gd name="T28" fmla="*/ 2147483646 w 240"/>
                <a:gd name="T29" fmla="*/ 2147483646 h 180"/>
                <a:gd name="T30" fmla="*/ 2147483646 w 240"/>
                <a:gd name="T31" fmla="*/ 2147483646 h 180"/>
                <a:gd name="T32" fmla="*/ 2147483646 w 240"/>
                <a:gd name="T33" fmla="*/ 2147483646 h 180"/>
                <a:gd name="T34" fmla="*/ 2147483646 w 240"/>
                <a:gd name="T35" fmla="*/ 2147483646 h 180"/>
                <a:gd name="T36" fmla="*/ 2147483646 w 240"/>
                <a:gd name="T37" fmla="*/ 2147483646 h 180"/>
                <a:gd name="T38" fmla="*/ 2147483646 w 240"/>
                <a:gd name="T39" fmla="*/ 2147483646 h 180"/>
                <a:gd name="T40" fmla="*/ 2147483646 w 240"/>
                <a:gd name="T41" fmla="*/ 2147483646 h 180"/>
                <a:gd name="T42" fmla="*/ 2147483646 w 240"/>
                <a:gd name="T43" fmla="*/ 2147483646 h 180"/>
                <a:gd name="T44" fmla="*/ 2147483646 w 240"/>
                <a:gd name="T45" fmla="*/ 2147483646 h 180"/>
                <a:gd name="T46" fmla="*/ 2147483646 w 240"/>
                <a:gd name="T47" fmla="*/ 2147483646 h 180"/>
                <a:gd name="T48" fmla="*/ 2147483646 w 240"/>
                <a:gd name="T49" fmla="*/ 2147483646 h 180"/>
                <a:gd name="T50" fmla="*/ 2147483646 w 240"/>
                <a:gd name="T51" fmla="*/ 2147483646 h 180"/>
                <a:gd name="T52" fmla="*/ 2147483646 w 240"/>
                <a:gd name="T53" fmla="*/ 2147483646 h 180"/>
                <a:gd name="T54" fmla="*/ 2147483646 w 240"/>
                <a:gd name="T55" fmla="*/ 2147483646 h 180"/>
                <a:gd name="T56" fmla="*/ 2147483646 w 240"/>
                <a:gd name="T57" fmla="*/ 2147483646 h 180"/>
                <a:gd name="T58" fmla="*/ 2147483646 w 240"/>
                <a:gd name="T59" fmla="*/ 2147483646 h 180"/>
                <a:gd name="T60" fmla="*/ 2147483646 w 240"/>
                <a:gd name="T61" fmla="*/ 2147483646 h 180"/>
                <a:gd name="T62" fmla="*/ 2147483646 w 240"/>
                <a:gd name="T63" fmla="*/ 2147483646 h 180"/>
                <a:gd name="T64" fmla="*/ 2147483646 w 240"/>
                <a:gd name="T65" fmla="*/ 2147483646 h 180"/>
                <a:gd name="T66" fmla="*/ 2147483646 w 240"/>
                <a:gd name="T67" fmla="*/ 2147483646 h 180"/>
                <a:gd name="T68" fmla="*/ 2147483646 w 240"/>
                <a:gd name="T69" fmla="*/ 2147483646 h 180"/>
                <a:gd name="T70" fmla="*/ 2147483646 w 240"/>
                <a:gd name="T71" fmla="*/ 2147483646 h 180"/>
                <a:gd name="T72" fmla="*/ 2147483646 w 240"/>
                <a:gd name="T73" fmla="*/ 2147483646 h 180"/>
                <a:gd name="T74" fmla="*/ 2147483646 w 240"/>
                <a:gd name="T75" fmla="*/ 2147483646 h 180"/>
                <a:gd name="T76" fmla="*/ 2147483646 w 240"/>
                <a:gd name="T77" fmla="*/ 2147483646 h 180"/>
                <a:gd name="T78" fmla="*/ 2147483646 w 240"/>
                <a:gd name="T79" fmla="*/ 2147483646 h 180"/>
                <a:gd name="T80" fmla="*/ 2147483646 w 240"/>
                <a:gd name="T81" fmla="*/ 2147483646 h 180"/>
                <a:gd name="T82" fmla="*/ 2147483646 w 240"/>
                <a:gd name="T83" fmla="*/ 2147483646 h 180"/>
                <a:gd name="T84" fmla="*/ 2147483646 w 240"/>
                <a:gd name="T85" fmla="*/ 2147483646 h 180"/>
                <a:gd name="T86" fmla="*/ 2147483646 w 240"/>
                <a:gd name="T87" fmla="*/ 2147483646 h 180"/>
                <a:gd name="T88" fmla="*/ 2147483646 w 240"/>
                <a:gd name="T89" fmla="*/ 2147483646 h 180"/>
                <a:gd name="T90" fmla="*/ 2147483646 w 240"/>
                <a:gd name="T91" fmla="*/ 0 h 180"/>
                <a:gd name="T92" fmla="*/ 2147483646 w 240"/>
                <a:gd name="T93" fmla="*/ 2147483646 h 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180"/>
                <a:gd name="T143" fmla="*/ 240 w 240"/>
                <a:gd name="T144" fmla="*/ 180 h 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180">
                  <a:moveTo>
                    <a:pt x="60" y="6"/>
                  </a:moveTo>
                  <a:lnTo>
                    <a:pt x="60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4" y="78"/>
                  </a:lnTo>
                  <a:lnTo>
                    <a:pt x="30" y="84"/>
                  </a:lnTo>
                  <a:lnTo>
                    <a:pt x="30" y="102"/>
                  </a:lnTo>
                  <a:lnTo>
                    <a:pt x="36" y="108"/>
                  </a:lnTo>
                  <a:lnTo>
                    <a:pt x="60" y="120"/>
                  </a:lnTo>
                  <a:lnTo>
                    <a:pt x="72" y="132"/>
                  </a:lnTo>
                  <a:lnTo>
                    <a:pt x="90" y="138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50" y="138"/>
                  </a:lnTo>
                  <a:lnTo>
                    <a:pt x="162" y="144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92" y="174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62"/>
                  </a:lnTo>
                  <a:lnTo>
                    <a:pt x="228" y="150"/>
                  </a:lnTo>
                  <a:lnTo>
                    <a:pt x="228" y="138"/>
                  </a:lnTo>
                  <a:lnTo>
                    <a:pt x="216" y="144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80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56" y="78"/>
                  </a:lnTo>
                  <a:lnTo>
                    <a:pt x="126" y="72"/>
                  </a:lnTo>
                  <a:lnTo>
                    <a:pt x="114" y="66"/>
                  </a:lnTo>
                  <a:lnTo>
                    <a:pt x="108" y="60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54" y="0"/>
                  </a:lnTo>
                  <a:lnTo>
                    <a:pt x="60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B1268A27-7BBF-9345-E728-C3A155501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4332288"/>
              <a:ext cx="801688" cy="676275"/>
            </a:xfrm>
            <a:custGeom>
              <a:avLst/>
              <a:gdLst>
                <a:gd name="T0" fmla="*/ 0 w 519"/>
                <a:gd name="T1" fmla="*/ 2147483646 h 450"/>
                <a:gd name="T2" fmla="*/ 2147483646 w 519"/>
                <a:gd name="T3" fmla="*/ 2147483646 h 450"/>
                <a:gd name="T4" fmla="*/ 2147483646 w 519"/>
                <a:gd name="T5" fmla="*/ 2147483646 h 450"/>
                <a:gd name="T6" fmla="*/ 2147483646 w 519"/>
                <a:gd name="T7" fmla="*/ 2147483646 h 450"/>
                <a:gd name="T8" fmla="*/ 2147483646 w 519"/>
                <a:gd name="T9" fmla="*/ 2147483646 h 450"/>
                <a:gd name="T10" fmla="*/ 2147483646 w 519"/>
                <a:gd name="T11" fmla="*/ 2147483646 h 450"/>
                <a:gd name="T12" fmla="*/ 2147483646 w 519"/>
                <a:gd name="T13" fmla="*/ 2147483646 h 450"/>
                <a:gd name="T14" fmla="*/ 2147483646 w 519"/>
                <a:gd name="T15" fmla="*/ 2147483646 h 450"/>
                <a:gd name="T16" fmla="*/ 2147483646 w 519"/>
                <a:gd name="T17" fmla="*/ 2147483646 h 450"/>
                <a:gd name="T18" fmla="*/ 2147483646 w 519"/>
                <a:gd name="T19" fmla="*/ 2147483646 h 450"/>
                <a:gd name="T20" fmla="*/ 2147483646 w 519"/>
                <a:gd name="T21" fmla="*/ 2147483646 h 450"/>
                <a:gd name="T22" fmla="*/ 2147483646 w 519"/>
                <a:gd name="T23" fmla="*/ 2147483646 h 450"/>
                <a:gd name="T24" fmla="*/ 2147483646 w 519"/>
                <a:gd name="T25" fmla="*/ 2147483646 h 450"/>
                <a:gd name="T26" fmla="*/ 2147483646 w 519"/>
                <a:gd name="T27" fmla="*/ 2147483646 h 450"/>
                <a:gd name="T28" fmla="*/ 2147483646 w 519"/>
                <a:gd name="T29" fmla="*/ 2147483646 h 450"/>
                <a:gd name="T30" fmla="*/ 2147483646 w 519"/>
                <a:gd name="T31" fmla="*/ 2147483646 h 450"/>
                <a:gd name="T32" fmla="*/ 2147483646 w 519"/>
                <a:gd name="T33" fmla="*/ 2147483646 h 450"/>
                <a:gd name="T34" fmla="*/ 2147483646 w 519"/>
                <a:gd name="T35" fmla="*/ 2147483646 h 450"/>
                <a:gd name="T36" fmla="*/ 2147483646 w 519"/>
                <a:gd name="T37" fmla="*/ 2147483646 h 450"/>
                <a:gd name="T38" fmla="*/ 2147483646 w 519"/>
                <a:gd name="T39" fmla="*/ 2147483646 h 450"/>
                <a:gd name="T40" fmla="*/ 2147483646 w 519"/>
                <a:gd name="T41" fmla="*/ 2147483646 h 450"/>
                <a:gd name="T42" fmla="*/ 2147483646 w 519"/>
                <a:gd name="T43" fmla="*/ 0 h 450"/>
                <a:gd name="T44" fmla="*/ 2147483646 w 519"/>
                <a:gd name="T45" fmla="*/ 2147483646 h 450"/>
                <a:gd name="T46" fmla="*/ 2147483646 w 519"/>
                <a:gd name="T47" fmla="*/ 2147483646 h 450"/>
                <a:gd name="T48" fmla="*/ 2147483646 w 519"/>
                <a:gd name="T49" fmla="*/ 2147483646 h 450"/>
                <a:gd name="T50" fmla="*/ 2147483646 w 519"/>
                <a:gd name="T51" fmla="*/ 2147483646 h 450"/>
                <a:gd name="T52" fmla="*/ 2147483646 w 519"/>
                <a:gd name="T53" fmla="*/ 2147483646 h 450"/>
                <a:gd name="T54" fmla="*/ 2147483646 w 519"/>
                <a:gd name="T55" fmla="*/ 2147483646 h 450"/>
                <a:gd name="T56" fmla="*/ 2147483646 w 519"/>
                <a:gd name="T57" fmla="*/ 2147483646 h 450"/>
                <a:gd name="T58" fmla="*/ 2147483646 w 519"/>
                <a:gd name="T59" fmla="*/ 2147483646 h 450"/>
                <a:gd name="T60" fmla="*/ 2147483646 w 519"/>
                <a:gd name="T61" fmla="*/ 2147483646 h 450"/>
                <a:gd name="T62" fmla="*/ 2147483646 w 519"/>
                <a:gd name="T63" fmla="*/ 2147483646 h 450"/>
                <a:gd name="T64" fmla="*/ 2147483646 w 519"/>
                <a:gd name="T65" fmla="*/ 2147483646 h 450"/>
                <a:gd name="T66" fmla="*/ 2147483646 w 519"/>
                <a:gd name="T67" fmla="*/ 2147483646 h 450"/>
                <a:gd name="T68" fmla="*/ 2147483646 w 519"/>
                <a:gd name="T69" fmla="*/ 2147483646 h 450"/>
                <a:gd name="T70" fmla="*/ 2147483646 w 519"/>
                <a:gd name="T71" fmla="*/ 2147483646 h 450"/>
                <a:gd name="T72" fmla="*/ 2147483646 w 519"/>
                <a:gd name="T73" fmla="*/ 2147483646 h 450"/>
                <a:gd name="T74" fmla="*/ 2147483646 w 519"/>
                <a:gd name="T75" fmla="*/ 2147483646 h 450"/>
                <a:gd name="T76" fmla="*/ 2147483646 w 519"/>
                <a:gd name="T77" fmla="*/ 2147483646 h 450"/>
                <a:gd name="T78" fmla="*/ 2147483646 w 519"/>
                <a:gd name="T79" fmla="*/ 2147483646 h 450"/>
                <a:gd name="T80" fmla="*/ 2147483646 w 519"/>
                <a:gd name="T81" fmla="*/ 2147483646 h 450"/>
                <a:gd name="T82" fmla="*/ 2147483646 w 519"/>
                <a:gd name="T83" fmla="*/ 2147483646 h 450"/>
                <a:gd name="T84" fmla="*/ 2147483646 w 519"/>
                <a:gd name="T85" fmla="*/ 2147483646 h 450"/>
                <a:gd name="T86" fmla="*/ 2147483646 w 519"/>
                <a:gd name="T87" fmla="*/ 2147483646 h 450"/>
                <a:gd name="T88" fmla="*/ 2147483646 w 519"/>
                <a:gd name="T89" fmla="*/ 2147483646 h 450"/>
                <a:gd name="T90" fmla="*/ 2147483646 w 519"/>
                <a:gd name="T91" fmla="*/ 2147483646 h 450"/>
                <a:gd name="T92" fmla="*/ 2147483646 w 519"/>
                <a:gd name="T93" fmla="*/ 2147483646 h 450"/>
                <a:gd name="T94" fmla="*/ 2147483646 w 519"/>
                <a:gd name="T95" fmla="*/ 2147483646 h 450"/>
                <a:gd name="T96" fmla="*/ 2147483646 w 519"/>
                <a:gd name="T97" fmla="*/ 2147483646 h 450"/>
                <a:gd name="T98" fmla="*/ 2147483646 w 519"/>
                <a:gd name="T99" fmla="*/ 2147483646 h 450"/>
                <a:gd name="T100" fmla="*/ 2147483646 w 519"/>
                <a:gd name="T101" fmla="*/ 2147483646 h 450"/>
                <a:gd name="T102" fmla="*/ 2147483646 w 519"/>
                <a:gd name="T103" fmla="*/ 2147483646 h 450"/>
                <a:gd name="T104" fmla="*/ 2147483646 w 519"/>
                <a:gd name="T105" fmla="*/ 2147483646 h 450"/>
                <a:gd name="T106" fmla="*/ 2147483646 w 519"/>
                <a:gd name="T107" fmla="*/ 2147483646 h 450"/>
                <a:gd name="T108" fmla="*/ 2147483646 w 519"/>
                <a:gd name="T109" fmla="*/ 2147483646 h 450"/>
                <a:gd name="T110" fmla="*/ 2147483646 w 519"/>
                <a:gd name="T111" fmla="*/ 2147483646 h 450"/>
                <a:gd name="T112" fmla="*/ 2147483646 w 519"/>
                <a:gd name="T113" fmla="*/ 2147483646 h 450"/>
                <a:gd name="T114" fmla="*/ 2147483646 w 519"/>
                <a:gd name="T115" fmla="*/ 2147483646 h 450"/>
                <a:gd name="T116" fmla="*/ 2147483646 w 519"/>
                <a:gd name="T117" fmla="*/ 2147483646 h 450"/>
                <a:gd name="T118" fmla="*/ 2147483646 w 519"/>
                <a:gd name="T119" fmla="*/ 2147483646 h 450"/>
                <a:gd name="T120" fmla="*/ 2147483646 w 519"/>
                <a:gd name="T121" fmla="*/ 2147483646 h 450"/>
                <a:gd name="T122" fmla="*/ 0 w 519"/>
                <a:gd name="T123" fmla="*/ 2147483646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9"/>
                <a:gd name="T187" fmla="*/ 0 h 450"/>
                <a:gd name="T188" fmla="*/ 519 w 519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9" h="450">
                  <a:moveTo>
                    <a:pt x="0" y="330"/>
                  </a:moveTo>
                  <a:lnTo>
                    <a:pt x="18" y="306"/>
                  </a:lnTo>
                  <a:lnTo>
                    <a:pt x="36" y="300"/>
                  </a:lnTo>
                  <a:lnTo>
                    <a:pt x="60" y="294"/>
                  </a:lnTo>
                  <a:lnTo>
                    <a:pt x="72" y="282"/>
                  </a:lnTo>
                  <a:lnTo>
                    <a:pt x="114" y="270"/>
                  </a:lnTo>
                  <a:lnTo>
                    <a:pt x="150" y="270"/>
                  </a:lnTo>
                  <a:lnTo>
                    <a:pt x="174" y="264"/>
                  </a:lnTo>
                  <a:lnTo>
                    <a:pt x="270" y="162"/>
                  </a:lnTo>
                  <a:lnTo>
                    <a:pt x="300" y="162"/>
                  </a:lnTo>
                  <a:lnTo>
                    <a:pt x="306" y="144"/>
                  </a:lnTo>
                  <a:lnTo>
                    <a:pt x="318" y="138"/>
                  </a:lnTo>
                  <a:lnTo>
                    <a:pt x="318" y="126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48" y="84"/>
                  </a:lnTo>
                  <a:lnTo>
                    <a:pt x="360" y="72"/>
                  </a:lnTo>
                  <a:lnTo>
                    <a:pt x="372" y="42"/>
                  </a:lnTo>
                  <a:lnTo>
                    <a:pt x="396" y="36"/>
                  </a:lnTo>
                  <a:lnTo>
                    <a:pt x="396" y="18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432" y="24"/>
                  </a:lnTo>
                  <a:lnTo>
                    <a:pt x="450" y="24"/>
                  </a:lnTo>
                  <a:lnTo>
                    <a:pt x="462" y="18"/>
                  </a:lnTo>
                  <a:lnTo>
                    <a:pt x="468" y="12"/>
                  </a:lnTo>
                  <a:lnTo>
                    <a:pt x="480" y="12"/>
                  </a:lnTo>
                  <a:lnTo>
                    <a:pt x="486" y="18"/>
                  </a:lnTo>
                  <a:lnTo>
                    <a:pt x="486" y="24"/>
                  </a:lnTo>
                  <a:lnTo>
                    <a:pt x="504" y="42"/>
                  </a:lnTo>
                  <a:lnTo>
                    <a:pt x="510" y="54"/>
                  </a:lnTo>
                  <a:lnTo>
                    <a:pt x="516" y="60"/>
                  </a:lnTo>
                  <a:lnTo>
                    <a:pt x="519" y="89"/>
                  </a:lnTo>
                  <a:lnTo>
                    <a:pt x="420" y="186"/>
                  </a:lnTo>
                  <a:lnTo>
                    <a:pt x="420" y="216"/>
                  </a:lnTo>
                  <a:lnTo>
                    <a:pt x="420" y="254"/>
                  </a:lnTo>
                  <a:lnTo>
                    <a:pt x="402" y="264"/>
                  </a:lnTo>
                  <a:lnTo>
                    <a:pt x="390" y="264"/>
                  </a:lnTo>
                  <a:lnTo>
                    <a:pt x="377" y="282"/>
                  </a:lnTo>
                  <a:lnTo>
                    <a:pt x="354" y="276"/>
                  </a:lnTo>
                  <a:lnTo>
                    <a:pt x="336" y="276"/>
                  </a:lnTo>
                  <a:lnTo>
                    <a:pt x="336" y="278"/>
                  </a:lnTo>
                  <a:lnTo>
                    <a:pt x="342" y="288"/>
                  </a:lnTo>
                  <a:lnTo>
                    <a:pt x="342" y="294"/>
                  </a:lnTo>
                  <a:lnTo>
                    <a:pt x="336" y="306"/>
                  </a:lnTo>
                  <a:lnTo>
                    <a:pt x="324" y="312"/>
                  </a:lnTo>
                  <a:lnTo>
                    <a:pt x="318" y="324"/>
                  </a:lnTo>
                  <a:lnTo>
                    <a:pt x="306" y="318"/>
                  </a:lnTo>
                  <a:lnTo>
                    <a:pt x="306" y="330"/>
                  </a:lnTo>
                  <a:lnTo>
                    <a:pt x="288" y="342"/>
                  </a:lnTo>
                  <a:lnTo>
                    <a:pt x="276" y="366"/>
                  </a:lnTo>
                  <a:lnTo>
                    <a:pt x="264" y="378"/>
                  </a:lnTo>
                  <a:lnTo>
                    <a:pt x="264" y="396"/>
                  </a:lnTo>
                  <a:lnTo>
                    <a:pt x="246" y="408"/>
                  </a:lnTo>
                  <a:lnTo>
                    <a:pt x="150" y="432"/>
                  </a:lnTo>
                  <a:lnTo>
                    <a:pt x="96" y="450"/>
                  </a:lnTo>
                  <a:lnTo>
                    <a:pt x="60" y="438"/>
                  </a:lnTo>
                  <a:lnTo>
                    <a:pt x="54" y="426"/>
                  </a:lnTo>
                  <a:lnTo>
                    <a:pt x="42" y="414"/>
                  </a:lnTo>
                  <a:lnTo>
                    <a:pt x="36" y="402"/>
                  </a:lnTo>
                  <a:lnTo>
                    <a:pt x="30" y="366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6C4EFC12-4994-74EC-D40E-8162B3907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4495800"/>
              <a:ext cx="1697038" cy="1108075"/>
            </a:xfrm>
            <a:custGeom>
              <a:avLst/>
              <a:gdLst>
                <a:gd name="T0" fmla="*/ 2147483646 w 1099"/>
                <a:gd name="T1" fmla="*/ 2147483646 h 738"/>
                <a:gd name="T2" fmla="*/ 2147483646 w 1099"/>
                <a:gd name="T3" fmla="*/ 0 h 738"/>
                <a:gd name="T4" fmla="*/ 2147483646 w 1099"/>
                <a:gd name="T5" fmla="*/ 2147483646 h 738"/>
                <a:gd name="T6" fmla="*/ 2147483646 w 1099"/>
                <a:gd name="T7" fmla="*/ 2147483646 h 738"/>
                <a:gd name="T8" fmla="*/ 2147483646 w 1099"/>
                <a:gd name="T9" fmla="*/ 2147483646 h 738"/>
                <a:gd name="T10" fmla="*/ 2147483646 w 1099"/>
                <a:gd name="T11" fmla="*/ 2147483646 h 738"/>
                <a:gd name="T12" fmla="*/ 2147483646 w 1099"/>
                <a:gd name="T13" fmla="*/ 2147483646 h 738"/>
                <a:gd name="T14" fmla="*/ 2147483646 w 1099"/>
                <a:gd name="T15" fmla="*/ 2147483646 h 738"/>
                <a:gd name="T16" fmla="*/ 2147483646 w 1099"/>
                <a:gd name="T17" fmla="*/ 2147483646 h 738"/>
                <a:gd name="T18" fmla="*/ 2147483646 w 1099"/>
                <a:gd name="T19" fmla="*/ 2147483646 h 738"/>
                <a:gd name="T20" fmla="*/ 2147483646 w 1099"/>
                <a:gd name="T21" fmla="*/ 2147483646 h 738"/>
                <a:gd name="T22" fmla="*/ 2147483646 w 1099"/>
                <a:gd name="T23" fmla="*/ 2147483646 h 738"/>
                <a:gd name="T24" fmla="*/ 2147483646 w 1099"/>
                <a:gd name="T25" fmla="*/ 2147483646 h 738"/>
                <a:gd name="T26" fmla="*/ 2147483646 w 1099"/>
                <a:gd name="T27" fmla="*/ 2147483646 h 738"/>
                <a:gd name="T28" fmla="*/ 2147483646 w 1099"/>
                <a:gd name="T29" fmla="*/ 2147483646 h 738"/>
                <a:gd name="T30" fmla="*/ 2147483646 w 1099"/>
                <a:gd name="T31" fmla="*/ 2147483646 h 738"/>
                <a:gd name="T32" fmla="*/ 2147483646 w 1099"/>
                <a:gd name="T33" fmla="*/ 2147483646 h 738"/>
                <a:gd name="T34" fmla="*/ 2147483646 w 1099"/>
                <a:gd name="T35" fmla="*/ 2147483646 h 738"/>
                <a:gd name="T36" fmla="*/ 2147483646 w 1099"/>
                <a:gd name="T37" fmla="*/ 2147483646 h 738"/>
                <a:gd name="T38" fmla="*/ 2147483646 w 1099"/>
                <a:gd name="T39" fmla="*/ 2147483646 h 738"/>
                <a:gd name="T40" fmla="*/ 2147483646 w 1099"/>
                <a:gd name="T41" fmla="*/ 2147483646 h 738"/>
                <a:gd name="T42" fmla="*/ 2147483646 w 1099"/>
                <a:gd name="T43" fmla="*/ 2147483646 h 738"/>
                <a:gd name="T44" fmla="*/ 2147483646 w 1099"/>
                <a:gd name="T45" fmla="*/ 2147483646 h 738"/>
                <a:gd name="T46" fmla="*/ 2147483646 w 1099"/>
                <a:gd name="T47" fmla="*/ 2147483646 h 738"/>
                <a:gd name="T48" fmla="*/ 2147483646 w 1099"/>
                <a:gd name="T49" fmla="*/ 2147483646 h 738"/>
                <a:gd name="T50" fmla="*/ 2147483646 w 1099"/>
                <a:gd name="T51" fmla="*/ 2147483646 h 738"/>
                <a:gd name="T52" fmla="*/ 2147483646 w 1099"/>
                <a:gd name="T53" fmla="*/ 2147483646 h 738"/>
                <a:gd name="T54" fmla="*/ 2147483646 w 1099"/>
                <a:gd name="T55" fmla="*/ 2147483646 h 738"/>
                <a:gd name="T56" fmla="*/ 2147483646 w 1099"/>
                <a:gd name="T57" fmla="*/ 2147483646 h 738"/>
                <a:gd name="T58" fmla="*/ 2147483646 w 1099"/>
                <a:gd name="T59" fmla="*/ 2147483646 h 738"/>
                <a:gd name="T60" fmla="*/ 2147483646 w 1099"/>
                <a:gd name="T61" fmla="*/ 2147483646 h 738"/>
                <a:gd name="T62" fmla="*/ 2147483646 w 1099"/>
                <a:gd name="T63" fmla="*/ 2147483646 h 738"/>
                <a:gd name="T64" fmla="*/ 2147483646 w 1099"/>
                <a:gd name="T65" fmla="*/ 2147483646 h 738"/>
                <a:gd name="T66" fmla="*/ 2147483646 w 1099"/>
                <a:gd name="T67" fmla="*/ 2147483646 h 738"/>
                <a:gd name="T68" fmla="*/ 2147483646 w 1099"/>
                <a:gd name="T69" fmla="*/ 2147483646 h 738"/>
                <a:gd name="T70" fmla="*/ 2147483646 w 1099"/>
                <a:gd name="T71" fmla="*/ 2147483646 h 738"/>
                <a:gd name="T72" fmla="*/ 2147483646 w 1099"/>
                <a:gd name="T73" fmla="*/ 2147483646 h 738"/>
                <a:gd name="T74" fmla="*/ 2147483646 w 1099"/>
                <a:gd name="T75" fmla="*/ 2147483646 h 738"/>
                <a:gd name="T76" fmla="*/ 2147483646 w 1099"/>
                <a:gd name="T77" fmla="*/ 2147483646 h 738"/>
                <a:gd name="T78" fmla="*/ 2147483646 w 1099"/>
                <a:gd name="T79" fmla="*/ 2147483646 h 738"/>
                <a:gd name="T80" fmla="*/ 2147483646 w 1099"/>
                <a:gd name="T81" fmla="*/ 2147483646 h 738"/>
                <a:gd name="T82" fmla="*/ 2147483646 w 1099"/>
                <a:gd name="T83" fmla="*/ 2147483646 h 738"/>
                <a:gd name="T84" fmla="*/ 2147483646 w 1099"/>
                <a:gd name="T85" fmla="*/ 2147483646 h 738"/>
                <a:gd name="T86" fmla="*/ 2147483646 w 1099"/>
                <a:gd name="T87" fmla="*/ 2147483646 h 738"/>
                <a:gd name="T88" fmla="*/ 2147483646 w 1099"/>
                <a:gd name="T89" fmla="*/ 2147483646 h 738"/>
                <a:gd name="T90" fmla="*/ 2147483646 w 1099"/>
                <a:gd name="T91" fmla="*/ 2147483646 h 738"/>
                <a:gd name="T92" fmla="*/ 2147483646 w 1099"/>
                <a:gd name="T93" fmla="*/ 2147483646 h 738"/>
                <a:gd name="T94" fmla="*/ 2147483646 w 1099"/>
                <a:gd name="T95" fmla="*/ 2147483646 h 738"/>
                <a:gd name="T96" fmla="*/ 2147483646 w 1099"/>
                <a:gd name="T97" fmla="*/ 2147483646 h 738"/>
                <a:gd name="T98" fmla="*/ 2147483646 w 1099"/>
                <a:gd name="T99" fmla="*/ 2147483646 h 738"/>
                <a:gd name="T100" fmla="*/ 2147483646 w 1099"/>
                <a:gd name="T101" fmla="*/ 2147483646 h 738"/>
                <a:gd name="T102" fmla="*/ 2147483646 w 1099"/>
                <a:gd name="T103" fmla="*/ 2147483646 h 738"/>
                <a:gd name="T104" fmla="*/ 2147483646 w 1099"/>
                <a:gd name="T105" fmla="*/ 2147483646 h 738"/>
                <a:gd name="T106" fmla="*/ 2147483646 w 1099"/>
                <a:gd name="T107" fmla="*/ 2147483646 h 738"/>
                <a:gd name="T108" fmla="*/ 2147483646 w 1099"/>
                <a:gd name="T109" fmla="*/ 2147483646 h 738"/>
                <a:gd name="T110" fmla="*/ 2147483646 w 1099"/>
                <a:gd name="T111" fmla="*/ 2147483646 h 738"/>
                <a:gd name="T112" fmla="*/ 2147483646 w 1099"/>
                <a:gd name="T113" fmla="*/ 2147483646 h 738"/>
                <a:gd name="T114" fmla="*/ 0 w 1099"/>
                <a:gd name="T115" fmla="*/ 2147483646 h 738"/>
                <a:gd name="T116" fmla="*/ 2147483646 w 1099"/>
                <a:gd name="T117" fmla="*/ 2147483646 h 738"/>
                <a:gd name="T118" fmla="*/ 2147483646 w 1099"/>
                <a:gd name="T119" fmla="*/ 2147483646 h 738"/>
                <a:gd name="T120" fmla="*/ 2147483646 w 1099"/>
                <a:gd name="T121" fmla="*/ 2147483646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9"/>
                <a:gd name="T184" fmla="*/ 0 h 738"/>
                <a:gd name="T185" fmla="*/ 1099 w 1099"/>
                <a:gd name="T186" fmla="*/ 738 h 7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9" h="738">
                  <a:moveTo>
                    <a:pt x="313" y="6"/>
                  </a:moveTo>
                  <a:lnTo>
                    <a:pt x="313" y="0"/>
                  </a:lnTo>
                  <a:lnTo>
                    <a:pt x="1099" y="672"/>
                  </a:lnTo>
                  <a:lnTo>
                    <a:pt x="967" y="690"/>
                  </a:lnTo>
                  <a:lnTo>
                    <a:pt x="865" y="696"/>
                  </a:lnTo>
                  <a:lnTo>
                    <a:pt x="445" y="735"/>
                  </a:lnTo>
                  <a:lnTo>
                    <a:pt x="420" y="738"/>
                  </a:lnTo>
                  <a:lnTo>
                    <a:pt x="324" y="734"/>
                  </a:lnTo>
                  <a:lnTo>
                    <a:pt x="313" y="738"/>
                  </a:lnTo>
                  <a:lnTo>
                    <a:pt x="301" y="738"/>
                  </a:lnTo>
                  <a:lnTo>
                    <a:pt x="289" y="732"/>
                  </a:lnTo>
                  <a:lnTo>
                    <a:pt x="291" y="708"/>
                  </a:lnTo>
                  <a:lnTo>
                    <a:pt x="301" y="702"/>
                  </a:lnTo>
                  <a:lnTo>
                    <a:pt x="289" y="684"/>
                  </a:lnTo>
                  <a:lnTo>
                    <a:pt x="289" y="672"/>
                  </a:lnTo>
                  <a:lnTo>
                    <a:pt x="283" y="666"/>
                  </a:lnTo>
                  <a:lnTo>
                    <a:pt x="283" y="654"/>
                  </a:lnTo>
                  <a:lnTo>
                    <a:pt x="277" y="636"/>
                  </a:lnTo>
                  <a:lnTo>
                    <a:pt x="277" y="618"/>
                  </a:lnTo>
                  <a:lnTo>
                    <a:pt x="265" y="606"/>
                  </a:lnTo>
                  <a:lnTo>
                    <a:pt x="271" y="576"/>
                  </a:lnTo>
                  <a:lnTo>
                    <a:pt x="256" y="561"/>
                  </a:lnTo>
                  <a:lnTo>
                    <a:pt x="265" y="564"/>
                  </a:lnTo>
                  <a:lnTo>
                    <a:pt x="247" y="546"/>
                  </a:lnTo>
                  <a:lnTo>
                    <a:pt x="244" y="534"/>
                  </a:lnTo>
                  <a:lnTo>
                    <a:pt x="241" y="528"/>
                  </a:lnTo>
                  <a:lnTo>
                    <a:pt x="249" y="495"/>
                  </a:lnTo>
                  <a:lnTo>
                    <a:pt x="241" y="492"/>
                  </a:lnTo>
                  <a:lnTo>
                    <a:pt x="223" y="486"/>
                  </a:lnTo>
                  <a:lnTo>
                    <a:pt x="229" y="468"/>
                  </a:lnTo>
                  <a:lnTo>
                    <a:pt x="225" y="462"/>
                  </a:lnTo>
                  <a:lnTo>
                    <a:pt x="211" y="462"/>
                  </a:lnTo>
                  <a:lnTo>
                    <a:pt x="202" y="456"/>
                  </a:lnTo>
                  <a:lnTo>
                    <a:pt x="192" y="438"/>
                  </a:lnTo>
                  <a:lnTo>
                    <a:pt x="193" y="420"/>
                  </a:lnTo>
                  <a:lnTo>
                    <a:pt x="178" y="407"/>
                  </a:lnTo>
                  <a:lnTo>
                    <a:pt x="181" y="390"/>
                  </a:lnTo>
                  <a:lnTo>
                    <a:pt x="175" y="384"/>
                  </a:lnTo>
                  <a:lnTo>
                    <a:pt x="163" y="366"/>
                  </a:lnTo>
                  <a:lnTo>
                    <a:pt x="151" y="363"/>
                  </a:lnTo>
                  <a:lnTo>
                    <a:pt x="153" y="351"/>
                  </a:lnTo>
                  <a:lnTo>
                    <a:pt x="157" y="336"/>
                  </a:lnTo>
                  <a:lnTo>
                    <a:pt x="145" y="318"/>
                  </a:lnTo>
                  <a:lnTo>
                    <a:pt x="141" y="305"/>
                  </a:lnTo>
                  <a:lnTo>
                    <a:pt x="139" y="294"/>
                  </a:lnTo>
                  <a:lnTo>
                    <a:pt x="145" y="282"/>
                  </a:lnTo>
                  <a:lnTo>
                    <a:pt x="151" y="264"/>
                  </a:lnTo>
                  <a:lnTo>
                    <a:pt x="115" y="186"/>
                  </a:lnTo>
                  <a:lnTo>
                    <a:pt x="40" y="159"/>
                  </a:lnTo>
                  <a:lnTo>
                    <a:pt x="37" y="120"/>
                  </a:lnTo>
                  <a:lnTo>
                    <a:pt x="37" y="114"/>
                  </a:lnTo>
                  <a:lnTo>
                    <a:pt x="43" y="102"/>
                  </a:lnTo>
                  <a:lnTo>
                    <a:pt x="31" y="90"/>
                  </a:lnTo>
                  <a:lnTo>
                    <a:pt x="25" y="86"/>
                  </a:lnTo>
                  <a:lnTo>
                    <a:pt x="13" y="84"/>
                  </a:lnTo>
                  <a:lnTo>
                    <a:pt x="1" y="66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6" y="26"/>
                  </a:lnTo>
                  <a:lnTo>
                    <a:pt x="19" y="24"/>
                  </a:lnTo>
                  <a:lnTo>
                    <a:pt x="313" y="6"/>
                  </a:ln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EE996DAC-B444-E488-987E-0A958BC9A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4467225"/>
              <a:ext cx="1362075" cy="1095375"/>
            </a:xfrm>
            <a:custGeom>
              <a:avLst/>
              <a:gdLst>
                <a:gd name="T0" fmla="*/ 2147483646 w 882"/>
                <a:gd name="T1" fmla="*/ 2147483646 h 732"/>
                <a:gd name="T2" fmla="*/ 2147483646 w 882"/>
                <a:gd name="T3" fmla="*/ 2147483646 h 732"/>
                <a:gd name="T4" fmla="*/ 2147483646 w 882"/>
                <a:gd name="T5" fmla="*/ 2147483646 h 732"/>
                <a:gd name="T6" fmla="*/ 2147483646 w 882"/>
                <a:gd name="T7" fmla="*/ 2147483646 h 732"/>
                <a:gd name="T8" fmla="*/ 2147483646 w 882"/>
                <a:gd name="T9" fmla="*/ 2147483646 h 732"/>
                <a:gd name="T10" fmla="*/ 2147483646 w 882"/>
                <a:gd name="T11" fmla="*/ 2147483646 h 732"/>
                <a:gd name="T12" fmla="*/ 2147483646 w 882"/>
                <a:gd name="T13" fmla="*/ 2147483646 h 732"/>
                <a:gd name="T14" fmla="*/ 2147483646 w 882"/>
                <a:gd name="T15" fmla="*/ 2147483646 h 732"/>
                <a:gd name="T16" fmla="*/ 2147483646 w 882"/>
                <a:gd name="T17" fmla="*/ 2147483646 h 732"/>
                <a:gd name="T18" fmla="*/ 2147483646 w 882"/>
                <a:gd name="T19" fmla="*/ 2147483646 h 732"/>
                <a:gd name="T20" fmla="*/ 2147483646 w 882"/>
                <a:gd name="T21" fmla="*/ 2147483646 h 732"/>
                <a:gd name="T22" fmla="*/ 2147483646 w 882"/>
                <a:gd name="T23" fmla="*/ 0 h 732"/>
                <a:gd name="T24" fmla="*/ 2147483646 w 882"/>
                <a:gd name="T25" fmla="*/ 2147483646 h 732"/>
                <a:gd name="T26" fmla="*/ 2147483646 w 882"/>
                <a:gd name="T27" fmla="*/ 2147483646 h 732"/>
                <a:gd name="T28" fmla="*/ 2147483646 w 882"/>
                <a:gd name="T29" fmla="*/ 2147483646 h 732"/>
                <a:gd name="T30" fmla="*/ 2147483646 w 882"/>
                <a:gd name="T31" fmla="*/ 2147483646 h 732"/>
                <a:gd name="T32" fmla="*/ 2147483646 w 882"/>
                <a:gd name="T33" fmla="*/ 2147483646 h 732"/>
                <a:gd name="T34" fmla="*/ 2147483646 w 882"/>
                <a:gd name="T35" fmla="*/ 2147483646 h 732"/>
                <a:gd name="T36" fmla="*/ 2147483646 w 882"/>
                <a:gd name="T37" fmla="*/ 2147483646 h 732"/>
                <a:gd name="T38" fmla="*/ 2147483646 w 882"/>
                <a:gd name="T39" fmla="*/ 2147483646 h 732"/>
                <a:gd name="T40" fmla="*/ 2147483646 w 882"/>
                <a:gd name="T41" fmla="*/ 2147483646 h 732"/>
                <a:gd name="T42" fmla="*/ 2147483646 w 882"/>
                <a:gd name="T43" fmla="*/ 2147483646 h 732"/>
                <a:gd name="T44" fmla="*/ 2147483646 w 882"/>
                <a:gd name="T45" fmla="*/ 2147483646 h 732"/>
                <a:gd name="T46" fmla="*/ 2147483646 w 882"/>
                <a:gd name="T47" fmla="*/ 2147483646 h 732"/>
                <a:gd name="T48" fmla="*/ 2147483646 w 882"/>
                <a:gd name="T49" fmla="*/ 2147483646 h 732"/>
                <a:gd name="T50" fmla="*/ 2147483646 w 882"/>
                <a:gd name="T51" fmla="*/ 2147483646 h 732"/>
                <a:gd name="T52" fmla="*/ 2147483646 w 882"/>
                <a:gd name="T53" fmla="*/ 2147483646 h 732"/>
                <a:gd name="T54" fmla="*/ 2147483646 w 882"/>
                <a:gd name="T55" fmla="*/ 2147483646 h 732"/>
                <a:gd name="T56" fmla="*/ 2147483646 w 882"/>
                <a:gd name="T57" fmla="*/ 2147483646 h 732"/>
                <a:gd name="T58" fmla="*/ 2147483646 w 882"/>
                <a:gd name="T59" fmla="*/ 2147483646 h 732"/>
                <a:gd name="T60" fmla="*/ 2147483646 w 882"/>
                <a:gd name="T61" fmla="*/ 2147483646 h 732"/>
                <a:gd name="T62" fmla="*/ 2147483646 w 882"/>
                <a:gd name="T63" fmla="*/ 2147483646 h 732"/>
                <a:gd name="T64" fmla="*/ 2147483646 w 882"/>
                <a:gd name="T65" fmla="*/ 2147483646 h 732"/>
                <a:gd name="T66" fmla="*/ 2147483646 w 882"/>
                <a:gd name="T67" fmla="*/ 2147483646 h 732"/>
                <a:gd name="T68" fmla="*/ 2147483646 w 882"/>
                <a:gd name="T69" fmla="*/ 2147483646 h 732"/>
                <a:gd name="T70" fmla="*/ 0 w 882"/>
                <a:gd name="T71" fmla="*/ 2147483646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2"/>
                <a:gd name="T109" fmla="*/ 0 h 732"/>
                <a:gd name="T110" fmla="*/ 882 w 882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2" h="732">
                  <a:moveTo>
                    <a:pt x="0" y="372"/>
                  </a:moveTo>
                  <a:lnTo>
                    <a:pt x="126" y="240"/>
                  </a:lnTo>
                  <a:lnTo>
                    <a:pt x="156" y="276"/>
                  </a:lnTo>
                  <a:lnTo>
                    <a:pt x="156" y="306"/>
                  </a:lnTo>
                  <a:lnTo>
                    <a:pt x="180" y="348"/>
                  </a:lnTo>
                  <a:lnTo>
                    <a:pt x="222" y="360"/>
                  </a:lnTo>
                  <a:lnTo>
                    <a:pt x="294" y="336"/>
                  </a:lnTo>
                  <a:lnTo>
                    <a:pt x="390" y="312"/>
                  </a:lnTo>
                  <a:lnTo>
                    <a:pt x="390" y="282"/>
                  </a:lnTo>
                  <a:lnTo>
                    <a:pt x="402" y="276"/>
                  </a:lnTo>
                  <a:lnTo>
                    <a:pt x="414" y="252"/>
                  </a:lnTo>
                  <a:lnTo>
                    <a:pt x="432" y="240"/>
                  </a:lnTo>
                  <a:lnTo>
                    <a:pt x="432" y="234"/>
                  </a:lnTo>
                  <a:lnTo>
                    <a:pt x="444" y="234"/>
                  </a:lnTo>
                  <a:lnTo>
                    <a:pt x="468" y="210"/>
                  </a:lnTo>
                  <a:lnTo>
                    <a:pt x="462" y="192"/>
                  </a:lnTo>
                  <a:lnTo>
                    <a:pt x="480" y="186"/>
                  </a:lnTo>
                  <a:lnTo>
                    <a:pt x="498" y="192"/>
                  </a:lnTo>
                  <a:lnTo>
                    <a:pt x="504" y="192"/>
                  </a:lnTo>
                  <a:lnTo>
                    <a:pt x="516" y="174"/>
                  </a:lnTo>
                  <a:lnTo>
                    <a:pt x="522" y="174"/>
                  </a:lnTo>
                  <a:lnTo>
                    <a:pt x="546" y="162"/>
                  </a:lnTo>
                  <a:lnTo>
                    <a:pt x="546" y="96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78" y="6"/>
                  </a:lnTo>
                  <a:lnTo>
                    <a:pt x="696" y="18"/>
                  </a:lnTo>
                  <a:lnTo>
                    <a:pt x="708" y="30"/>
                  </a:lnTo>
                  <a:lnTo>
                    <a:pt x="720" y="30"/>
                  </a:lnTo>
                  <a:lnTo>
                    <a:pt x="732" y="36"/>
                  </a:lnTo>
                  <a:lnTo>
                    <a:pt x="738" y="42"/>
                  </a:lnTo>
                  <a:lnTo>
                    <a:pt x="732" y="54"/>
                  </a:lnTo>
                  <a:lnTo>
                    <a:pt x="732" y="66"/>
                  </a:lnTo>
                  <a:lnTo>
                    <a:pt x="738" y="90"/>
                  </a:lnTo>
                  <a:lnTo>
                    <a:pt x="750" y="102"/>
                  </a:lnTo>
                  <a:lnTo>
                    <a:pt x="768" y="114"/>
                  </a:lnTo>
                  <a:lnTo>
                    <a:pt x="768" y="168"/>
                  </a:lnTo>
                  <a:lnTo>
                    <a:pt x="780" y="180"/>
                  </a:lnTo>
                  <a:lnTo>
                    <a:pt x="846" y="204"/>
                  </a:lnTo>
                  <a:lnTo>
                    <a:pt x="882" y="282"/>
                  </a:lnTo>
                  <a:lnTo>
                    <a:pt x="870" y="306"/>
                  </a:lnTo>
                  <a:lnTo>
                    <a:pt x="870" y="330"/>
                  </a:lnTo>
                  <a:lnTo>
                    <a:pt x="882" y="342"/>
                  </a:lnTo>
                  <a:lnTo>
                    <a:pt x="672" y="360"/>
                  </a:lnTo>
                  <a:lnTo>
                    <a:pt x="672" y="390"/>
                  </a:lnTo>
                  <a:lnTo>
                    <a:pt x="558" y="396"/>
                  </a:lnTo>
                  <a:lnTo>
                    <a:pt x="558" y="438"/>
                  </a:lnTo>
                  <a:lnTo>
                    <a:pt x="510" y="438"/>
                  </a:lnTo>
                  <a:lnTo>
                    <a:pt x="444" y="504"/>
                  </a:lnTo>
                  <a:lnTo>
                    <a:pt x="420" y="504"/>
                  </a:lnTo>
                  <a:lnTo>
                    <a:pt x="408" y="510"/>
                  </a:lnTo>
                  <a:lnTo>
                    <a:pt x="336" y="516"/>
                  </a:lnTo>
                  <a:lnTo>
                    <a:pt x="336" y="606"/>
                  </a:lnTo>
                  <a:lnTo>
                    <a:pt x="216" y="726"/>
                  </a:lnTo>
                  <a:lnTo>
                    <a:pt x="204" y="732"/>
                  </a:lnTo>
                  <a:lnTo>
                    <a:pt x="168" y="714"/>
                  </a:lnTo>
                  <a:lnTo>
                    <a:pt x="168" y="708"/>
                  </a:lnTo>
                  <a:lnTo>
                    <a:pt x="150" y="690"/>
                  </a:lnTo>
                  <a:lnTo>
                    <a:pt x="144" y="678"/>
                  </a:lnTo>
                  <a:lnTo>
                    <a:pt x="138" y="684"/>
                  </a:lnTo>
                  <a:lnTo>
                    <a:pt x="114" y="660"/>
                  </a:lnTo>
                  <a:lnTo>
                    <a:pt x="114" y="648"/>
                  </a:lnTo>
                  <a:lnTo>
                    <a:pt x="96" y="648"/>
                  </a:lnTo>
                  <a:lnTo>
                    <a:pt x="84" y="624"/>
                  </a:lnTo>
                  <a:lnTo>
                    <a:pt x="102" y="600"/>
                  </a:lnTo>
                  <a:lnTo>
                    <a:pt x="84" y="588"/>
                  </a:lnTo>
                  <a:lnTo>
                    <a:pt x="84" y="576"/>
                  </a:lnTo>
                  <a:lnTo>
                    <a:pt x="78" y="570"/>
                  </a:lnTo>
                  <a:lnTo>
                    <a:pt x="84" y="558"/>
                  </a:lnTo>
                  <a:lnTo>
                    <a:pt x="114" y="552"/>
                  </a:lnTo>
                  <a:lnTo>
                    <a:pt x="114" y="486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D5A8F4F0-D815-6BF1-13A9-B76D53EB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4981575"/>
              <a:ext cx="873125" cy="655638"/>
            </a:xfrm>
            <a:custGeom>
              <a:avLst/>
              <a:gdLst>
                <a:gd name="T0" fmla="*/ 2147483646 w 564"/>
                <a:gd name="T1" fmla="*/ 2147483646 h 438"/>
                <a:gd name="T2" fmla="*/ 2147483646 w 564"/>
                <a:gd name="T3" fmla="*/ 2147483646 h 438"/>
                <a:gd name="T4" fmla="*/ 2147483646 w 564"/>
                <a:gd name="T5" fmla="*/ 2147483646 h 438"/>
                <a:gd name="T6" fmla="*/ 2147483646 w 564"/>
                <a:gd name="T7" fmla="*/ 2147483646 h 438"/>
                <a:gd name="T8" fmla="*/ 2147483646 w 564"/>
                <a:gd name="T9" fmla="*/ 2147483646 h 438"/>
                <a:gd name="T10" fmla="*/ 0 w 564"/>
                <a:gd name="T11" fmla="*/ 2147483646 h 438"/>
                <a:gd name="T12" fmla="*/ 2147483646 w 564"/>
                <a:gd name="T13" fmla="*/ 2147483646 h 438"/>
                <a:gd name="T14" fmla="*/ 2147483646 w 564"/>
                <a:gd name="T15" fmla="*/ 2147483646 h 438"/>
                <a:gd name="T16" fmla="*/ 2147483646 w 564"/>
                <a:gd name="T17" fmla="*/ 2147483646 h 438"/>
                <a:gd name="T18" fmla="*/ 2147483646 w 564"/>
                <a:gd name="T19" fmla="*/ 2147483646 h 438"/>
                <a:gd name="T20" fmla="*/ 2147483646 w 564"/>
                <a:gd name="T21" fmla="*/ 2147483646 h 438"/>
                <a:gd name="T22" fmla="*/ 2147483646 w 564"/>
                <a:gd name="T23" fmla="*/ 2147483646 h 438"/>
                <a:gd name="T24" fmla="*/ 2147483646 w 564"/>
                <a:gd name="T25" fmla="*/ 2147483646 h 438"/>
                <a:gd name="T26" fmla="*/ 2147483646 w 564"/>
                <a:gd name="T27" fmla="*/ 2147483646 h 438"/>
                <a:gd name="T28" fmla="*/ 2147483646 w 564"/>
                <a:gd name="T29" fmla="*/ 2147483646 h 438"/>
                <a:gd name="T30" fmla="*/ 2147483646 w 564"/>
                <a:gd name="T31" fmla="*/ 2147483646 h 438"/>
                <a:gd name="T32" fmla="*/ 2147483646 w 564"/>
                <a:gd name="T33" fmla="*/ 2147483646 h 438"/>
                <a:gd name="T34" fmla="*/ 2147483646 w 564"/>
                <a:gd name="T35" fmla="*/ 2147483646 h 438"/>
                <a:gd name="T36" fmla="*/ 2147483646 w 564"/>
                <a:gd name="T37" fmla="*/ 2147483646 h 438"/>
                <a:gd name="T38" fmla="*/ 2147483646 w 564"/>
                <a:gd name="T39" fmla="*/ 2147483646 h 438"/>
                <a:gd name="T40" fmla="*/ 2147483646 w 564"/>
                <a:gd name="T41" fmla="*/ 2147483646 h 438"/>
                <a:gd name="T42" fmla="*/ 2147483646 w 564"/>
                <a:gd name="T43" fmla="*/ 2147483646 h 438"/>
                <a:gd name="T44" fmla="*/ 2147483646 w 564"/>
                <a:gd name="T45" fmla="*/ 2147483646 h 438"/>
                <a:gd name="T46" fmla="*/ 2147483646 w 564"/>
                <a:gd name="T47" fmla="*/ 2147483646 h 438"/>
                <a:gd name="T48" fmla="*/ 2147483646 w 564"/>
                <a:gd name="T49" fmla="*/ 2147483646 h 438"/>
                <a:gd name="T50" fmla="*/ 2147483646 w 564"/>
                <a:gd name="T51" fmla="*/ 2147483646 h 438"/>
                <a:gd name="T52" fmla="*/ 2147483646 w 564"/>
                <a:gd name="T53" fmla="*/ 2147483646 h 438"/>
                <a:gd name="T54" fmla="*/ 2147483646 w 564"/>
                <a:gd name="T55" fmla="*/ 2147483646 h 438"/>
                <a:gd name="T56" fmla="*/ 2147483646 w 564"/>
                <a:gd name="T57" fmla="*/ 2147483646 h 438"/>
                <a:gd name="T58" fmla="*/ 2147483646 w 564"/>
                <a:gd name="T59" fmla="*/ 2147483646 h 438"/>
                <a:gd name="T60" fmla="*/ 2147483646 w 564"/>
                <a:gd name="T61" fmla="*/ 2147483646 h 438"/>
                <a:gd name="T62" fmla="*/ 2147483646 w 564"/>
                <a:gd name="T63" fmla="*/ 2147483646 h 438"/>
                <a:gd name="T64" fmla="*/ 2147483646 w 564"/>
                <a:gd name="T65" fmla="*/ 2147483646 h 438"/>
                <a:gd name="T66" fmla="*/ 2147483646 w 564"/>
                <a:gd name="T67" fmla="*/ 2147483646 h 438"/>
                <a:gd name="T68" fmla="*/ 2147483646 w 564"/>
                <a:gd name="T69" fmla="*/ 2147483646 h 438"/>
                <a:gd name="T70" fmla="*/ 2147483646 w 564"/>
                <a:gd name="T71" fmla="*/ 2147483646 h 438"/>
                <a:gd name="T72" fmla="*/ 2147483646 w 564"/>
                <a:gd name="T73" fmla="*/ 2147483646 h 438"/>
                <a:gd name="T74" fmla="*/ 2147483646 w 564"/>
                <a:gd name="T75" fmla="*/ 2147483646 h 438"/>
                <a:gd name="T76" fmla="*/ 2147483646 w 564"/>
                <a:gd name="T77" fmla="*/ 2147483646 h 438"/>
                <a:gd name="T78" fmla="*/ 2147483646 w 564"/>
                <a:gd name="T79" fmla="*/ 2147483646 h 438"/>
                <a:gd name="T80" fmla="*/ 2147483646 w 564"/>
                <a:gd name="T81" fmla="*/ 2147483646 h 438"/>
                <a:gd name="T82" fmla="*/ 2147483646 w 564"/>
                <a:gd name="T83" fmla="*/ 0 h 438"/>
                <a:gd name="T84" fmla="*/ 2147483646 w 564"/>
                <a:gd name="T85" fmla="*/ 2147483646 h 4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438"/>
                <a:gd name="T131" fmla="*/ 564 w 564"/>
                <a:gd name="T132" fmla="*/ 438 h 4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438">
                  <a:moveTo>
                    <a:pt x="204" y="18"/>
                  </a:moveTo>
                  <a:lnTo>
                    <a:pt x="204" y="48"/>
                  </a:lnTo>
                  <a:lnTo>
                    <a:pt x="93" y="56"/>
                  </a:lnTo>
                  <a:lnTo>
                    <a:pt x="90" y="90"/>
                  </a:lnTo>
                  <a:lnTo>
                    <a:pt x="42" y="96"/>
                  </a:lnTo>
                  <a:lnTo>
                    <a:pt x="0" y="132"/>
                  </a:lnTo>
                  <a:lnTo>
                    <a:pt x="18" y="132"/>
                  </a:lnTo>
                  <a:lnTo>
                    <a:pt x="12" y="168"/>
                  </a:lnTo>
                  <a:lnTo>
                    <a:pt x="36" y="168"/>
                  </a:lnTo>
                  <a:lnTo>
                    <a:pt x="36" y="228"/>
                  </a:lnTo>
                  <a:lnTo>
                    <a:pt x="18" y="234"/>
                  </a:lnTo>
                  <a:lnTo>
                    <a:pt x="12" y="330"/>
                  </a:lnTo>
                  <a:lnTo>
                    <a:pt x="18" y="438"/>
                  </a:lnTo>
                  <a:lnTo>
                    <a:pt x="558" y="414"/>
                  </a:lnTo>
                  <a:lnTo>
                    <a:pt x="558" y="390"/>
                  </a:lnTo>
                  <a:lnTo>
                    <a:pt x="552" y="384"/>
                  </a:lnTo>
                  <a:lnTo>
                    <a:pt x="564" y="378"/>
                  </a:lnTo>
                  <a:lnTo>
                    <a:pt x="552" y="354"/>
                  </a:lnTo>
                  <a:lnTo>
                    <a:pt x="552" y="342"/>
                  </a:lnTo>
                  <a:lnTo>
                    <a:pt x="546" y="336"/>
                  </a:lnTo>
                  <a:lnTo>
                    <a:pt x="534" y="288"/>
                  </a:lnTo>
                  <a:lnTo>
                    <a:pt x="528" y="276"/>
                  </a:lnTo>
                  <a:lnTo>
                    <a:pt x="534" y="252"/>
                  </a:lnTo>
                  <a:lnTo>
                    <a:pt x="510" y="222"/>
                  </a:lnTo>
                  <a:lnTo>
                    <a:pt x="504" y="198"/>
                  </a:lnTo>
                  <a:lnTo>
                    <a:pt x="510" y="174"/>
                  </a:lnTo>
                  <a:lnTo>
                    <a:pt x="492" y="162"/>
                  </a:lnTo>
                  <a:lnTo>
                    <a:pt x="486" y="156"/>
                  </a:lnTo>
                  <a:lnTo>
                    <a:pt x="492" y="144"/>
                  </a:lnTo>
                  <a:lnTo>
                    <a:pt x="486" y="138"/>
                  </a:lnTo>
                  <a:lnTo>
                    <a:pt x="474" y="138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56" y="96"/>
                  </a:lnTo>
                  <a:lnTo>
                    <a:pt x="450" y="90"/>
                  </a:lnTo>
                  <a:lnTo>
                    <a:pt x="438" y="84"/>
                  </a:lnTo>
                  <a:lnTo>
                    <a:pt x="444" y="66"/>
                  </a:lnTo>
                  <a:lnTo>
                    <a:pt x="432" y="54"/>
                  </a:lnTo>
                  <a:lnTo>
                    <a:pt x="426" y="42"/>
                  </a:lnTo>
                  <a:lnTo>
                    <a:pt x="414" y="36"/>
                  </a:lnTo>
                  <a:lnTo>
                    <a:pt x="420" y="12"/>
                  </a:lnTo>
                  <a:lnTo>
                    <a:pt x="414" y="0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TULARE</a:t>
              </a:r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6FD3F735-036F-C69A-A540-2D676522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5168900"/>
              <a:ext cx="446088" cy="476250"/>
            </a:xfrm>
            <a:custGeom>
              <a:avLst/>
              <a:gdLst>
                <a:gd name="T0" fmla="*/ 0 w 288"/>
                <a:gd name="T1" fmla="*/ 2147483646 h 318"/>
                <a:gd name="T2" fmla="*/ 2147483646 w 288"/>
                <a:gd name="T3" fmla="*/ 2147483646 h 318"/>
                <a:gd name="T4" fmla="*/ 2147483646 w 288"/>
                <a:gd name="T5" fmla="*/ 2147483646 h 318"/>
                <a:gd name="T6" fmla="*/ 2147483646 w 288"/>
                <a:gd name="T7" fmla="*/ 2147483646 h 318"/>
                <a:gd name="T8" fmla="*/ 2147483646 w 288"/>
                <a:gd name="T9" fmla="*/ 0 h 318"/>
                <a:gd name="T10" fmla="*/ 2147483646 w 288"/>
                <a:gd name="T11" fmla="*/ 2147483646 h 318"/>
                <a:gd name="T12" fmla="*/ 2147483646 w 288"/>
                <a:gd name="T13" fmla="*/ 2147483646 h 318"/>
                <a:gd name="T14" fmla="*/ 2147483646 w 288"/>
                <a:gd name="T15" fmla="*/ 2147483646 h 318"/>
                <a:gd name="T16" fmla="*/ 2147483646 w 288"/>
                <a:gd name="T17" fmla="*/ 2147483646 h 318"/>
                <a:gd name="T18" fmla="*/ 2147483646 w 288"/>
                <a:gd name="T19" fmla="*/ 2147483646 h 318"/>
                <a:gd name="T20" fmla="*/ 2147483646 w 288"/>
                <a:gd name="T21" fmla="*/ 2147483646 h 318"/>
                <a:gd name="T22" fmla="*/ 2147483646 w 288"/>
                <a:gd name="T23" fmla="*/ 2147483646 h 318"/>
                <a:gd name="T24" fmla="*/ 2147483646 w 288"/>
                <a:gd name="T25" fmla="*/ 2147483646 h 318"/>
                <a:gd name="T26" fmla="*/ 2147483646 w 288"/>
                <a:gd name="T27" fmla="*/ 2147483646 h 318"/>
                <a:gd name="T28" fmla="*/ 2147483646 w 288"/>
                <a:gd name="T29" fmla="*/ 2147483646 h 318"/>
                <a:gd name="T30" fmla="*/ 2147483646 w 288"/>
                <a:gd name="T31" fmla="*/ 2147483646 h 318"/>
                <a:gd name="T32" fmla="*/ 0 w 288"/>
                <a:gd name="T33" fmla="*/ 214748364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318"/>
                <a:gd name="T53" fmla="*/ 288 w 28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318">
                  <a:moveTo>
                    <a:pt x="0" y="258"/>
                  </a:moveTo>
                  <a:lnTo>
                    <a:pt x="117" y="131"/>
                  </a:lnTo>
                  <a:lnTo>
                    <a:pt x="114" y="48"/>
                  </a:lnTo>
                  <a:lnTo>
                    <a:pt x="216" y="36"/>
                  </a:lnTo>
                  <a:lnTo>
                    <a:pt x="252" y="0"/>
                  </a:lnTo>
                  <a:lnTo>
                    <a:pt x="264" y="6"/>
                  </a:lnTo>
                  <a:lnTo>
                    <a:pt x="264" y="42"/>
                  </a:lnTo>
                  <a:lnTo>
                    <a:pt x="282" y="42"/>
                  </a:lnTo>
                  <a:lnTo>
                    <a:pt x="288" y="102"/>
                  </a:lnTo>
                  <a:lnTo>
                    <a:pt x="264" y="108"/>
                  </a:lnTo>
                  <a:lnTo>
                    <a:pt x="258" y="210"/>
                  </a:lnTo>
                  <a:lnTo>
                    <a:pt x="270" y="312"/>
                  </a:lnTo>
                  <a:lnTo>
                    <a:pt x="30" y="318"/>
                  </a:lnTo>
                  <a:lnTo>
                    <a:pt x="30" y="306"/>
                  </a:lnTo>
                  <a:lnTo>
                    <a:pt x="12" y="300"/>
                  </a:lnTo>
                  <a:lnTo>
                    <a:pt x="12" y="276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37998BA1-1AFE-F1A3-1345-B291C0FD3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873625"/>
              <a:ext cx="565150" cy="501650"/>
            </a:xfrm>
            <a:custGeom>
              <a:avLst/>
              <a:gdLst>
                <a:gd name="T0" fmla="*/ 2147483646 w 366"/>
                <a:gd name="T1" fmla="*/ 2147483646 h 336"/>
                <a:gd name="T2" fmla="*/ 2147483646 w 366"/>
                <a:gd name="T3" fmla="*/ 2147483646 h 336"/>
                <a:gd name="T4" fmla="*/ 2147483646 w 366"/>
                <a:gd name="T5" fmla="*/ 2147483646 h 336"/>
                <a:gd name="T6" fmla="*/ 2147483646 w 366"/>
                <a:gd name="T7" fmla="*/ 2147483646 h 336"/>
                <a:gd name="T8" fmla="*/ 2147483646 w 366"/>
                <a:gd name="T9" fmla="*/ 2147483646 h 336"/>
                <a:gd name="T10" fmla="*/ 2147483646 w 366"/>
                <a:gd name="T11" fmla="*/ 2147483646 h 336"/>
                <a:gd name="T12" fmla="*/ 2147483646 w 366"/>
                <a:gd name="T13" fmla="*/ 2147483646 h 336"/>
                <a:gd name="T14" fmla="*/ 2147483646 w 366"/>
                <a:gd name="T15" fmla="*/ 2147483646 h 336"/>
                <a:gd name="T16" fmla="*/ 2147483646 w 366"/>
                <a:gd name="T17" fmla="*/ 2147483646 h 336"/>
                <a:gd name="T18" fmla="*/ 2147483646 w 366"/>
                <a:gd name="T19" fmla="*/ 2147483646 h 336"/>
                <a:gd name="T20" fmla="*/ 2147483646 w 366"/>
                <a:gd name="T21" fmla="*/ 2147483646 h 336"/>
                <a:gd name="T22" fmla="*/ 2147483646 w 366"/>
                <a:gd name="T23" fmla="*/ 2147483646 h 336"/>
                <a:gd name="T24" fmla="*/ 2147483646 w 366"/>
                <a:gd name="T25" fmla="*/ 2147483646 h 336"/>
                <a:gd name="T26" fmla="*/ 2147483646 w 366"/>
                <a:gd name="T27" fmla="*/ 2147483646 h 336"/>
                <a:gd name="T28" fmla="*/ 2147483646 w 366"/>
                <a:gd name="T29" fmla="*/ 2147483646 h 336"/>
                <a:gd name="T30" fmla="*/ 2147483646 w 366"/>
                <a:gd name="T31" fmla="*/ 2147483646 h 336"/>
                <a:gd name="T32" fmla="*/ 2147483646 w 366"/>
                <a:gd name="T33" fmla="*/ 2147483646 h 336"/>
                <a:gd name="T34" fmla="*/ 2147483646 w 366"/>
                <a:gd name="T35" fmla="*/ 2147483646 h 336"/>
                <a:gd name="T36" fmla="*/ 2147483646 w 366"/>
                <a:gd name="T37" fmla="*/ 2147483646 h 336"/>
                <a:gd name="T38" fmla="*/ 2147483646 w 366"/>
                <a:gd name="T39" fmla="*/ 2147483646 h 336"/>
                <a:gd name="T40" fmla="*/ 2147483646 w 366"/>
                <a:gd name="T41" fmla="*/ 2147483646 h 336"/>
                <a:gd name="T42" fmla="*/ 2147483646 w 366"/>
                <a:gd name="T43" fmla="*/ 2147483646 h 336"/>
                <a:gd name="T44" fmla="*/ 2147483646 w 366"/>
                <a:gd name="T45" fmla="*/ 2147483646 h 336"/>
                <a:gd name="T46" fmla="*/ 2147483646 w 366"/>
                <a:gd name="T47" fmla="*/ 2147483646 h 336"/>
                <a:gd name="T48" fmla="*/ 2147483646 w 366"/>
                <a:gd name="T49" fmla="*/ 2147483646 h 336"/>
                <a:gd name="T50" fmla="*/ 2147483646 w 366"/>
                <a:gd name="T51" fmla="*/ 2147483646 h 336"/>
                <a:gd name="T52" fmla="*/ 2147483646 w 366"/>
                <a:gd name="T53" fmla="*/ 2147483646 h 336"/>
                <a:gd name="T54" fmla="*/ 2147483646 w 366"/>
                <a:gd name="T55" fmla="*/ 2147483646 h 336"/>
                <a:gd name="T56" fmla="*/ 2147483646 w 366"/>
                <a:gd name="T57" fmla="*/ 2147483646 h 336"/>
                <a:gd name="T58" fmla="*/ 2147483646 w 366"/>
                <a:gd name="T59" fmla="*/ 2147483646 h 336"/>
                <a:gd name="T60" fmla="*/ 2147483646 w 366"/>
                <a:gd name="T61" fmla="*/ 2147483646 h 336"/>
                <a:gd name="T62" fmla="*/ 2147483646 w 366"/>
                <a:gd name="T63" fmla="*/ 2147483646 h 336"/>
                <a:gd name="T64" fmla="*/ 2147483646 w 366"/>
                <a:gd name="T65" fmla="*/ 2147483646 h 336"/>
                <a:gd name="T66" fmla="*/ 2147483646 w 366"/>
                <a:gd name="T67" fmla="*/ 2147483646 h 336"/>
                <a:gd name="T68" fmla="*/ 2147483646 w 366"/>
                <a:gd name="T69" fmla="*/ 2147483646 h 336"/>
                <a:gd name="T70" fmla="*/ 2147483646 w 366"/>
                <a:gd name="T71" fmla="*/ 2147483646 h 336"/>
                <a:gd name="T72" fmla="*/ 2147483646 w 366"/>
                <a:gd name="T73" fmla="*/ 2147483646 h 336"/>
                <a:gd name="T74" fmla="*/ 2147483646 w 366"/>
                <a:gd name="T75" fmla="*/ 2147483646 h 336"/>
                <a:gd name="T76" fmla="*/ 2147483646 w 366"/>
                <a:gd name="T77" fmla="*/ 2147483646 h 336"/>
                <a:gd name="T78" fmla="*/ 2147483646 w 366"/>
                <a:gd name="T79" fmla="*/ 2147483646 h 336"/>
                <a:gd name="T80" fmla="*/ 2147483646 w 366"/>
                <a:gd name="T81" fmla="*/ 2147483646 h 336"/>
                <a:gd name="T82" fmla="*/ 2147483646 w 366"/>
                <a:gd name="T83" fmla="*/ 2147483646 h 336"/>
                <a:gd name="T84" fmla="*/ 2147483646 w 366"/>
                <a:gd name="T85" fmla="*/ 2147483646 h 336"/>
                <a:gd name="T86" fmla="*/ 2147483646 w 366"/>
                <a:gd name="T87" fmla="*/ 2147483646 h 336"/>
                <a:gd name="T88" fmla="*/ 2147483646 w 366"/>
                <a:gd name="T89" fmla="*/ 2147483646 h 336"/>
                <a:gd name="T90" fmla="*/ 0 w 366"/>
                <a:gd name="T91" fmla="*/ 2147483646 h 336"/>
                <a:gd name="T92" fmla="*/ 0 w 366"/>
                <a:gd name="T93" fmla="*/ 2147483646 h 336"/>
                <a:gd name="T94" fmla="*/ 2147483646 w 366"/>
                <a:gd name="T95" fmla="*/ 2147483646 h 336"/>
                <a:gd name="T96" fmla="*/ 2147483646 w 366"/>
                <a:gd name="T97" fmla="*/ 2147483646 h 336"/>
                <a:gd name="T98" fmla="*/ 2147483646 w 366"/>
                <a:gd name="T99" fmla="*/ 2147483646 h 336"/>
                <a:gd name="T100" fmla="*/ 2147483646 w 366"/>
                <a:gd name="T101" fmla="*/ 2147483646 h 336"/>
                <a:gd name="T102" fmla="*/ 2147483646 w 366"/>
                <a:gd name="T103" fmla="*/ 2147483646 h 336"/>
                <a:gd name="T104" fmla="*/ 2147483646 w 366"/>
                <a:gd name="T105" fmla="*/ 2147483646 h 336"/>
                <a:gd name="T106" fmla="*/ 2147483646 w 366"/>
                <a:gd name="T107" fmla="*/ 2147483646 h 336"/>
                <a:gd name="T108" fmla="*/ 2147483646 w 366"/>
                <a:gd name="T109" fmla="*/ 0 h 336"/>
                <a:gd name="T110" fmla="*/ 2147483646 w 366"/>
                <a:gd name="T111" fmla="*/ 0 h 336"/>
                <a:gd name="T112" fmla="*/ 2147483646 w 366"/>
                <a:gd name="T113" fmla="*/ 214748364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6"/>
                <a:gd name="T172" fmla="*/ 0 h 336"/>
                <a:gd name="T173" fmla="*/ 366 w 366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6" h="336">
                  <a:moveTo>
                    <a:pt x="78" y="6"/>
                  </a:moveTo>
                  <a:lnTo>
                    <a:pt x="138" y="6"/>
                  </a:lnTo>
                  <a:lnTo>
                    <a:pt x="150" y="30"/>
                  </a:lnTo>
                  <a:lnTo>
                    <a:pt x="162" y="30"/>
                  </a:lnTo>
                  <a:lnTo>
                    <a:pt x="174" y="66"/>
                  </a:lnTo>
                  <a:lnTo>
                    <a:pt x="210" y="7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366" y="222"/>
                  </a:lnTo>
                  <a:lnTo>
                    <a:pt x="366" y="282"/>
                  </a:lnTo>
                  <a:lnTo>
                    <a:pt x="336" y="288"/>
                  </a:lnTo>
                  <a:lnTo>
                    <a:pt x="330" y="300"/>
                  </a:lnTo>
                  <a:lnTo>
                    <a:pt x="318" y="294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24" y="312"/>
                  </a:lnTo>
                  <a:lnTo>
                    <a:pt x="324" y="336"/>
                  </a:lnTo>
                  <a:lnTo>
                    <a:pt x="312" y="33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34" y="300"/>
                  </a:lnTo>
                  <a:lnTo>
                    <a:pt x="228" y="312"/>
                  </a:lnTo>
                  <a:lnTo>
                    <a:pt x="210" y="306"/>
                  </a:lnTo>
                  <a:lnTo>
                    <a:pt x="210" y="282"/>
                  </a:lnTo>
                  <a:lnTo>
                    <a:pt x="162" y="240"/>
                  </a:lnTo>
                  <a:lnTo>
                    <a:pt x="138" y="204"/>
                  </a:lnTo>
                  <a:lnTo>
                    <a:pt x="126" y="210"/>
                  </a:lnTo>
                  <a:lnTo>
                    <a:pt x="120" y="210"/>
                  </a:lnTo>
                  <a:lnTo>
                    <a:pt x="120" y="186"/>
                  </a:lnTo>
                  <a:lnTo>
                    <a:pt x="114" y="180"/>
                  </a:lnTo>
                  <a:lnTo>
                    <a:pt x="114" y="168"/>
                  </a:lnTo>
                  <a:lnTo>
                    <a:pt x="120" y="156"/>
                  </a:lnTo>
                  <a:lnTo>
                    <a:pt x="102" y="144"/>
                  </a:lnTo>
                  <a:lnTo>
                    <a:pt x="78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66" y="114"/>
                  </a:lnTo>
                  <a:lnTo>
                    <a:pt x="72" y="114"/>
                  </a:lnTo>
                  <a:lnTo>
                    <a:pt x="66" y="102"/>
                  </a:lnTo>
                  <a:lnTo>
                    <a:pt x="60" y="96"/>
                  </a:lnTo>
                  <a:lnTo>
                    <a:pt x="48" y="96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24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5E564BFE-63DA-8B92-D13F-81E182E2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916488"/>
              <a:ext cx="936625" cy="728662"/>
            </a:xfrm>
            <a:custGeom>
              <a:avLst/>
              <a:gdLst>
                <a:gd name="T0" fmla="*/ 2147483646 w 606"/>
                <a:gd name="T1" fmla="*/ 2147483646 h 486"/>
                <a:gd name="T2" fmla="*/ 2147483646 w 606"/>
                <a:gd name="T3" fmla="*/ 2147483646 h 486"/>
                <a:gd name="T4" fmla="*/ 2147483646 w 606"/>
                <a:gd name="T5" fmla="*/ 2147483646 h 486"/>
                <a:gd name="T6" fmla="*/ 2147483646 w 606"/>
                <a:gd name="T7" fmla="*/ 2147483646 h 486"/>
                <a:gd name="T8" fmla="*/ 2147483646 w 606"/>
                <a:gd name="T9" fmla="*/ 2147483646 h 486"/>
                <a:gd name="T10" fmla="*/ 2147483646 w 606"/>
                <a:gd name="T11" fmla="*/ 2147483646 h 486"/>
                <a:gd name="T12" fmla="*/ 2147483646 w 606"/>
                <a:gd name="T13" fmla="*/ 2147483646 h 486"/>
                <a:gd name="T14" fmla="*/ 2147483646 w 606"/>
                <a:gd name="T15" fmla="*/ 2147483646 h 486"/>
                <a:gd name="T16" fmla="*/ 0 w 606"/>
                <a:gd name="T17" fmla="*/ 2147483646 h 486"/>
                <a:gd name="T18" fmla="*/ 2147483646 w 606"/>
                <a:gd name="T19" fmla="*/ 2147483646 h 486"/>
                <a:gd name="T20" fmla="*/ 2147483646 w 606"/>
                <a:gd name="T21" fmla="*/ 2147483646 h 486"/>
                <a:gd name="T22" fmla="*/ 2147483646 w 606"/>
                <a:gd name="T23" fmla="*/ 2147483646 h 486"/>
                <a:gd name="T24" fmla="*/ 2147483646 w 606"/>
                <a:gd name="T25" fmla="*/ 2147483646 h 486"/>
                <a:gd name="T26" fmla="*/ 2147483646 w 606"/>
                <a:gd name="T27" fmla="*/ 0 h 486"/>
                <a:gd name="T28" fmla="*/ 2147483646 w 606"/>
                <a:gd name="T29" fmla="*/ 2147483646 h 486"/>
                <a:gd name="T30" fmla="*/ 2147483646 w 606"/>
                <a:gd name="T31" fmla="*/ 2147483646 h 486"/>
                <a:gd name="T32" fmla="*/ 2147483646 w 606"/>
                <a:gd name="T33" fmla="*/ 2147483646 h 486"/>
                <a:gd name="T34" fmla="*/ 2147483646 w 606"/>
                <a:gd name="T35" fmla="*/ 2147483646 h 486"/>
                <a:gd name="T36" fmla="*/ 2147483646 w 606"/>
                <a:gd name="T37" fmla="*/ 2147483646 h 486"/>
                <a:gd name="T38" fmla="*/ 2147483646 w 606"/>
                <a:gd name="T39" fmla="*/ 2147483646 h 486"/>
                <a:gd name="T40" fmla="*/ 2147483646 w 606"/>
                <a:gd name="T41" fmla="*/ 2147483646 h 486"/>
                <a:gd name="T42" fmla="*/ 2147483646 w 606"/>
                <a:gd name="T43" fmla="*/ 2147483646 h 486"/>
                <a:gd name="T44" fmla="*/ 2147483646 w 606"/>
                <a:gd name="T45" fmla="*/ 2147483646 h 486"/>
                <a:gd name="T46" fmla="*/ 2147483646 w 606"/>
                <a:gd name="T47" fmla="*/ 2147483646 h 486"/>
                <a:gd name="T48" fmla="*/ 2147483646 w 606"/>
                <a:gd name="T49" fmla="*/ 2147483646 h 486"/>
                <a:gd name="T50" fmla="*/ 2147483646 w 606"/>
                <a:gd name="T51" fmla="*/ 2147483646 h 486"/>
                <a:gd name="T52" fmla="*/ 2147483646 w 606"/>
                <a:gd name="T53" fmla="*/ 2147483646 h 486"/>
                <a:gd name="T54" fmla="*/ 2147483646 w 606"/>
                <a:gd name="T55" fmla="*/ 2147483646 h 486"/>
                <a:gd name="T56" fmla="*/ 2147483646 w 606"/>
                <a:gd name="T57" fmla="*/ 2147483646 h 486"/>
                <a:gd name="T58" fmla="*/ 2147483646 w 606"/>
                <a:gd name="T59" fmla="*/ 2147483646 h 486"/>
                <a:gd name="T60" fmla="*/ 2147483646 w 606"/>
                <a:gd name="T61" fmla="*/ 2147483646 h 486"/>
                <a:gd name="T62" fmla="*/ 2147483646 w 606"/>
                <a:gd name="T63" fmla="*/ 2147483646 h 486"/>
                <a:gd name="T64" fmla="*/ 2147483646 w 606"/>
                <a:gd name="T65" fmla="*/ 2147483646 h 486"/>
                <a:gd name="T66" fmla="*/ 2147483646 w 606"/>
                <a:gd name="T67" fmla="*/ 2147483646 h 486"/>
                <a:gd name="T68" fmla="*/ 2147483646 w 606"/>
                <a:gd name="T69" fmla="*/ 2147483646 h 486"/>
                <a:gd name="T70" fmla="*/ 2147483646 w 606"/>
                <a:gd name="T71" fmla="*/ 2147483646 h 486"/>
                <a:gd name="T72" fmla="*/ 2147483646 w 606"/>
                <a:gd name="T73" fmla="*/ 2147483646 h 486"/>
                <a:gd name="T74" fmla="*/ 2147483646 w 606"/>
                <a:gd name="T75" fmla="*/ 2147483646 h 486"/>
                <a:gd name="T76" fmla="*/ 2147483646 w 606"/>
                <a:gd name="T77" fmla="*/ 2147483646 h 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6"/>
                <a:gd name="T118" fmla="*/ 0 h 486"/>
                <a:gd name="T119" fmla="*/ 606 w 606"/>
                <a:gd name="T120" fmla="*/ 486 h 4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6" h="486">
                  <a:moveTo>
                    <a:pt x="228" y="486"/>
                  </a:moveTo>
                  <a:lnTo>
                    <a:pt x="216" y="480"/>
                  </a:lnTo>
                  <a:lnTo>
                    <a:pt x="204" y="462"/>
                  </a:lnTo>
                  <a:lnTo>
                    <a:pt x="174" y="438"/>
                  </a:lnTo>
                  <a:lnTo>
                    <a:pt x="162" y="402"/>
                  </a:lnTo>
                  <a:lnTo>
                    <a:pt x="162" y="390"/>
                  </a:lnTo>
                  <a:lnTo>
                    <a:pt x="156" y="378"/>
                  </a:lnTo>
                  <a:lnTo>
                    <a:pt x="150" y="378"/>
                  </a:lnTo>
                  <a:lnTo>
                    <a:pt x="132" y="372"/>
                  </a:lnTo>
                  <a:lnTo>
                    <a:pt x="120" y="336"/>
                  </a:lnTo>
                  <a:lnTo>
                    <a:pt x="78" y="294"/>
                  </a:lnTo>
                  <a:lnTo>
                    <a:pt x="60" y="288"/>
                  </a:lnTo>
                  <a:lnTo>
                    <a:pt x="42" y="276"/>
                  </a:lnTo>
                  <a:lnTo>
                    <a:pt x="24" y="252"/>
                  </a:lnTo>
                  <a:lnTo>
                    <a:pt x="24" y="234"/>
                  </a:lnTo>
                  <a:lnTo>
                    <a:pt x="18" y="192"/>
                  </a:lnTo>
                  <a:lnTo>
                    <a:pt x="12" y="174"/>
                  </a:lnTo>
                  <a:lnTo>
                    <a:pt x="0" y="168"/>
                  </a:lnTo>
                  <a:lnTo>
                    <a:pt x="6" y="156"/>
                  </a:lnTo>
                  <a:lnTo>
                    <a:pt x="6" y="138"/>
                  </a:lnTo>
                  <a:lnTo>
                    <a:pt x="0" y="138"/>
                  </a:lnTo>
                  <a:lnTo>
                    <a:pt x="12" y="114"/>
                  </a:lnTo>
                  <a:lnTo>
                    <a:pt x="36" y="120"/>
                  </a:lnTo>
                  <a:lnTo>
                    <a:pt x="48" y="108"/>
                  </a:lnTo>
                  <a:lnTo>
                    <a:pt x="60" y="84"/>
                  </a:lnTo>
                  <a:lnTo>
                    <a:pt x="60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2" y="18"/>
                  </a:lnTo>
                  <a:lnTo>
                    <a:pt x="108" y="24"/>
                  </a:lnTo>
                  <a:lnTo>
                    <a:pt x="126" y="36"/>
                  </a:lnTo>
                  <a:lnTo>
                    <a:pt x="138" y="48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68" y="78"/>
                  </a:lnTo>
                  <a:lnTo>
                    <a:pt x="162" y="90"/>
                  </a:lnTo>
                  <a:lnTo>
                    <a:pt x="183" y="96"/>
                  </a:lnTo>
                  <a:lnTo>
                    <a:pt x="192" y="114"/>
                  </a:lnTo>
                  <a:lnTo>
                    <a:pt x="204" y="114"/>
                  </a:lnTo>
                  <a:lnTo>
                    <a:pt x="222" y="132"/>
                  </a:lnTo>
                  <a:lnTo>
                    <a:pt x="216" y="144"/>
                  </a:lnTo>
                  <a:lnTo>
                    <a:pt x="222" y="162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40" y="174"/>
                  </a:lnTo>
                  <a:lnTo>
                    <a:pt x="258" y="204"/>
                  </a:lnTo>
                  <a:lnTo>
                    <a:pt x="312" y="258"/>
                  </a:lnTo>
                  <a:lnTo>
                    <a:pt x="312" y="282"/>
                  </a:lnTo>
                  <a:lnTo>
                    <a:pt x="324" y="282"/>
                  </a:lnTo>
                  <a:lnTo>
                    <a:pt x="348" y="270"/>
                  </a:lnTo>
                  <a:lnTo>
                    <a:pt x="348" y="258"/>
                  </a:lnTo>
                  <a:lnTo>
                    <a:pt x="408" y="300"/>
                  </a:lnTo>
                  <a:lnTo>
                    <a:pt x="426" y="306"/>
                  </a:lnTo>
                  <a:lnTo>
                    <a:pt x="426" y="288"/>
                  </a:lnTo>
                  <a:lnTo>
                    <a:pt x="420" y="282"/>
                  </a:lnTo>
                  <a:lnTo>
                    <a:pt x="420" y="270"/>
                  </a:lnTo>
                  <a:lnTo>
                    <a:pt x="414" y="264"/>
                  </a:lnTo>
                  <a:lnTo>
                    <a:pt x="432" y="270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56" y="300"/>
                  </a:lnTo>
                  <a:lnTo>
                    <a:pt x="438" y="318"/>
                  </a:lnTo>
                  <a:lnTo>
                    <a:pt x="450" y="354"/>
                  </a:lnTo>
                  <a:lnTo>
                    <a:pt x="468" y="354"/>
                  </a:lnTo>
                  <a:lnTo>
                    <a:pt x="468" y="360"/>
                  </a:lnTo>
                  <a:lnTo>
                    <a:pt x="480" y="372"/>
                  </a:lnTo>
                  <a:lnTo>
                    <a:pt x="492" y="390"/>
                  </a:lnTo>
                  <a:lnTo>
                    <a:pt x="498" y="378"/>
                  </a:lnTo>
                  <a:lnTo>
                    <a:pt x="504" y="396"/>
                  </a:lnTo>
                  <a:lnTo>
                    <a:pt x="522" y="402"/>
                  </a:lnTo>
                  <a:lnTo>
                    <a:pt x="522" y="414"/>
                  </a:lnTo>
                  <a:lnTo>
                    <a:pt x="558" y="432"/>
                  </a:lnTo>
                  <a:lnTo>
                    <a:pt x="576" y="426"/>
                  </a:lnTo>
                  <a:lnTo>
                    <a:pt x="588" y="444"/>
                  </a:lnTo>
                  <a:lnTo>
                    <a:pt x="588" y="462"/>
                  </a:lnTo>
                  <a:lnTo>
                    <a:pt x="594" y="468"/>
                  </a:lnTo>
                  <a:lnTo>
                    <a:pt x="606" y="474"/>
                  </a:lnTo>
                  <a:lnTo>
                    <a:pt x="606" y="486"/>
                  </a:lnTo>
                  <a:lnTo>
                    <a:pt x="228" y="486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8E39625-D750-74E3-2B69-986482409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5645150"/>
              <a:ext cx="982662" cy="577850"/>
            </a:xfrm>
            <a:custGeom>
              <a:avLst/>
              <a:gdLst>
                <a:gd name="T0" fmla="*/ 0 w 636"/>
                <a:gd name="T1" fmla="*/ 0 h 384"/>
                <a:gd name="T2" fmla="*/ 2147483646 w 636"/>
                <a:gd name="T3" fmla="*/ 0 h 384"/>
                <a:gd name="T4" fmla="*/ 2147483646 w 636"/>
                <a:gd name="T5" fmla="*/ 2147483646 h 384"/>
                <a:gd name="T6" fmla="*/ 2147483646 w 636"/>
                <a:gd name="T7" fmla="*/ 2147483646 h 384"/>
                <a:gd name="T8" fmla="*/ 2147483646 w 636"/>
                <a:gd name="T9" fmla="*/ 2147483646 h 384"/>
                <a:gd name="T10" fmla="*/ 2147483646 w 636"/>
                <a:gd name="T11" fmla="*/ 2147483646 h 384"/>
                <a:gd name="T12" fmla="*/ 2147483646 w 636"/>
                <a:gd name="T13" fmla="*/ 2147483646 h 384"/>
                <a:gd name="T14" fmla="*/ 2147483646 w 636"/>
                <a:gd name="T15" fmla="*/ 2147483646 h 384"/>
                <a:gd name="T16" fmla="*/ 2147483646 w 636"/>
                <a:gd name="T17" fmla="*/ 2147483646 h 384"/>
                <a:gd name="T18" fmla="*/ 2147483646 w 636"/>
                <a:gd name="T19" fmla="*/ 2147483646 h 384"/>
                <a:gd name="T20" fmla="*/ 2147483646 w 636"/>
                <a:gd name="T21" fmla="*/ 2147483646 h 384"/>
                <a:gd name="T22" fmla="*/ 2147483646 w 636"/>
                <a:gd name="T23" fmla="*/ 2147483646 h 384"/>
                <a:gd name="T24" fmla="*/ 2147483646 w 636"/>
                <a:gd name="T25" fmla="*/ 2147483646 h 384"/>
                <a:gd name="T26" fmla="*/ 2147483646 w 636"/>
                <a:gd name="T27" fmla="*/ 2147483646 h 384"/>
                <a:gd name="T28" fmla="*/ 2147483646 w 636"/>
                <a:gd name="T29" fmla="*/ 2147483646 h 384"/>
                <a:gd name="T30" fmla="*/ 2147483646 w 636"/>
                <a:gd name="T31" fmla="*/ 2147483646 h 384"/>
                <a:gd name="T32" fmla="*/ 2147483646 w 636"/>
                <a:gd name="T33" fmla="*/ 2147483646 h 384"/>
                <a:gd name="T34" fmla="*/ 2147483646 w 636"/>
                <a:gd name="T35" fmla="*/ 2147483646 h 384"/>
                <a:gd name="T36" fmla="*/ 2147483646 w 636"/>
                <a:gd name="T37" fmla="*/ 2147483646 h 384"/>
                <a:gd name="T38" fmla="*/ 2147483646 w 636"/>
                <a:gd name="T39" fmla="*/ 2147483646 h 384"/>
                <a:gd name="T40" fmla="*/ 2147483646 w 636"/>
                <a:gd name="T41" fmla="*/ 2147483646 h 384"/>
                <a:gd name="T42" fmla="*/ 2147483646 w 636"/>
                <a:gd name="T43" fmla="*/ 2147483646 h 384"/>
                <a:gd name="T44" fmla="*/ 2147483646 w 636"/>
                <a:gd name="T45" fmla="*/ 2147483646 h 384"/>
                <a:gd name="T46" fmla="*/ 2147483646 w 636"/>
                <a:gd name="T47" fmla="*/ 2147483646 h 384"/>
                <a:gd name="T48" fmla="*/ 2147483646 w 636"/>
                <a:gd name="T49" fmla="*/ 2147483646 h 384"/>
                <a:gd name="T50" fmla="*/ 2147483646 w 636"/>
                <a:gd name="T51" fmla="*/ 2147483646 h 384"/>
                <a:gd name="T52" fmla="*/ 2147483646 w 636"/>
                <a:gd name="T53" fmla="*/ 2147483646 h 384"/>
                <a:gd name="T54" fmla="*/ 2147483646 w 636"/>
                <a:gd name="T55" fmla="*/ 2147483646 h 384"/>
                <a:gd name="T56" fmla="*/ 2147483646 w 636"/>
                <a:gd name="T57" fmla="*/ 2147483646 h 384"/>
                <a:gd name="T58" fmla="*/ 2147483646 w 636"/>
                <a:gd name="T59" fmla="*/ 2147483646 h 384"/>
                <a:gd name="T60" fmla="*/ 2147483646 w 636"/>
                <a:gd name="T61" fmla="*/ 2147483646 h 384"/>
                <a:gd name="T62" fmla="*/ 2147483646 w 636"/>
                <a:gd name="T63" fmla="*/ 2147483646 h 384"/>
                <a:gd name="T64" fmla="*/ 2147483646 w 636"/>
                <a:gd name="T65" fmla="*/ 2147483646 h 384"/>
                <a:gd name="T66" fmla="*/ 2147483646 w 636"/>
                <a:gd name="T67" fmla="*/ 2147483646 h 384"/>
                <a:gd name="T68" fmla="*/ 2147483646 w 636"/>
                <a:gd name="T69" fmla="*/ 2147483646 h 384"/>
                <a:gd name="T70" fmla="*/ 2147483646 w 636"/>
                <a:gd name="T71" fmla="*/ 2147483646 h 384"/>
                <a:gd name="T72" fmla="*/ 2147483646 w 636"/>
                <a:gd name="T73" fmla="*/ 2147483646 h 384"/>
                <a:gd name="T74" fmla="*/ 2147483646 w 636"/>
                <a:gd name="T75" fmla="*/ 2147483646 h 384"/>
                <a:gd name="T76" fmla="*/ 2147483646 w 636"/>
                <a:gd name="T77" fmla="*/ 2147483646 h 384"/>
                <a:gd name="T78" fmla="*/ 2147483646 w 636"/>
                <a:gd name="T79" fmla="*/ 2147483646 h 384"/>
                <a:gd name="T80" fmla="*/ 2147483646 w 636"/>
                <a:gd name="T81" fmla="*/ 2147483646 h 384"/>
                <a:gd name="T82" fmla="*/ 2147483646 w 636"/>
                <a:gd name="T83" fmla="*/ 2147483646 h 384"/>
                <a:gd name="T84" fmla="*/ 2147483646 w 636"/>
                <a:gd name="T85" fmla="*/ 2147483646 h 384"/>
                <a:gd name="T86" fmla="*/ 2147483646 w 636"/>
                <a:gd name="T87" fmla="*/ 2147483646 h 384"/>
                <a:gd name="T88" fmla="*/ 2147483646 w 636"/>
                <a:gd name="T89" fmla="*/ 2147483646 h 384"/>
                <a:gd name="T90" fmla="*/ 2147483646 w 636"/>
                <a:gd name="T91" fmla="*/ 2147483646 h 384"/>
                <a:gd name="T92" fmla="*/ 2147483646 w 636"/>
                <a:gd name="T93" fmla="*/ 2147483646 h 384"/>
                <a:gd name="T94" fmla="*/ 2147483646 w 636"/>
                <a:gd name="T95" fmla="*/ 2147483646 h 384"/>
                <a:gd name="T96" fmla="*/ 2147483646 w 636"/>
                <a:gd name="T97" fmla="*/ 2147483646 h 384"/>
                <a:gd name="T98" fmla="*/ 2147483646 w 636"/>
                <a:gd name="T99" fmla="*/ 2147483646 h 384"/>
                <a:gd name="T100" fmla="*/ 2147483646 w 636"/>
                <a:gd name="T101" fmla="*/ 2147483646 h 384"/>
                <a:gd name="T102" fmla="*/ 2147483646 w 636"/>
                <a:gd name="T103" fmla="*/ 2147483646 h 384"/>
                <a:gd name="T104" fmla="*/ 2147483646 w 636"/>
                <a:gd name="T105" fmla="*/ 2147483646 h 384"/>
                <a:gd name="T106" fmla="*/ 2147483646 w 636"/>
                <a:gd name="T107" fmla="*/ 2147483646 h 384"/>
                <a:gd name="T108" fmla="*/ 2147483646 w 636"/>
                <a:gd name="T109" fmla="*/ 2147483646 h 384"/>
                <a:gd name="T110" fmla="*/ 2147483646 w 636"/>
                <a:gd name="T111" fmla="*/ 2147483646 h 384"/>
                <a:gd name="T112" fmla="*/ 0 w 636"/>
                <a:gd name="T113" fmla="*/ 2147483646 h 384"/>
                <a:gd name="T114" fmla="*/ 0 w 636"/>
                <a:gd name="T115" fmla="*/ 0 h 3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6"/>
                <a:gd name="T175" fmla="*/ 0 h 384"/>
                <a:gd name="T176" fmla="*/ 636 w 636"/>
                <a:gd name="T177" fmla="*/ 384 h 3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6" h="384">
                  <a:moveTo>
                    <a:pt x="0" y="0"/>
                  </a:moveTo>
                  <a:lnTo>
                    <a:pt x="378" y="0"/>
                  </a:lnTo>
                  <a:lnTo>
                    <a:pt x="378" y="72"/>
                  </a:lnTo>
                  <a:lnTo>
                    <a:pt x="414" y="72"/>
                  </a:lnTo>
                  <a:lnTo>
                    <a:pt x="414" y="108"/>
                  </a:lnTo>
                  <a:lnTo>
                    <a:pt x="420" y="120"/>
                  </a:lnTo>
                  <a:lnTo>
                    <a:pt x="450" y="150"/>
                  </a:lnTo>
                  <a:lnTo>
                    <a:pt x="492" y="144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22" y="222"/>
                  </a:lnTo>
                  <a:lnTo>
                    <a:pt x="564" y="222"/>
                  </a:lnTo>
                  <a:lnTo>
                    <a:pt x="570" y="258"/>
                  </a:lnTo>
                  <a:lnTo>
                    <a:pt x="600" y="258"/>
                  </a:lnTo>
                  <a:lnTo>
                    <a:pt x="606" y="294"/>
                  </a:lnTo>
                  <a:lnTo>
                    <a:pt x="630" y="294"/>
                  </a:lnTo>
                  <a:lnTo>
                    <a:pt x="636" y="306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564" y="348"/>
                  </a:lnTo>
                  <a:lnTo>
                    <a:pt x="540" y="348"/>
                  </a:lnTo>
                  <a:lnTo>
                    <a:pt x="510" y="330"/>
                  </a:lnTo>
                  <a:lnTo>
                    <a:pt x="504" y="324"/>
                  </a:lnTo>
                  <a:lnTo>
                    <a:pt x="414" y="294"/>
                  </a:lnTo>
                  <a:lnTo>
                    <a:pt x="384" y="324"/>
                  </a:lnTo>
                  <a:lnTo>
                    <a:pt x="336" y="336"/>
                  </a:lnTo>
                  <a:lnTo>
                    <a:pt x="336" y="342"/>
                  </a:lnTo>
                  <a:lnTo>
                    <a:pt x="348" y="360"/>
                  </a:lnTo>
                  <a:lnTo>
                    <a:pt x="342" y="384"/>
                  </a:lnTo>
                  <a:lnTo>
                    <a:pt x="294" y="354"/>
                  </a:lnTo>
                  <a:lnTo>
                    <a:pt x="276" y="342"/>
                  </a:lnTo>
                  <a:lnTo>
                    <a:pt x="240" y="360"/>
                  </a:lnTo>
                  <a:lnTo>
                    <a:pt x="228" y="360"/>
                  </a:lnTo>
                  <a:lnTo>
                    <a:pt x="228" y="348"/>
                  </a:lnTo>
                  <a:lnTo>
                    <a:pt x="234" y="342"/>
                  </a:lnTo>
                  <a:lnTo>
                    <a:pt x="240" y="330"/>
                  </a:lnTo>
                  <a:lnTo>
                    <a:pt x="234" y="318"/>
                  </a:lnTo>
                  <a:lnTo>
                    <a:pt x="240" y="306"/>
                  </a:lnTo>
                  <a:lnTo>
                    <a:pt x="240" y="288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192" y="264"/>
                  </a:lnTo>
                  <a:lnTo>
                    <a:pt x="180" y="246"/>
                  </a:lnTo>
                  <a:lnTo>
                    <a:pt x="156" y="240"/>
                  </a:lnTo>
                  <a:lnTo>
                    <a:pt x="150" y="222"/>
                  </a:lnTo>
                  <a:lnTo>
                    <a:pt x="144" y="210"/>
                  </a:lnTo>
                  <a:lnTo>
                    <a:pt x="150" y="198"/>
                  </a:lnTo>
                  <a:lnTo>
                    <a:pt x="150" y="192"/>
                  </a:lnTo>
                  <a:lnTo>
                    <a:pt x="162" y="192"/>
                  </a:lnTo>
                  <a:lnTo>
                    <a:pt x="156" y="156"/>
                  </a:lnTo>
                  <a:lnTo>
                    <a:pt x="144" y="138"/>
                  </a:lnTo>
                  <a:lnTo>
                    <a:pt x="102" y="132"/>
                  </a:lnTo>
                  <a:lnTo>
                    <a:pt x="66" y="84"/>
                  </a:lnTo>
                  <a:lnTo>
                    <a:pt x="54" y="66"/>
                  </a:lnTo>
                  <a:lnTo>
                    <a:pt x="36" y="60"/>
                  </a:lnTo>
                  <a:lnTo>
                    <a:pt x="24" y="48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1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4D84E581-9614-8665-308B-11FE885E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5591175"/>
              <a:ext cx="1406525" cy="685800"/>
            </a:xfrm>
            <a:custGeom>
              <a:avLst/>
              <a:gdLst>
                <a:gd name="T0" fmla="*/ 0 w 912"/>
                <a:gd name="T1" fmla="*/ 2147483646 h 456"/>
                <a:gd name="T2" fmla="*/ 2147483646 w 912"/>
                <a:gd name="T3" fmla="*/ 2147483646 h 456"/>
                <a:gd name="T4" fmla="*/ 2147483646 w 912"/>
                <a:gd name="T5" fmla="*/ 0 h 456"/>
                <a:gd name="T6" fmla="*/ 2147483646 w 912"/>
                <a:gd name="T7" fmla="*/ 0 h 456"/>
                <a:gd name="T8" fmla="*/ 2147483646 w 912"/>
                <a:gd name="T9" fmla="*/ 2147483646 h 456"/>
                <a:gd name="T10" fmla="*/ 2147483646 w 912"/>
                <a:gd name="T11" fmla="*/ 2147483646 h 456"/>
                <a:gd name="T12" fmla="*/ 2147483646 w 912"/>
                <a:gd name="T13" fmla="*/ 2147483646 h 456"/>
                <a:gd name="T14" fmla="*/ 2147483646 w 912"/>
                <a:gd name="T15" fmla="*/ 2147483646 h 456"/>
                <a:gd name="T16" fmla="*/ 2147483646 w 912"/>
                <a:gd name="T17" fmla="*/ 2147483646 h 456"/>
                <a:gd name="T18" fmla="*/ 2147483646 w 912"/>
                <a:gd name="T19" fmla="*/ 2147483646 h 456"/>
                <a:gd name="T20" fmla="*/ 2147483646 w 912"/>
                <a:gd name="T21" fmla="*/ 2147483646 h 456"/>
                <a:gd name="T22" fmla="*/ 2147483646 w 912"/>
                <a:gd name="T23" fmla="*/ 2147483646 h 456"/>
                <a:gd name="T24" fmla="*/ 2147483646 w 912"/>
                <a:gd name="T25" fmla="*/ 2147483646 h 456"/>
                <a:gd name="T26" fmla="*/ 2147483646 w 912"/>
                <a:gd name="T27" fmla="*/ 2147483646 h 456"/>
                <a:gd name="T28" fmla="*/ 2147483646 w 912"/>
                <a:gd name="T29" fmla="*/ 2147483646 h 456"/>
                <a:gd name="T30" fmla="*/ 2147483646 w 912"/>
                <a:gd name="T31" fmla="*/ 2147483646 h 456"/>
                <a:gd name="T32" fmla="*/ 2147483646 w 912"/>
                <a:gd name="T33" fmla="*/ 2147483646 h 456"/>
                <a:gd name="T34" fmla="*/ 2147483646 w 912"/>
                <a:gd name="T35" fmla="*/ 2147483646 h 456"/>
                <a:gd name="T36" fmla="*/ 2147483646 w 912"/>
                <a:gd name="T37" fmla="*/ 2147483646 h 456"/>
                <a:gd name="T38" fmla="*/ 2147483646 w 912"/>
                <a:gd name="T39" fmla="*/ 2147483646 h 456"/>
                <a:gd name="T40" fmla="*/ 2147483646 w 912"/>
                <a:gd name="T41" fmla="*/ 2147483646 h 456"/>
                <a:gd name="T42" fmla="*/ 2147483646 w 912"/>
                <a:gd name="T43" fmla="*/ 2147483646 h 456"/>
                <a:gd name="T44" fmla="*/ 2147483646 w 912"/>
                <a:gd name="T45" fmla="*/ 2147483646 h 456"/>
                <a:gd name="T46" fmla="*/ 2147483646 w 912"/>
                <a:gd name="T47" fmla="*/ 2147483646 h 456"/>
                <a:gd name="T48" fmla="*/ 2147483646 w 912"/>
                <a:gd name="T49" fmla="*/ 2147483646 h 456"/>
                <a:gd name="T50" fmla="*/ 2147483646 w 912"/>
                <a:gd name="T51" fmla="*/ 2147483646 h 456"/>
                <a:gd name="T52" fmla="*/ 2147483646 w 912"/>
                <a:gd name="T53" fmla="*/ 2147483646 h 456"/>
                <a:gd name="T54" fmla="*/ 2147483646 w 912"/>
                <a:gd name="T55" fmla="*/ 2147483646 h 456"/>
                <a:gd name="T56" fmla="*/ 2147483646 w 912"/>
                <a:gd name="T57" fmla="*/ 2147483646 h 456"/>
                <a:gd name="T58" fmla="*/ 2147483646 w 912"/>
                <a:gd name="T59" fmla="*/ 2147483646 h 456"/>
                <a:gd name="T60" fmla="*/ 0 w 912"/>
                <a:gd name="T61" fmla="*/ 2147483646 h 4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2"/>
                <a:gd name="T94" fmla="*/ 0 h 456"/>
                <a:gd name="T95" fmla="*/ 912 w 912"/>
                <a:gd name="T96" fmla="*/ 456 h 4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2" h="456">
                  <a:moveTo>
                    <a:pt x="0" y="36"/>
                  </a:moveTo>
                  <a:lnTo>
                    <a:pt x="798" y="6"/>
                  </a:lnTo>
                  <a:lnTo>
                    <a:pt x="810" y="0"/>
                  </a:lnTo>
                  <a:lnTo>
                    <a:pt x="870" y="0"/>
                  </a:lnTo>
                  <a:lnTo>
                    <a:pt x="900" y="6"/>
                  </a:lnTo>
                  <a:lnTo>
                    <a:pt x="912" y="432"/>
                  </a:lnTo>
                  <a:lnTo>
                    <a:pt x="465" y="453"/>
                  </a:lnTo>
                  <a:lnTo>
                    <a:pt x="444" y="456"/>
                  </a:lnTo>
                  <a:lnTo>
                    <a:pt x="348" y="450"/>
                  </a:lnTo>
                  <a:lnTo>
                    <a:pt x="348" y="438"/>
                  </a:lnTo>
                  <a:lnTo>
                    <a:pt x="336" y="432"/>
                  </a:lnTo>
                  <a:lnTo>
                    <a:pt x="330" y="426"/>
                  </a:lnTo>
                  <a:lnTo>
                    <a:pt x="300" y="426"/>
                  </a:lnTo>
                  <a:lnTo>
                    <a:pt x="288" y="414"/>
                  </a:lnTo>
                  <a:lnTo>
                    <a:pt x="264" y="414"/>
                  </a:lnTo>
                  <a:lnTo>
                    <a:pt x="264" y="342"/>
                  </a:lnTo>
                  <a:lnTo>
                    <a:pt x="258" y="330"/>
                  </a:lnTo>
                  <a:lnTo>
                    <a:pt x="234" y="330"/>
                  </a:lnTo>
                  <a:lnTo>
                    <a:pt x="228" y="294"/>
                  </a:lnTo>
                  <a:lnTo>
                    <a:pt x="195" y="297"/>
                  </a:lnTo>
                  <a:lnTo>
                    <a:pt x="192" y="258"/>
                  </a:lnTo>
                  <a:lnTo>
                    <a:pt x="150" y="258"/>
                  </a:lnTo>
                  <a:lnTo>
                    <a:pt x="144" y="216"/>
                  </a:lnTo>
                  <a:lnTo>
                    <a:pt x="114" y="216"/>
                  </a:lnTo>
                  <a:lnTo>
                    <a:pt x="114" y="180"/>
                  </a:lnTo>
                  <a:lnTo>
                    <a:pt x="96" y="186"/>
                  </a:lnTo>
                  <a:lnTo>
                    <a:pt x="78" y="186"/>
                  </a:lnTo>
                  <a:lnTo>
                    <a:pt x="36" y="144"/>
                  </a:lnTo>
                  <a:lnTo>
                    <a:pt x="42" y="108"/>
                  </a:lnTo>
                  <a:lnTo>
                    <a:pt x="6" y="108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F75DD92C-7FB3-76F5-640E-C1C84F0F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5500688"/>
              <a:ext cx="1938337" cy="1331912"/>
            </a:xfrm>
            <a:custGeom>
              <a:avLst/>
              <a:gdLst>
                <a:gd name="T0" fmla="*/ 2147483646 w 1254"/>
                <a:gd name="T1" fmla="*/ 2147483646 h 888"/>
                <a:gd name="T2" fmla="*/ 2147483646 w 1254"/>
                <a:gd name="T3" fmla="*/ 2147483646 h 888"/>
                <a:gd name="T4" fmla="*/ 2147483646 w 1254"/>
                <a:gd name="T5" fmla="*/ 2147483646 h 888"/>
                <a:gd name="T6" fmla="*/ 2147483646 w 1254"/>
                <a:gd name="T7" fmla="*/ 0 h 888"/>
                <a:gd name="T8" fmla="*/ 2147483646 w 1254"/>
                <a:gd name="T9" fmla="*/ 2147483646 h 888"/>
                <a:gd name="T10" fmla="*/ 2147483646 w 1254"/>
                <a:gd name="T11" fmla="*/ 2147483646 h 888"/>
                <a:gd name="T12" fmla="*/ 2147483646 w 1254"/>
                <a:gd name="T13" fmla="*/ 2147483646 h 888"/>
                <a:gd name="T14" fmla="*/ 2147483646 w 1254"/>
                <a:gd name="T15" fmla="*/ 2147483646 h 888"/>
                <a:gd name="T16" fmla="*/ 2147483646 w 1254"/>
                <a:gd name="T17" fmla="*/ 2147483646 h 888"/>
                <a:gd name="T18" fmla="*/ 2147483646 w 1254"/>
                <a:gd name="T19" fmla="*/ 2147483646 h 888"/>
                <a:gd name="T20" fmla="*/ 2147483646 w 1254"/>
                <a:gd name="T21" fmla="*/ 2147483646 h 888"/>
                <a:gd name="T22" fmla="*/ 2147483646 w 1254"/>
                <a:gd name="T23" fmla="*/ 2147483646 h 888"/>
                <a:gd name="T24" fmla="*/ 2147483646 w 1254"/>
                <a:gd name="T25" fmla="*/ 2147483646 h 888"/>
                <a:gd name="T26" fmla="*/ 2147483646 w 1254"/>
                <a:gd name="T27" fmla="*/ 2147483646 h 888"/>
                <a:gd name="T28" fmla="*/ 2147483646 w 1254"/>
                <a:gd name="T29" fmla="*/ 2147483646 h 888"/>
                <a:gd name="T30" fmla="*/ 2147483646 w 1254"/>
                <a:gd name="T31" fmla="*/ 2147483646 h 888"/>
                <a:gd name="T32" fmla="*/ 2147483646 w 1254"/>
                <a:gd name="T33" fmla="*/ 2147483646 h 888"/>
                <a:gd name="T34" fmla="*/ 2147483646 w 1254"/>
                <a:gd name="T35" fmla="*/ 2147483646 h 888"/>
                <a:gd name="T36" fmla="*/ 2147483646 w 1254"/>
                <a:gd name="T37" fmla="*/ 2147483646 h 888"/>
                <a:gd name="T38" fmla="*/ 2147483646 w 1254"/>
                <a:gd name="T39" fmla="*/ 2147483646 h 888"/>
                <a:gd name="T40" fmla="*/ 2147483646 w 1254"/>
                <a:gd name="T41" fmla="*/ 2147483646 h 888"/>
                <a:gd name="T42" fmla="*/ 2147483646 w 1254"/>
                <a:gd name="T43" fmla="*/ 2147483646 h 888"/>
                <a:gd name="T44" fmla="*/ 2147483646 w 1254"/>
                <a:gd name="T45" fmla="*/ 2147483646 h 888"/>
                <a:gd name="T46" fmla="*/ 2147483646 w 1254"/>
                <a:gd name="T47" fmla="*/ 2147483646 h 888"/>
                <a:gd name="T48" fmla="*/ 2147483646 w 1254"/>
                <a:gd name="T49" fmla="*/ 2147483646 h 888"/>
                <a:gd name="T50" fmla="*/ 2147483646 w 1254"/>
                <a:gd name="T51" fmla="*/ 2147483646 h 888"/>
                <a:gd name="T52" fmla="*/ 2147483646 w 1254"/>
                <a:gd name="T53" fmla="*/ 2147483646 h 888"/>
                <a:gd name="T54" fmla="*/ 2147483646 w 1254"/>
                <a:gd name="T55" fmla="*/ 2147483646 h 888"/>
                <a:gd name="T56" fmla="*/ 2147483646 w 1254"/>
                <a:gd name="T57" fmla="*/ 2147483646 h 888"/>
                <a:gd name="T58" fmla="*/ 2147483646 w 1254"/>
                <a:gd name="T59" fmla="*/ 2147483646 h 888"/>
                <a:gd name="T60" fmla="*/ 0 w 1254"/>
                <a:gd name="T61" fmla="*/ 2147483646 h 888"/>
                <a:gd name="T62" fmla="*/ 0 w 1254"/>
                <a:gd name="T63" fmla="*/ 2147483646 h 888"/>
                <a:gd name="T64" fmla="*/ 2147483646 w 1254"/>
                <a:gd name="T65" fmla="*/ 2147483646 h 888"/>
                <a:gd name="T66" fmla="*/ 2147483646 w 1254"/>
                <a:gd name="T67" fmla="*/ 2147483646 h 888"/>
                <a:gd name="T68" fmla="*/ 2147483646 w 1254"/>
                <a:gd name="T69" fmla="*/ 2147483646 h 888"/>
                <a:gd name="T70" fmla="*/ 2147483646 w 1254"/>
                <a:gd name="T71" fmla="*/ 2147483646 h 888"/>
                <a:gd name="T72" fmla="*/ 2147483646 w 1254"/>
                <a:gd name="T73" fmla="*/ 2147483646 h 8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4"/>
                <a:gd name="T112" fmla="*/ 0 h 888"/>
                <a:gd name="T113" fmla="*/ 1254 w 1254"/>
                <a:gd name="T114" fmla="*/ 888 h 8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4" h="888">
                  <a:moveTo>
                    <a:pt x="24" y="66"/>
                  </a:moveTo>
                  <a:lnTo>
                    <a:pt x="582" y="12"/>
                  </a:lnTo>
                  <a:lnTo>
                    <a:pt x="648" y="6"/>
                  </a:lnTo>
                  <a:lnTo>
                    <a:pt x="702" y="0"/>
                  </a:lnTo>
                  <a:lnTo>
                    <a:pt x="1086" y="324"/>
                  </a:lnTo>
                  <a:lnTo>
                    <a:pt x="1092" y="360"/>
                  </a:lnTo>
                  <a:lnTo>
                    <a:pt x="1098" y="390"/>
                  </a:lnTo>
                  <a:lnTo>
                    <a:pt x="1128" y="402"/>
                  </a:lnTo>
                  <a:lnTo>
                    <a:pt x="1122" y="420"/>
                  </a:lnTo>
                  <a:lnTo>
                    <a:pt x="1164" y="456"/>
                  </a:lnTo>
                  <a:lnTo>
                    <a:pt x="1182" y="510"/>
                  </a:lnTo>
                  <a:lnTo>
                    <a:pt x="1194" y="522"/>
                  </a:lnTo>
                  <a:lnTo>
                    <a:pt x="1200" y="558"/>
                  </a:lnTo>
                  <a:lnTo>
                    <a:pt x="1242" y="588"/>
                  </a:lnTo>
                  <a:lnTo>
                    <a:pt x="1254" y="684"/>
                  </a:lnTo>
                  <a:lnTo>
                    <a:pt x="1206" y="708"/>
                  </a:lnTo>
                  <a:lnTo>
                    <a:pt x="1194" y="738"/>
                  </a:lnTo>
                  <a:lnTo>
                    <a:pt x="882" y="756"/>
                  </a:lnTo>
                  <a:lnTo>
                    <a:pt x="864" y="780"/>
                  </a:lnTo>
                  <a:lnTo>
                    <a:pt x="306" y="810"/>
                  </a:lnTo>
                  <a:lnTo>
                    <a:pt x="300" y="822"/>
                  </a:lnTo>
                  <a:lnTo>
                    <a:pt x="198" y="828"/>
                  </a:lnTo>
                  <a:lnTo>
                    <a:pt x="144" y="828"/>
                  </a:lnTo>
                  <a:lnTo>
                    <a:pt x="138" y="822"/>
                  </a:lnTo>
                  <a:lnTo>
                    <a:pt x="84" y="828"/>
                  </a:lnTo>
                  <a:lnTo>
                    <a:pt x="72" y="852"/>
                  </a:lnTo>
                  <a:lnTo>
                    <a:pt x="66" y="858"/>
                  </a:lnTo>
                  <a:lnTo>
                    <a:pt x="66" y="870"/>
                  </a:lnTo>
                  <a:lnTo>
                    <a:pt x="48" y="876"/>
                  </a:lnTo>
                  <a:lnTo>
                    <a:pt x="42" y="888"/>
                  </a:lnTo>
                  <a:lnTo>
                    <a:pt x="0" y="864"/>
                  </a:lnTo>
                  <a:lnTo>
                    <a:pt x="0" y="846"/>
                  </a:lnTo>
                  <a:lnTo>
                    <a:pt x="6" y="834"/>
                  </a:lnTo>
                  <a:lnTo>
                    <a:pt x="18" y="828"/>
                  </a:lnTo>
                  <a:lnTo>
                    <a:pt x="48" y="720"/>
                  </a:lnTo>
                  <a:lnTo>
                    <a:pt x="30" y="492"/>
                  </a:lnTo>
                  <a:lnTo>
                    <a:pt x="24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DB204823-D3B1-DB77-FCA2-99A733283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6238875"/>
              <a:ext cx="722312" cy="701675"/>
            </a:xfrm>
            <a:custGeom>
              <a:avLst/>
              <a:gdLst>
                <a:gd name="T0" fmla="*/ 2147483646 w 468"/>
                <a:gd name="T1" fmla="*/ 0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2147483646 w 468"/>
                <a:gd name="T11" fmla="*/ 2147483646 h 468"/>
                <a:gd name="T12" fmla="*/ 2147483646 w 468"/>
                <a:gd name="T13" fmla="*/ 2147483646 h 468"/>
                <a:gd name="T14" fmla="*/ 0 w 468"/>
                <a:gd name="T15" fmla="*/ 2147483646 h 468"/>
                <a:gd name="T16" fmla="*/ 0 w 468"/>
                <a:gd name="T17" fmla="*/ 2147483646 h 468"/>
                <a:gd name="T18" fmla="*/ 2147483646 w 468"/>
                <a:gd name="T19" fmla="*/ 2147483646 h 468"/>
                <a:gd name="T20" fmla="*/ 2147483646 w 468"/>
                <a:gd name="T21" fmla="*/ 2147483646 h 468"/>
                <a:gd name="T22" fmla="*/ 2147483646 w 468"/>
                <a:gd name="T23" fmla="*/ 2147483646 h 468"/>
                <a:gd name="T24" fmla="*/ 2147483646 w 468"/>
                <a:gd name="T25" fmla="*/ 2147483646 h 468"/>
                <a:gd name="T26" fmla="*/ 2147483646 w 468"/>
                <a:gd name="T27" fmla="*/ 2147483646 h 468"/>
                <a:gd name="T28" fmla="*/ 2147483646 w 468"/>
                <a:gd name="T29" fmla="*/ 2147483646 h 468"/>
                <a:gd name="T30" fmla="*/ 2147483646 w 468"/>
                <a:gd name="T31" fmla="*/ 2147483646 h 468"/>
                <a:gd name="T32" fmla="*/ 2147483646 w 468"/>
                <a:gd name="T33" fmla="*/ 2147483646 h 468"/>
                <a:gd name="T34" fmla="*/ 2147483646 w 468"/>
                <a:gd name="T35" fmla="*/ 2147483646 h 468"/>
                <a:gd name="T36" fmla="*/ 2147483646 w 468"/>
                <a:gd name="T37" fmla="*/ 2147483646 h 468"/>
                <a:gd name="T38" fmla="*/ 2147483646 w 468"/>
                <a:gd name="T39" fmla="*/ 2147483646 h 468"/>
                <a:gd name="T40" fmla="*/ 2147483646 w 468"/>
                <a:gd name="T41" fmla="*/ 2147483646 h 468"/>
                <a:gd name="T42" fmla="*/ 2147483646 w 468"/>
                <a:gd name="T43" fmla="*/ 2147483646 h 468"/>
                <a:gd name="T44" fmla="*/ 2147483646 w 468"/>
                <a:gd name="T45" fmla="*/ 2147483646 h 468"/>
                <a:gd name="T46" fmla="*/ 2147483646 w 468"/>
                <a:gd name="T47" fmla="*/ 2147483646 h 468"/>
                <a:gd name="T48" fmla="*/ 2147483646 w 468"/>
                <a:gd name="T49" fmla="*/ 2147483646 h 468"/>
                <a:gd name="T50" fmla="*/ 2147483646 w 468"/>
                <a:gd name="T51" fmla="*/ 2147483646 h 468"/>
                <a:gd name="T52" fmla="*/ 2147483646 w 468"/>
                <a:gd name="T53" fmla="*/ 2147483646 h 468"/>
                <a:gd name="T54" fmla="*/ 2147483646 w 468"/>
                <a:gd name="T55" fmla="*/ 2147483646 h 468"/>
                <a:gd name="T56" fmla="*/ 2147483646 w 468"/>
                <a:gd name="T57" fmla="*/ 2147483646 h 468"/>
                <a:gd name="T58" fmla="*/ 2147483646 w 468"/>
                <a:gd name="T59" fmla="*/ 2147483646 h 468"/>
                <a:gd name="T60" fmla="*/ 2147483646 w 468"/>
                <a:gd name="T61" fmla="*/ 2147483646 h 468"/>
                <a:gd name="T62" fmla="*/ 2147483646 w 468"/>
                <a:gd name="T63" fmla="*/ 2147483646 h 468"/>
                <a:gd name="T64" fmla="*/ 2147483646 w 468"/>
                <a:gd name="T65" fmla="*/ 2147483646 h 468"/>
                <a:gd name="T66" fmla="*/ 2147483646 w 468"/>
                <a:gd name="T67" fmla="*/ 2147483646 h 468"/>
                <a:gd name="T68" fmla="*/ 2147483646 w 468"/>
                <a:gd name="T69" fmla="*/ 2147483646 h 468"/>
                <a:gd name="T70" fmla="*/ 2147483646 w 468"/>
                <a:gd name="T71" fmla="*/ 2147483646 h 468"/>
                <a:gd name="T72" fmla="*/ 2147483646 w 468"/>
                <a:gd name="T73" fmla="*/ 0 h 4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8"/>
                <a:gd name="T112" fmla="*/ 0 h 468"/>
                <a:gd name="T113" fmla="*/ 468 w 468"/>
                <a:gd name="T114" fmla="*/ 468 h 4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8" h="468">
                  <a:moveTo>
                    <a:pt x="450" y="0"/>
                  </a:moveTo>
                  <a:lnTo>
                    <a:pt x="12" y="15"/>
                  </a:lnTo>
                  <a:lnTo>
                    <a:pt x="114" y="240"/>
                  </a:lnTo>
                  <a:lnTo>
                    <a:pt x="114" y="258"/>
                  </a:lnTo>
                  <a:lnTo>
                    <a:pt x="102" y="264"/>
                  </a:lnTo>
                  <a:lnTo>
                    <a:pt x="102" y="288"/>
                  </a:lnTo>
                  <a:lnTo>
                    <a:pt x="66" y="28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12" y="342"/>
                  </a:lnTo>
                  <a:lnTo>
                    <a:pt x="36" y="342"/>
                  </a:lnTo>
                  <a:lnTo>
                    <a:pt x="48" y="348"/>
                  </a:lnTo>
                  <a:lnTo>
                    <a:pt x="72" y="348"/>
                  </a:lnTo>
                  <a:lnTo>
                    <a:pt x="84" y="342"/>
                  </a:lnTo>
                  <a:lnTo>
                    <a:pt x="162" y="342"/>
                  </a:lnTo>
                  <a:lnTo>
                    <a:pt x="180" y="354"/>
                  </a:lnTo>
                  <a:lnTo>
                    <a:pt x="204" y="396"/>
                  </a:lnTo>
                  <a:lnTo>
                    <a:pt x="216" y="420"/>
                  </a:lnTo>
                  <a:lnTo>
                    <a:pt x="216" y="438"/>
                  </a:lnTo>
                  <a:lnTo>
                    <a:pt x="204" y="444"/>
                  </a:lnTo>
                  <a:lnTo>
                    <a:pt x="210" y="462"/>
                  </a:lnTo>
                  <a:lnTo>
                    <a:pt x="222" y="462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50"/>
                  </a:lnTo>
                  <a:lnTo>
                    <a:pt x="288" y="444"/>
                  </a:lnTo>
                  <a:lnTo>
                    <a:pt x="318" y="450"/>
                  </a:lnTo>
                  <a:lnTo>
                    <a:pt x="318" y="438"/>
                  </a:lnTo>
                  <a:lnTo>
                    <a:pt x="354" y="396"/>
                  </a:lnTo>
                  <a:lnTo>
                    <a:pt x="360" y="378"/>
                  </a:lnTo>
                  <a:lnTo>
                    <a:pt x="420" y="378"/>
                  </a:lnTo>
                  <a:lnTo>
                    <a:pt x="411" y="363"/>
                  </a:lnTo>
                  <a:lnTo>
                    <a:pt x="420" y="354"/>
                  </a:lnTo>
                  <a:lnTo>
                    <a:pt x="438" y="330"/>
                  </a:lnTo>
                  <a:lnTo>
                    <a:pt x="468" y="228"/>
                  </a:lnTo>
                  <a:lnTo>
                    <a:pt x="45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A9D49220-F653-1930-6F62-A2B9B8539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6211888"/>
              <a:ext cx="465138" cy="530225"/>
            </a:xfrm>
            <a:custGeom>
              <a:avLst/>
              <a:gdLst>
                <a:gd name="T0" fmla="*/ 2147483646 w 300"/>
                <a:gd name="T1" fmla="*/ 2147483646 h 354"/>
                <a:gd name="T2" fmla="*/ 2147483646 w 300"/>
                <a:gd name="T3" fmla="*/ 2147483646 h 354"/>
                <a:gd name="T4" fmla="*/ 2147483646 w 300"/>
                <a:gd name="T5" fmla="*/ 2147483646 h 354"/>
                <a:gd name="T6" fmla="*/ 2147483646 w 300"/>
                <a:gd name="T7" fmla="*/ 2147483646 h 354"/>
                <a:gd name="T8" fmla="*/ 2147483646 w 300"/>
                <a:gd name="T9" fmla="*/ 2147483646 h 354"/>
                <a:gd name="T10" fmla="*/ 2147483646 w 300"/>
                <a:gd name="T11" fmla="*/ 2147483646 h 354"/>
                <a:gd name="T12" fmla="*/ 2147483646 w 300"/>
                <a:gd name="T13" fmla="*/ 2147483646 h 354"/>
                <a:gd name="T14" fmla="*/ 2147483646 w 300"/>
                <a:gd name="T15" fmla="*/ 2147483646 h 354"/>
                <a:gd name="T16" fmla="*/ 2147483646 w 300"/>
                <a:gd name="T17" fmla="*/ 0 h 354"/>
                <a:gd name="T18" fmla="*/ 0 w 300"/>
                <a:gd name="T19" fmla="*/ 2147483646 h 354"/>
                <a:gd name="T20" fmla="*/ 2147483646 w 300"/>
                <a:gd name="T21" fmla="*/ 2147483646 h 354"/>
                <a:gd name="T22" fmla="*/ 0 w 300"/>
                <a:gd name="T23" fmla="*/ 2147483646 h 354"/>
                <a:gd name="T24" fmla="*/ 2147483646 w 300"/>
                <a:gd name="T25" fmla="*/ 2147483646 h 354"/>
                <a:gd name="T26" fmla="*/ 2147483646 w 300"/>
                <a:gd name="T27" fmla="*/ 2147483646 h 354"/>
                <a:gd name="T28" fmla="*/ 2147483646 w 300"/>
                <a:gd name="T29" fmla="*/ 2147483646 h 354"/>
                <a:gd name="T30" fmla="*/ 2147483646 w 300"/>
                <a:gd name="T31" fmla="*/ 2147483646 h 354"/>
                <a:gd name="T32" fmla="*/ 2147483646 w 300"/>
                <a:gd name="T33" fmla="*/ 2147483646 h 354"/>
                <a:gd name="T34" fmla="*/ 2147483646 w 300"/>
                <a:gd name="T35" fmla="*/ 2147483646 h 354"/>
                <a:gd name="T36" fmla="*/ 2147483646 w 300"/>
                <a:gd name="T37" fmla="*/ 2147483646 h 354"/>
                <a:gd name="T38" fmla="*/ 2147483646 w 300"/>
                <a:gd name="T39" fmla="*/ 2147483646 h 354"/>
                <a:gd name="T40" fmla="*/ 2147483646 w 300"/>
                <a:gd name="T41" fmla="*/ 2147483646 h 354"/>
                <a:gd name="T42" fmla="*/ 2147483646 w 300"/>
                <a:gd name="T43" fmla="*/ 2147483646 h 354"/>
                <a:gd name="T44" fmla="*/ 2147483646 w 300"/>
                <a:gd name="T45" fmla="*/ 2147483646 h 354"/>
                <a:gd name="T46" fmla="*/ 2147483646 w 300"/>
                <a:gd name="T47" fmla="*/ 2147483646 h 354"/>
                <a:gd name="T48" fmla="*/ 2147483646 w 300"/>
                <a:gd name="T49" fmla="*/ 2147483646 h 354"/>
                <a:gd name="T50" fmla="*/ 2147483646 w 300"/>
                <a:gd name="T51" fmla="*/ 2147483646 h 354"/>
                <a:gd name="T52" fmla="*/ 2147483646 w 300"/>
                <a:gd name="T53" fmla="*/ 2147483646 h 354"/>
                <a:gd name="T54" fmla="*/ 2147483646 w 300"/>
                <a:gd name="T55" fmla="*/ 2147483646 h 354"/>
                <a:gd name="T56" fmla="*/ 2147483646 w 300"/>
                <a:gd name="T57" fmla="*/ 2147483646 h 354"/>
                <a:gd name="T58" fmla="*/ 2147483646 w 300"/>
                <a:gd name="T59" fmla="*/ 2147483646 h 354"/>
                <a:gd name="T60" fmla="*/ 2147483646 w 300"/>
                <a:gd name="T61" fmla="*/ 2147483646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0"/>
                <a:gd name="T94" fmla="*/ 0 h 354"/>
                <a:gd name="T95" fmla="*/ 300 w 300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0" h="354">
                  <a:moveTo>
                    <a:pt x="198" y="36"/>
                  </a:moveTo>
                  <a:lnTo>
                    <a:pt x="180" y="39"/>
                  </a:lnTo>
                  <a:lnTo>
                    <a:pt x="180" y="42"/>
                  </a:lnTo>
                  <a:lnTo>
                    <a:pt x="84" y="33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0" y="12"/>
                  </a:lnTo>
                  <a:lnTo>
                    <a:pt x="33" y="12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42" y="252"/>
                  </a:lnTo>
                  <a:lnTo>
                    <a:pt x="54" y="258"/>
                  </a:lnTo>
                  <a:lnTo>
                    <a:pt x="84" y="270"/>
                  </a:lnTo>
                  <a:lnTo>
                    <a:pt x="102" y="300"/>
                  </a:lnTo>
                  <a:lnTo>
                    <a:pt x="114" y="330"/>
                  </a:lnTo>
                  <a:lnTo>
                    <a:pt x="132" y="342"/>
                  </a:lnTo>
                  <a:lnTo>
                    <a:pt x="156" y="342"/>
                  </a:lnTo>
                  <a:lnTo>
                    <a:pt x="174" y="348"/>
                  </a:lnTo>
                  <a:lnTo>
                    <a:pt x="186" y="354"/>
                  </a:lnTo>
                  <a:lnTo>
                    <a:pt x="186" y="342"/>
                  </a:lnTo>
                  <a:lnTo>
                    <a:pt x="246" y="312"/>
                  </a:lnTo>
                  <a:lnTo>
                    <a:pt x="294" y="306"/>
                  </a:lnTo>
                  <a:lnTo>
                    <a:pt x="288" y="288"/>
                  </a:lnTo>
                  <a:lnTo>
                    <a:pt x="300" y="276"/>
                  </a:lnTo>
                  <a:lnTo>
                    <a:pt x="300" y="258"/>
                  </a:lnTo>
                  <a:lnTo>
                    <a:pt x="300" y="264"/>
                  </a:lnTo>
                  <a:lnTo>
                    <a:pt x="198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57746AA6-CA6F-0AE2-CB38-00A09B06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6086475"/>
              <a:ext cx="668337" cy="450850"/>
            </a:xfrm>
            <a:custGeom>
              <a:avLst/>
              <a:gdLst>
                <a:gd name="T0" fmla="*/ 0 w 432"/>
                <a:gd name="T1" fmla="*/ 2147483646 h 300"/>
                <a:gd name="T2" fmla="*/ 2147483646 w 432"/>
                <a:gd name="T3" fmla="*/ 2147483646 h 300"/>
                <a:gd name="T4" fmla="*/ 2147483646 w 432"/>
                <a:gd name="T5" fmla="*/ 2147483646 h 300"/>
                <a:gd name="T6" fmla="*/ 2147483646 w 432"/>
                <a:gd name="T7" fmla="*/ 2147483646 h 300"/>
                <a:gd name="T8" fmla="*/ 2147483646 w 432"/>
                <a:gd name="T9" fmla="*/ 2147483646 h 300"/>
                <a:gd name="T10" fmla="*/ 2147483646 w 432"/>
                <a:gd name="T11" fmla="*/ 2147483646 h 300"/>
                <a:gd name="T12" fmla="*/ 2147483646 w 432"/>
                <a:gd name="T13" fmla="*/ 2147483646 h 300"/>
                <a:gd name="T14" fmla="*/ 2147483646 w 432"/>
                <a:gd name="T15" fmla="*/ 0 h 300"/>
                <a:gd name="T16" fmla="*/ 2147483646 w 432"/>
                <a:gd name="T17" fmla="*/ 2147483646 h 300"/>
                <a:gd name="T18" fmla="*/ 2147483646 w 432"/>
                <a:gd name="T19" fmla="*/ 2147483646 h 300"/>
                <a:gd name="T20" fmla="*/ 2147483646 w 432"/>
                <a:gd name="T21" fmla="*/ 2147483646 h 300"/>
                <a:gd name="T22" fmla="*/ 2147483646 w 432"/>
                <a:gd name="T23" fmla="*/ 2147483646 h 300"/>
                <a:gd name="T24" fmla="*/ 2147483646 w 432"/>
                <a:gd name="T25" fmla="*/ 2147483646 h 300"/>
                <a:gd name="T26" fmla="*/ 2147483646 w 432"/>
                <a:gd name="T27" fmla="*/ 2147483646 h 300"/>
                <a:gd name="T28" fmla="*/ 2147483646 w 432"/>
                <a:gd name="T29" fmla="*/ 2147483646 h 300"/>
                <a:gd name="T30" fmla="*/ 2147483646 w 432"/>
                <a:gd name="T31" fmla="*/ 2147483646 h 300"/>
                <a:gd name="T32" fmla="*/ 2147483646 w 432"/>
                <a:gd name="T33" fmla="*/ 2147483646 h 300"/>
                <a:gd name="T34" fmla="*/ 2147483646 w 432"/>
                <a:gd name="T35" fmla="*/ 2147483646 h 300"/>
                <a:gd name="T36" fmla="*/ 2147483646 w 432"/>
                <a:gd name="T37" fmla="*/ 2147483646 h 300"/>
                <a:gd name="T38" fmla="*/ 2147483646 w 432"/>
                <a:gd name="T39" fmla="*/ 2147483646 h 300"/>
                <a:gd name="T40" fmla="*/ 2147483646 w 432"/>
                <a:gd name="T41" fmla="*/ 2147483646 h 300"/>
                <a:gd name="T42" fmla="*/ 2147483646 w 432"/>
                <a:gd name="T43" fmla="*/ 2147483646 h 300"/>
                <a:gd name="T44" fmla="*/ 2147483646 w 432"/>
                <a:gd name="T45" fmla="*/ 2147483646 h 300"/>
                <a:gd name="T46" fmla="*/ 2147483646 w 432"/>
                <a:gd name="T47" fmla="*/ 2147483646 h 300"/>
                <a:gd name="T48" fmla="*/ 2147483646 w 432"/>
                <a:gd name="T49" fmla="*/ 2147483646 h 300"/>
                <a:gd name="T50" fmla="*/ 2147483646 w 432"/>
                <a:gd name="T51" fmla="*/ 2147483646 h 300"/>
                <a:gd name="T52" fmla="*/ 2147483646 w 432"/>
                <a:gd name="T53" fmla="*/ 2147483646 h 300"/>
                <a:gd name="T54" fmla="*/ 2147483646 w 432"/>
                <a:gd name="T55" fmla="*/ 2147483646 h 300"/>
                <a:gd name="T56" fmla="*/ 2147483646 w 432"/>
                <a:gd name="T57" fmla="*/ 2147483646 h 300"/>
                <a:gd name="T58" fmla="*/ 2147483646 w 432"/>
                <a:gd name="T59" fmla="*/ 2147483646 h 300"/>
                <a:gd name="T60" fmla="*/ 2147483646 w 432"/>
                <a:gd name="T61" fmla="*/ 2147483646 h 300"/>
                <a:gd name="T62" fmla="*/ 2147483646 w 432"/>
                <a:gd name="T63" fmla="*/ 2147483646 h 300"/>
                <a:gd name="T64" fmla="*/ 2147483646 w 432"/>
                <a:gd name="T65" fmla="*/ 2147483646 h 300"/>
                <a:gd name="T66" fmla="*/ 2147483646 w 432"/>
                <a:gd name="T67" fmla="*/ 2147483646 h 300"/>
                <a:gd name="T68" fmla="*/ 2147483646 w 432"/>
                <a:gd name="T69" fmla="*/ 2147483646 h 300"/>
                <a:gd name="T70" fmla="*/ 2147483646 w 432"/>
                <a:gd name="T71" fmla="*/ 2147483646 h 300"/>
                <a:gd name="T72" fmla="*/ 2147483646 w 432"/>
                <a:gd name="T73" fmla="*/ 2147483646 h 300"/>
                <a:gd name="T74" fmla="*/ 2147483646 w 432"/>
                <a:gd name="T75" fmla="*/ 2147483646 h 300"/>
                <a:gd name="T76" fmla="*/ 2147483646 w 432"/>
                <a:gd name="T77" fmla="*/ 2147483646 h 300"/>
                <a:gd name="T78" fmla="*/ 2147483646 w 432"/>
                <a:gd name="T79" fmla="*/ 2147483646 h 300"/>
                <a:gd name="T80" fmla="*/ 2147483646 w 432"/>
                <a:gd name="T81" fmla="*/ 2147483646 h 300"/>
                <a:gd name="T82" fmla="*/ 0 w 432"/>
                <a:gd name="T83" fmla="*/ 2147483646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300"/>
                <a:gd name="T128" fmla="*/ 432 w 432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300">
                  <a:moveTo>
                    <a:pt x="0" y="72"/>
                  </a:moveTo>
                  <a:lnTo>
                    <a:pt x="66" y="48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26" y="72"/>
                  </a:lnTo>
                  <a:lnTo>
                    <a:pt x="114" y="42"/>
                  </a:lnTo>
                  <a:lnTo>
                    <a:pt x="162" y="30"/>
                  </a:lnTo>
                  <a:lnTo>
                    <a:pt x="192" y="0"/>
                  </a:lnTo>
                  <a:lnTo>
                    <a:pt x="288" y="30"/>
                  </a:lnTo>
                  <a:lnTo>
                    <a:pt x="318" y="54"/>
                  </a:lnTo>
                  <a:lnTo>
                    <a:pt x="348" y="54"/>
                  </a:lnTo>
                  <a:lnTo>
                    <a:pt x="384" y="84"/>
                  </a:lnTo>
                  <a:lnTo>
                    <a:pt x="414" y="84"/>
                  </a:lnTo>
                  <a:lnTo>
                    <a:pt x="420" y="90"/>
                  </a:lnTo>
                  <a:lnTo>
                    <a:pt x="432" y="276"/>
                  </a:lnTo>
                  <a:lnTo>
                    <a:pt x="420" y="294"/>
                  </a:lnTo>
                  <a:lnTo>
                    <a:pt x="396" y="294"/>
                  </a:lnTo>
                  <a:lnTo>
                    <a:pt x="384" y="288"/>
                  </a:lnTo>
                  <a:lnTo>
                    <a:pt x="372" y="288"/>
                  </a:lnTo>
                  <a:lnTo>
                    <a:pt x="366" y="294"/>
                  </a:lnTo>
                  <a:lnTo>
                    <a:pt x="354" y="300"/>
                  </a:lnTo>
                  <a:lnTo>
                    <a:pt x="318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138" y="276"/>
                  </a:lnTo>
                  <a:lnTo>
                    <a:pt x="126" y="282"/>
                  </a:lnTo>
                  <a:lnTo>
                    <a:pt x="78" y="282"/>
                  </a:lnTo>
                  <a:lnTo>
                    <a:pt x="66" y="276"/>
                  </a:lnTo>
                  <a:lnTo>
                    <a:pt x="60" y="264"/>
                  </a:lnTo>
                  <a:lnTo>
                    <a:pt x="48" y="246"/>
                  </a:lnTo>
                  <a:lnTo>
                    <a:pt x="42" y="240"/>
                  </a:lnTo>
                  <a:lnTo>
                    <a:pt x="12" y="234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150"/>
                  </a:lnTo>
                  <a:lnTo>
                    <a:pt x="12" y="144"/>
                  </a:lnTo>
                  <a:lnTo>
                    <a:pt x="12" y="126"/>
                  </a:lnTo>
                  <a:lnTo>
                    <a:pt x="18" y="120"/>
                  </a:lnTo>
                  <a:lnTo>
                    <a:pt x="24" y="108"/>
                  </a:lnTo>
                  <a:lnTo>
                    <a:pt x="12" y="9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70C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1482526F-47B1-D7C6-9BF9-FC168112F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6797675"/>
              <a:ext cx="371475" cy="333375"/>
            </a:xfrm>
            <a:custGeom>
              <a:avLst/>
              <a:gdLst>
                <a:gd name="T0" fmla="*/ 0 w 240"/>
                <a:gd name="T1" fmla="*/ 2147483646 h 222"/>
                <a:gd name="T2" fmla="*/ 2147483646 w 240"/>
                <a:gd name="T3" fmla="*/ 2147483646 h 222"/>
                <a:gd name="T4" fmla="*/ 2147483646 w 240"/>
                <a:gd name="T5" fmla="*/ 2147483646 h 222"/>
                <a:gd name="T6" fmla="*/ 2147483646 w 240"/>
                <a:gd name="T7" fmla="*/ 0 h 222"/>
                <a:gd name="T8" fmla="*/ 2147483646 w 240"/>
                <a:gd name="T9" fmla="*/ 2147483646 h 222"/>
                <a:gd name="T10" fmla="*/ 2147483646 w 240"/>
                <a:gd name="T11" fmla="*/ 2147483646 h 222"/>
                <a:gd name="T12" fmla="*/ 2147483646 w 240"/>
                <a:gd name="T13" fmla="*/ 2147483646 h 222"/>
                <a:gd name="T14" fmla="*/ 2147483646 w 240"/>
                <a:gd name="T15" fmla="*/ 2147483646 h 222"/>
                <a:gd name="T16" fmla="*/ 2147483646 w 240"/>
                <a:gd name="T17" fmla="*/ 2147483646 h 222"/>
                <a:gd name="T18" fmla="*/ 2147483646 w 240"/>
                <a:gd name="T19" fmla="*/ 2147483646 h 222"/>
                <a:gd name="T20" fmla="*/ 2147483646 w 240"/>
                <a:gd name="T21" fmla="*/ 2147483646 h 222"/>
                <a:gd name="T22" fmla="*/ 2147483646 w 240"/>
                <a:gd name="T23" fmla="*/ 2147483646 h 222"/>
                <a:gd name="T24" fmla="*/ 2147483646 w 240"/>
                <a:gd name="T25" fmla="*/ 2147483646 h 222"/>
                <a:gd name="T26" fmla="*/ 2147483646 w 240"/>
                <a:gd name="T27" fmla="*/ 2147483646 h 222"/>
                <a:gd name="T28" fmla="*/ 2147483646 w 240"/>
                <a:gd name="T29" fmla="*/ 2147483646 h 222"/>
                <a:gd name="T30" fmla="*/ 2147483646 w 240"/>
                <a:gd name="T31" fmla="*/ 2147483646 h 222"/>
                <a:gd name="T32" fmla="*/ 2147483646 w 240"/>
                <a:gd name="T33" fmla="*/ 2147483646 h 222"/>
                <a:gd name="T34" fmla="*/ 2147483646 w 240"/>
                <a:gd name="T35" fmla="*/ 2147483646 h 222"/>
                <a:gd name="T36" fmla="*/ 2147483646 w 240"/>
                <a:gd name="T37" fmla="*/ 2147483646 h 222"/>
                <a:gd name="T38" fmla="*/ 2147483646 w 240"/>
                <a:gd name="T39" fmla="*/ 2147483646 h 222"/>
                <a:gd name="T40" fmla="*/ 2147483646 w 240"/>
                <a:gd name="T41" fmla="*/ 2147483646 h 222"/>
                <a:gd name="T42" fmla="*/ 2147483646 w 240"/>
                <a:gd name="T43" fmla="*/ 2147483646 h 222"/>
                <a:gd name="T44" fmla="*/ 2147483646 w 240"/>
                <a:gd name="T45" fmla="*/ 2147483646 h 222"/>
                <a:gd name="T46" fmla="*/ 2147483646 w 240"/>
                <a:gd name="T47" fmla="*/ 2147483646 h 222"/>
                <a:gd name="T48" fmla="*/ 2147483646 w 240"/>
                <a:gd name="T49" fmla="*/ 2147483646 h 222"/>
                <a:gd name="T50" fmla="*/ 2147483646 w 240"/>
                <a:gd name="T51" fmla="*/ 2147483646 h 222"/>
                <a:gd name="T52" fmla="*/ 2147483646 w 240"/>
                <a:gd name="T53" fmla="*/ 2147483646 h 222"/>
                <a:gd name="T54" fmla="*/ 2147483646 w 240"/>
                <a:gd name="T55" fmla="*/ 2147483646 h 222"/>
                <a:gd name="T56" fmla="*/ 2147483646 w 240"/>
                <a:gd name="T57" fmla="*/ 2147483646 h 222"/>
                <a:gd name="T58" fmla="*/ 2147483646 w 240"/>
                <a:gd name="T59" fmla="*/ 2147483646 h 222"/>
                <a:gd name="T60" fmla="*/ 2147483646 w 240"/>
                <a:gd name="T61" fmla="*/ 2147483646 h 222"/>
                <a:gd name="T62" fmla="*/ 2147483646 w 240"/>
                <a:gd name="T63" fmla="*/ 2147483646 h 222"/>
                <a:gd name="T64" fmla="*/ 2147483646 w 240"/>
                <a:gd name="T65" fmla="*/ 2147483646 h 222"/>
                <a:gd name="T66" fmla="*/ 2147483646 w 240"/>
                <a:gd name="T67" fmla="*/ 2147483646 h 222"/>
                <a:gd name="T68" fmla="*/ 2147483646 w 240"/>
                <a:gd name="T69" fmla="*/ 2147483646 h 222"/>
                <a:gd name="T70" fmla="*/ 2147483646 w 240"/>
                <a:gd name="T71" fmla="*/ 2147483646 h 222"/>
                <a:gd name="T72" fmla="*/ 2147483646 w 240"/>
                <a:gd name="T73" fmla="*/ 2147483646 h 222"/>
                <a:gd name="T74" fmla="*/ 2147483646 w 240"/>
                <a:gd name="T75" fmla="*/ 2147483646 h 222"/>
                <a:gd name="T76" fmla="*/ 2147483646 w 240"/>
                <a:gd name="T77" fmla="*/ 2147483646 h 222"/>
                <a:gd name="T78" fmla="*/ 2147483646 w 240"/>
                <a:gd name="T79" fmla="*/ 2147483646 h 222"/>
                <a:gd name="T80" fmla="*/ 2147483646 w 240"/>
                <a:gd name="T81" fmla="*/ 2147483646 h 222"/>
                <a:gd name="T82" fmla="*/ 2147483646 w 240"/>
                <a:gd name="T83" fmla="*/ 2147483646 h 222"/>
                <a:gd name="T84" fmla="*/ 2147483646 w 240"/>
                <a:gd name="T85" fmla="*/ 2147483646 h 222"/>
                <a:gd name="T86" fmla="*/ 0 w 240"/>
                <a:gd name="T87" fmla="*/ 2147483646 h 222"/>
                <a:gd name="T88" fmla="*/ 0 w 240"/>
                <a:gd name="T89" fmla="*/ 2147483646 h 222"/>
                <a:gd name="T90" fmla="*/ 0 w 240"/>
                <a:gd name="T91" fmla="*/ 2147483646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2"/>
                <a:gd name="T140" fmla="*/ 240 w 24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2">
                  <a:moveTo>
                    <a:pt x="0" y="66"/>
                  </a:moveTo>
                  <a:lnTo>
                    <a:pt x="36" y="24"/>
                  </a:lnTo>
                  <a:lnTo>
                    <a:pt x="36" y="6"/>
                  </a:lnTo>
                  <a:lnTo>
                    <a:pt x="102" y="0"/>
                  </a:lnTo>
                  <a:lnTo>
                    <a:pt x="144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62" y="66"/>
                  </a:lnTo>
                  <a:lnTo>
                    <a:pt x="180" y="66"/>
                  </a:lnTo>
                  <a:lnTo>
                    <a:pt x="186" y="78"/>
                  </a:lnTo>
                  <a:lnTo>
                    <a:pt x="198" y="72"/>
                  </a:lnTo>
                  <a:lnTo>
                    <a:pt x="192" y="78"/>
                  </a:lnTo>
                  <a:lnTo>
                    <a:pt x="198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22" y="102"/>
                  </a:lnTo>
                  <a:lnTo>
                    <a:pt x="240" y="114"/>
                  </a:lnTo>
                  <a:lnTo>
                    <a:pt x="234" y="126"/>
                  </a:lnTo>
                  <a:lnTo>
                    <a:pt x="210" y="168"/>
                  </a:lnTo>
                  <a:lnTo>
                    <a:pt x="216" y="186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22"/>
                  </a:lnTo>
                  <a:lnTo>
                    <a:pt x="174" y="216"/>
                  </a:lnTo>
                  <a:lnTo>
                    <a:pt x="162" y="204"/>
                  </a:lnTo>
                  <a:lnTo>
                    <a:pt x="150" y="204"/>
                  </a:lnTo>
                  <a:lnTo>
                    <a:pt x="138" y="198"/>
                  </a:lnTo>
                  <a:lnTo>
                    <a:pt x="132" y="192"/>
                  </a:lnTo>
                  <a:lnTo>
                    <a:pt x="132" y="186"/>
                  </a:lnTo>
                  <a:lnTo>
                    <a:pt x="114" y="168"/>
                  </a:lnTo>
                  <a:lnTo>
                    <a:pt x="114" y="162"/>
                  </a:lnTo>
                  <a:lnTo>
                    <a:pt x="96" y="144"/>
                  </a:lnTo>
                  <a:lnTo>
                    <a:pt x="84" y="138"/>
                  </a:lnTo>
                  <a:lnTo>
                    <a:pt x="66" y="13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78B20418-5721-524C-3E7A-569787B3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6608763"/>
              <a:ext cx="1779587" cy="519112"/>
            </a:xfrm>
            <a:custGeom>
              <a:avLst/>
              <a:gdLst>
                <a:gd name="T0" fmla="*/ 2147483646 w 1152"/>
                <a:gd name="T1" fmla="*/ 2147483646 h 345"/>
                <a:gd name="T2" fmla="*/ 2147483646 w 1152"/>
                <a:gd name="T3" fmla="*/ 2147483646 h 345"/>
                <a:gd name="T4" fmla="*/ 2147483646 w 1152"/>
                <a:gd name="T5" fmla="*/ 2147483646 h 345"/>
                <a:gd name="T6" fmla="*/ 2147483646 w 1152"/>
                <a:gd name="T7" fmla="*/ 2147483646 h 345"/>
                <a:gd name="T8" fmla="*/ 2147483646 w 1152"/>
                <a:gd name="T9" fmla="*/ 0 h 345"/>
                <a:gd name="T10" fmla="*/ 2147483646 w 1152"/>
                <a:gd name="T11" fmla="*/ 2147483646 h 345"/>
                <a:gd name="T12" fmla="*/ 2147483646 w 1152"/>
                <a:gd name="T13" fmla="*/ 2147483646 h 345"/>
                <a:gd name="T14" fmla="*/ 2147483646 w 1152"/>
                <a:gd name="T15" fmla="*/ 2147483646 h 345"/>
                <a:gd name="T16" fmla="*/ 2147483646 w 1152"/>
                <a:gd name="T17" fmla="*/ 2147483646 h 345"/>
                <a:gd name="T18" fmla="*/ 2147483646 w 1152"/>
                <a:gd name="T19" fmla="*/ 2147483646 h 345"/>
                <a:gd name="T20" fmla="*/ 2147483646 w 1152"/>
                <a:gd name="T21" fmla="*/ 2147483646 h 345"/>
                <a:gd name="T22" fmla="*/ 2147483646 w 1152"/>
                <a:gd name="T23" fmla="*/ 2147483646 h 345"/>
                <a:gd name="T24" fmla="*/ 2147483646 w 1152"/>
                <a:gd name="T25" fmla="*/ 2147483646 h 345"/>
                <a:gd name="T26" fmla="*/ 2147483646 w 1152"/>
                <a:gd name="T27" fmla="*/ 2147483646 h 345"/>
                <a:gd name="T28" fmla="*/ 2147483646 w 1152"/>
                <a:gd name="T29" fmla="*/ 2147483646 h 345"/>
                <a:gd name="T30" fmla="*/ 2147483646 w 1152"/>
                <a:gd name="T31" fmla="*/ 2147483646 h 345"/>
                <a:gd name="T32" fmla="*/ 2147483646 w 1152"/>
                <a:gd name="T33" fmla="*/ 2147483646 h 345"/>
                <a:gd name="T34" fmla="*/ 2147483646 w 1152"/>
                <a:gd name="T35" fmla="*/ 2147483646 h 345"/>
                <a:gd name="T36" fmla="*/ 2147483646 w 1152"/>
                <a:gd name="T37" fmla="*/ 2147483646 h 345"/>
                <a:gd name="T38" fmla="*/ 2147483646 w 1152"/>
                <a:gd name="T39" fmla="*/ 2147483646 h 345"/>
                <a:gd name="T40" fmla="*/ 2147483646 w 1152"/>
                <a:gd name="T41" fmla="*/ 2147483646 h 345"/>
                <a:gd name="T42" fmla="*/ 2147483646 w 1152"/>
                <a:gd name="T43" fmla="*/ 2147483646 h 345"/>
                <a:gd name="T44" fmla="*/ 2147483646 w 1152"/>
                <a:gd name="T45" fmla="*/ 2147483646 h 345"/>
                <a:gd name="T46" fmla="*/ 2147483646 w 1152"/>
                <a:gd name="T47" fmla="*/ 2147483646 h 345"/>
                <a:gd name="T48" fmla="*/ 2147483646 w 1152"/>
                <a:gd name="T49" fmla="*/ 2147483646 h 345"/>
                <a:gd name="T50" fmla="*/ 2147483646 w 1152"/>
                <a:gd name="T51" fmla="*/ 2147483646 h 345"/>
                <a:gd name="T52" fmla="*/ 2147483646 w 1152"/>
                <a:gd name="T53" fmla="*/ 2147483646 h 345"/>
                <a:gd name="T54" fmla="*/ 2147483646 w 1152"/>
                <a:gd name="T55" fmla="*/ 2147483646 h 345"/>
                <a:gd name="T56" fmla="*/ 2147483646 w 1152"/>
                <a:gd name="T57" fmla="*/ 2147483646 h 345"/>
                <a:gd name="T58" fmla="*/ 2147483646 w 1152"/>
                <a:gd name="T59" fmla="*/ 2147483646 h 345"/>
                <a:gd name="T60" fmla="*/ 2147483646 w 1152"/>
                <a:gd name="T61" fmla="*/ 2147483646 h 345"/>
                <a:gd name="T62" fmla="*/ 2147483646 w 1152"/>
                <a:gd name="T63" fmla="*/ 2147483646 h 345"/>
                <a:gd name="T64" fmla="*/ 2147483646 w 1152"/>
                <a:gd name="T65" fmla="*/ 2147483646 h 345"/>
                <a:gd name="T66" fmla="*/ 2147483646 w 1152"/>
                <a:gd name="T67" fmla="*/ 2147483646 h 345"/>
                <a:gd name="T68" fmla="*/ 2147483646 w 1152"/>
                <a:gd name="T69" fmla="*/ 2147483646 h 345"/>
                <a:gd name="T70" fmla="*/ 2147483646 w 1152"/>
                <a:gd name="T71" fmla="*/ 2147483646 h 345"/>
                <a:gd name="T72" fmla="*/ 2147483646 w 1152"/>
                <a:gd name="T73" fmla="*/ 2147483646 h 345"/>
                <a:gd name="T74" fmla="*/ 0 w 1152"/>
                <a:gd name="T75" fmla="*/ 2147483646 h 345"/>
                <a:gd name="T76" fmla="*/ 2147483646 w 1152"/>
                <a:gd name="T77" fmla="*/ 2147483646 h 345"/>
                <a:gd name="T78" fmla="*/ 2147483646 w 1152"/>
                <a:gd name="T79" fmla="*/ 2147483646 h 345"/>
                <a:gd name="T80" fmla="*/ 2147483646 w 1152"/>
                <a:gd name="T81" fmla="*/ 2147483646 h 345"/>
                <a:gd name="T82" fmla="*/ 2147483646 w 1152"/>
                <a:gd name="T83" fmla="*/ 2147483646 h 345"/>
                <a:gd name="T84" fmla="*/ 2147483646 w 1152"/>
                <a:gd name="T85" fmla="*/ 2147483646 h 345"/>
                <a:gd name="T86" fmla="*/ 2147483646 w 1152"/>
                <a:gd name="T87" fmla="*/ 2147483646 h 345"/>
                <a:gd name="T88" fmla="*/ 2147483646 w 1152"/>
                <a:gd name="T89" fmla="*/ 2147483646 h 345"/>
                <a:gd name="T90" fmla="*/ 2147483646 w 1152"/>
                <a:gd name="T91" fmla="*/ 2147483646 h 345"/>
                <a:gd name="T92" fmla="*/ 2147483646 w 1152"/>
                <a:gd name="T93" fmla="*/ 2147483646 h 345"/>
                <a:gd name="T94" fmla="*/ 2147483646 w 1152"/>
                <a:gd name="T95" fmla="*/ 2147483646 h 345"/>
                <a:gd name="T96" fmla="*/ 2147483646 w 1152"/>
                <a:gd name="T97" fmla="*/ 2147483646 h 3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2"/>
                <a:gd name="T148" fmla="*/ 0 h 345"/>
                <a:gd name="T149" fmla="*/ 1152 w 1152"/>
                <a:gd name="T150" fmla="*/ 345 h 3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2" h="345">
                  <a:moveTo>
                    <a:pt x="264" y="72"/>
                  </a:moveTo>
                  <a:lnTo>
                    <a:pt x="834" y="42"/>
                  </a:lnTo>
                  <a:lnTo>
                    <a:pt x="834" y="18"/>
                  </a:lnTo>
                  <a:lnTo>
                    <a:pt x="846" y="18"/>
                  </a:lnTo>
                  <a:lnTo>
                    <a:pt x="1152" y="0"/>
                  </a:lnTo>
                  <a:lnTo>
                    <a:pt x="1146" y="18"/>
                  </a:lnTo>
                  <a:lnTo>
                    <a:pt x="1146" y="24"/>
                  </a:lnTo>
                  <a:lnTo>
                    <a:pt x="1122" y="48"/>
                  </a:lnTo>
                  <a:lnTo>
                    <a:pt x="1116" y="78"/>
                  </a:lnTo>
                  <a:lnTo>
                    <a:pt x="1122" y="120"/>
                  </a:lnTo>
                  <a:lnTo>
                    <a:pt x="1128" y="138"/>
                  </a:lnTo>
                  <a:lnTo>
                    <a:pt x="1122" y="162"/>
                  </a:lnTo>
                  <a:lnTo>
                    <a:pt x="1134" y="180"/>
                  </a:lnTo>
                  <a:lnTo>
                    <a:pt x="1128" y="204"/>
                  </a:lnTo>
                  <a:lnTo>
                    <a:pt x="1122" y="222"/>
                  </a:lnTo>
                  <a:lnTo>
                    <a:pt x="1104" y="234"/>
                  </a:lnTo>
                  <a:lnTo>
                    <a:pt x="1110" y="246"/>
                  </a:lnTo>
                  <a:lnTo>
                    <a:pt x="1098" y="258"/>
                  </a:lnTo>
                  <a:lnTo>
                    <a:pt x="1092" y="276"/>
                  </a:lnTo>
                  <a:lnTo>
                    <a:pt x="1074" y="282"/>
                  </a:lnTo>
                  <a:lnTo>
                    <a:pt x="1062" y="276"/>
                  </a:lnTo>
                  <a:lnTo>
                    <a:pt x="168" y="345"/>
                  </a:lnTo>
                  <a:lnTo>
                    <a:pt x="150" y="330"/>
                  </a:lnTo>
                  <a:lnTo>
                    <a:pt x="132" y="324"/>
                  </a:lnTo>
                  <a:lnTo>
                    <a:pt x="120" y="324"/>
                  </a:lnTo>
                  <a:lnTo>
                    <a:pt x="108" y="321"/>
                  </a:lnTo>
                  <a:lnTo>
                    <a:pt x="72" y="312"/>
                  </a:lnTo>
                  <a:lnTo>
                    <a:pt x="66" y="294"/>
                  </a:lnTo>
                  <a:lnTo>
                    <a:pt x="96" y="240"/>
                  </a:lnTo>
                  <a:lnTo>
                    <a:pt x="84" y="228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30" y="192"/>
                  </a:lnTo>
                  <a:lnTo>
                    <a:pt x="18" y="192"/>
                  </a:lnTo>
                  <a:lnTo>
                    <a:pt x="12" y="168"/>
                  </a:lnTo>
                  <a:lnTo>
                    <a:pt x="0" y="150"/>
                  </a:lnTo>
                  <a:lnTo>
                    <a:pt x="6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6" y="111"/>
                  </a:lnTo>
                  <a:lnTo>
                    <a:pt x="42" y="96"/>
                  </a:lnTo>
                  <a:lnTo>
                    <a:pt x="60" y="84"/>
                  </a:lnTo>
                  <a:lnTo>
                    <a:pt x="96" y="81"/>
                  </a:lnTo>
                  <a:lnTo>
                    <a:pt x="99" y="90"/>
                  </a:lnTo>
                  <a:lnTo>
                    <a:pt x="174" y="87"/>
                  </a:lnTo>
                  <a:lnTo>
                    <a:pt x="258" y="84"/>
                  </a:lnTo>
                  <a:lnTo>
                    <a:pt x="264" y="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A1810161-E76C-2DFF-A9E9-63389AF40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7021513"/>
              <a:ext cx="936625" cy="585787"/>
            </a:xfrm>
            <a:custGeom>
              <a:avLst/>
              <a:gdLst>
                <a:gd name="T0" fmla="*/ 0 w 606"/>
                <a:gd name="T1" fmla="*/ 2147483646 h 390"/>
                <a:gd name="T2" fmla="*/ 2147483646 w 606"/>
                <a:gd name="T3" fmla="*/ 2147483646 h 390"/>
                <a:gd name="T4" fmla="*/ 2147483646 w 606"/>
                <a:gd name="T5" fmla="*/ 2147483646 h 390"/>
                <a:gd name="T6" fmla="*/ 2147483646 w 606"/>
                <a:gd name="T7" fmla="*/ 2147483646 h 390"/>
                <a:gd name="T8" fmla="*/ 2147483646 w 606"/>
                <a:gd name="T9" fmla="*/ 2147483646 h 390"/>
                <a:gd name="T10" fmla="*/ 2147483646 w 606"/>
                <a:gd name="T11" fmla="*/ 2147483646 h 390"/>
                <a:gd name="T12" fmla="*/ 2147483646 w 606"/>
                <a:gd name="T13" fmla="*/ 2147483646 h 390"/>
                <a:gd name="T14" fmla="*/ 2147483646 w 606"/>
                <a:gd name="T15" fmla="*/ 2147483646 h 390"/>
                <a:gd name="T16" fmla="*/ 2147483646 w 606"/>
                <a:gd name="T17" fmla="*/ 2147483646 h 390"/>
                <a:gd name="T18" fmla="*/ 2147483646 w 606"/>
                <a:gd name="T19" fmla="*/ 2147483646 h 390"/>
                <a:gd name="T20" fmla="*/ 2147483646 w 606"/>
                <a:gd name="T21" fmla="*/ 2147483646 h 390"/>
                <a:gd name="T22" fmla="*/ 2147483646 w 606"/>
                <a:gd name="T23" fmla="*/ 2147483646 h 390"/>
                <a:gd name="T24" fmla="*/ 2147483646 w 606"/>
                <a:gd name="T25" fmla="*/ 2147483646 h 390"/>
                <a:gd name="T26" fmla="*/ 2147483646 w 606"/>
                <a:gd name="T27" fmla="*/ 2147483646 h 390"/>
                <a:gd name="T28" fmla="*/ 2147483646 w 606"/>
                <a:gd name="T29" fmla="*/ 2147483646 h 390"/>
                <a:gd name="T30" fmla="*/ 2147483646 w 606"/>
                <a:gd name="T31" fmla="*/ 2147483646 h 390"/>
                <a:gd name="T32" fmla="*/ 2147483646 w 606"/>
                <a:gd name="T33" fmla="*/ 2147483646 h 390"/>
                <a:gd name="T34" fmla="*/ 2147483646 w 606"/>
                <a:gd name="T35" fmla="*/ 2147483646 h 390"/>
                <a:gd name="T36" fmla="*/ 2147483646 w 606"/>
                <a:gd name="T37" fmla="*/ 2147483646 h 390"/>
                <a:gd name="T38" fmla="*/ 2147483646 w 606"/>
                <a:gd name="T39" fmla="*/ 2147483646 h 390"/>
                <a:gd name="T40" fmla="*/ 2147483646 w 606"/>
                <a:gd name="T41" fmla="*/ 0 h 390"/>
                <a:gd name="T42" fmla="*/ 0 w 606"/>
                <a:gd name="T43" fmla="*/ 2147483646 h 3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6"/>
                <a:gd name="T67" fmla="*/ 0 h 390"/>
                <a:gd name="T68" fmla="*/ 606 w 606"/>
                <a:gd name="T69" fmla="*/ 390 h 3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6" h="390">
                  <a:moveTo>
                    <a:pt x="0" y="36"/>
                  </a:moveTo>
                  <a:lnTo>
                    <a:pt x="12" y="198"/>
                  </a:lnTo>
                  <a:lnTo>
                    <a:pt x="6" y="198"/>
                  </a:lnTo>
                  <a:lnTo>
                    <a:pt x="18" y="390"/>
                  </a:lnTo>
                  <a:lnTo>
                    <a:pt x="516" y="306"/>
                  </a:lnTo>
                  <a:lnTo>
                    <a:pt x="528" y="300"/>
                  </a:lnTo>
                  <a:lnTo>
                    <a:pt x="558" y="306"/>
                  </a:lnTo>
                  <a:lnTo>
                    <a:pt x="582" y="294"/>
                  </a:lnTo>
                  <a:lnTo>
                    <a:pt x="588" y="276"/>
                  </a:lnTo>
                  <a:lnTo>
                    <a:pt x="588" y="264"/>
                  </a:lnTo>
                  <a:lnTo>
                    <a:pt x="606" y="240"/>
                  </a:lnTo>
                  <a:lnTo>
                    <a:pt x="600" y="210"/>
                  </a:lnTo>
                  <a:lnTo>
                    <a:pt x="600" y="192"/>
                  </a:lnTo>
                  <a:lnTo>
                    <a:pt x="576" y="168"/>
                  </a:lnTo>
                  <a:lnTo>
                    <a:pt x="528" y="168"/>
                  </a:lnTo>
                  <a:lnTo>
                    <a:pt x="510" y="156"/>
                  </a:lnTo>
                  <a:lnTo>
                    <a:pt x="510" y="78"/>
                  </a:lnTo>
                  <a:lnTo>
                    <a:pt x="486" y="54"/>
                  </a:lnTo>
                  <a:lnTo>
                    <a:pt x="498" y="36"/>
                  </a:lnTo>
                  <a:lnTo>
                    <a:pt x="498" y="6"/>
                  </a:lnTo>
                  <a:lnTo>
                    <a:pt x="48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81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1BBF20E2-C2C5-4FC3-0587-B5BFF82E1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044" y="2363574"/>
              <a:ext cx="3095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LASSEN</a:t>
              </a:r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EAAF84BC-EF90-C2D7-2356-02E826B3A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3125788"/>
              <a:ext cx="288925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SIERRA</a:t>
              </a: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87D2861F-185B-5B3B-8095-0653C35BA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2765425"/>
              <a:ext cx="359753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TEHAMA</a:t>
              </a:r>
            </a:p>
          </p:txBody>
        </p:sp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id="{C0E240BC-63F8-579B-5CB3-27965333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577" y="1763714"/>
              <a:ext cx="2921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MODOC</a:t>
              </a: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E54A8E30-8D02-D01C-686F-F630F90A5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2819400"/>
              <a:ext cx="32226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PLUMAS</a:t>
              </a:r>
            </a:p>
          </p:txBody>
        </p:sp>
        <p:sp>
          <p:nvSpPr>
            <p:cNvPr id="78" name="Rectangle 67">
              <a:extLst>
                <a:ext uri="{FF2B5EF4-FFF2-40B4-BE49-F238E27FC236}">
                  <a16:creationId xmlns:a16="http://schemas.microsoft.com/office/drawing/2014/main" id="{233AAC9C-A32A-FB07-AFC1-124C323F6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788" y="3251200"/>
              <a:ext cx="3238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NEVADA</a:t>
              </a:r>
            </a:p>
          </p:txBody>
        </p:sp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id="{C4BBB1C9-9D96-FE50-ED57-2DEAD2BBE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013" y="3648075"/>
              <a:ext cx="45720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DORADO</a:t>
              </a:r>
            </a:p>
          </p:txBody>
        </p:sp>
        <p:sp>
          <p:nvSpPr>
            <p:cNvPr id="80" name="Rectangle 69">
              <a:extLst>
                <a:ext uri="{FF2B5EF4-FFF2-40B4-BE49-F238E27FC236}">
                  <a16:creationId xmlns:a16="http://schemas.microsoft.com/office/drawing/2014/main" id="{ABBAD676-4BFE-414A-E483-2F9AE2DDD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507" y="1771650"/>
              <a:ext cx="36353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SISKIYOU</a:t>
              </a:r>
            </a:p>
          </p:txBody>
        </p:sp>
        <p:sp>
          <p:nvSpPr>
            <p:cNvPr id="81" name="Rectangle 70">
              <a:extLst>
                <a:ext uri="{FF2B5EF4-FFF2-40B4-BE49-F238E27FC236}">
                  <a16:creationId xmlns:a16="http://schemas.microsoft.com/office/drawing/2014/main" id="{8F81DF02-1BBB-3010-FE98-3BEEFB219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406" y="1655234"/>
              <a:ext cx="439737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 NORTE</a:t>
              </a:r>
            </a:p>
          </p:txBody>
        </p:sp>
        <p:sp>
          <p:nvSpPr>
            <p:cNvPr id="82" name="Rectangle 71">
              <a:extLst>
                <a:ext uri="{FF2B5EF4-FFF2-40B4-BE49-F238E27FC236}">
                  <a16:creationId xmlns:a16="http://schemas.microsoft.com/office/drawing/2014/main" id="{4B98C2A1-1DE8-80C1-A90E-E109555F6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499" y="2362200"/>
              <a:ext cx="3603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TRINITY</a:t>
              </a:r>
            </a:p>
          </p:txBody>
        </p:sp>
        <p:sp>
          <p:nvSpPr>
            <p:cNvPr id="83" name="Rectangle 72">
              <a:extLst>
                <a:ext uri="{FF2B5EF4-FFF2-40B4-BE49-F238E27FC236}">
                  <a16:creationId xmlns:a16="http://schemas.microsoft.com/office/drawing/2014/main" id="{27B13712-6BA5-C29D-2D40-E9BDA335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3090863"/>
              <a:ext cx="2540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BUTTE</a:t>
              </a:r>
            </a:p>
          </p:txBody>
        </p:sp>
        <p:sp>
          <p:nvSpPr>
            <p:cNvPr id="84" name="Rectangle 73">
              <a:extLst>
                <a:ext uri="{FF2B5EF4-FFF2-40B4-BE49-F238E27FC236}">
                  <a16:creationId xmlns:a16="http://schemas.microsoft.com/office/drawing/2014/main" id="{80F08174-9CF3-6A95-E717-A8F9AB14B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3441700"/>
              <a:ext cx="207962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LAKE</a:t>
              </a:r>
            </a:p>
          </p:txBody>
        </p:sp>
        <p:sp>
          <p:nvSpPr>
            <p:cNvPr id="85" name="Rectangle 75">
              <a:extLst>
                <a:ext uri="{FF2B5EF4-FFF2-40B4-BE49-F238E27FC236}">
                  <a16:creationId xmlns:a16="http://schemas.microsoft.com/office/drawing/2014/main" id="{A9891774-9F97-4F5C-BDC3-A05ED739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2266950"/>
              <a:ext cx="3143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SHASTA</a:t>
              </a: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B3D5A3A8-FB28-1E0C-DD69-A026EAC96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275" y="3792538"/>
              <a:ext cx="217488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NAPA</a:t>
              </a: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9F6AD8-E4C9-5619-C85B-7C368E12D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1" y="3349626"/>
              <a:ext cx="238126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YUBA</a:t>
              </a: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E53338F0-E64A-3F05-17D5-BDEBB835A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3429000"/>
              <a:ext cx="349250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SUTTER</a:t>
              </a: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1F7B045B-DFB7-CC1F-E1B1-670B1DB6F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417888"/>
              <a:ext cx="314325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PLACER</a:t>
              </a:r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4E399712-889D-A208-094A-5DC22262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0" y="4403725"/>
              <a:ext cx="1588" cy="87313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Rectangle 92">
              <a:extLst>
                <a:ext uri="{FF2B5EF4-FFF2-40B4-BE49-F238E27FC236}">
                  <a16:creationId xmlns:a16="http://schemas.microsoft.com/office/drawing/2014/main" id="{96136A5A-699E-6914-13F1-A587307FF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021" y="4668837"/>
              <a:ext cx="331787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MERCED</a:t>
              </a:r>
            </a:p>
          </p:txBody>
        </p:sp>
        <p:sp>
          <p:nvSpPr>
            <p:cNvPr id="92" name="Rectangle 93">
              <a:extLst>
                <a:ext uri="{FF2B5EF4-FFF2-40B4-BE49-F238E27FC236}">
                  <a16:creationId xmlns:a16="http://schemas.microsoft.com/office/drawing/2014/main" id="{8961E907-C5C8-C212-FF7B-9AB28B7A7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2" y="4799012"/>
              <a:ext cx="3365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MADERA</a:t>
              </a:r>
            </a:p>
          </p:txBody>
        </p:sp>
        <p:sp>
          <p:nvSpPr>
            <p:cNvPr id="93" name="Rectangle 97">
              <a:extLst>
                <a:ext uri="{FF2B5EF4-FFF2-40B4-BE49-F238E27FC236}">
                  <a16:creationId xmlns:a16="http://schemas.microsoft.com/office/drawing/2014/main" id="{D8FEC64D-37B0-4B31-586B-7386240A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513" y="5016500"/>
              <a:ext cx="349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BENITO</a:t>
              </a:r>
            </a:p>
          </p:txBody>
        </p:sp>
        <p:sp>
          <p:nvSpPr>
            <p:cNvPr id="94" name="Rectangle 109">
              <a:extLst>
                <a:ext uri="{FF2B5EF4-FFF2-40B4-BE49-F238E27FC236}">
                  <a16:creationId xmlns:a16="http://schemas.microsoft.com/office/drawing/2014/main" id="{4AD291B8-7ADF-37F9-C404-A94D36E6D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713" y="7215188"/>
              <a:ext cx="36353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IMPERIAL</a:t>
              </a:r>
            </a:p>
          </p:txBody>
        </p:sp>
        <p:sp>
          <p:nvSpPr>
            <p:cNvPr id="95" name="Rectangle 110">
              <a:extLst>
                <a:ext uri="{FF2B5EF4-FFF2-40B4-BE49-F238E27FC236}">
                  <a16:creationId xmlns:a16="http://schemas.microsoft.com/office/drawing/2014/main" id="{07ED2AB2-F1F2-EBE3-C82F-C18F880E7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143375"/>
              <a:ext cx="436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TUOLUMNE</a:t>
              </a:r>
            </a:p>
          </p:txBody>
        </p:sp>
        <p:sp>
          <p:nvSpPr>
            <p:cNvPr id="96" name="Rectangle 111">
              <a:extLst>
                <a:ext uri="{FF2B5EF4-FFF2-40B4-BE49-F238E27FC236}">
                  <a16:creationId xmlns:a16="http://schemas.microsoft.com/office/drawing/2014/main" id="{55F038C1-08DC-4637-3444-AAF839C9D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867" y="4156905"/>
              <a:ext cx="291685" cy="10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</a:t>
              </a:r>
            </a:p>
          </p:txBody>
        </p:sp>
        <p:sp>
          <p:nvSpPr>
            <p:cNvPr id="97" name="Rectangle 112">
              <a:extLst>
                <a:ext uri="{FF2B5EF4-FFF2-40B4-BE49-F238E27FC236}">
                  <a16:creationId xmlns:a16="http://schemas.microsoft.com/office/drawing/2014/main" id="{9A27C6C8-83A9-82EB-347F-16512D0F4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749675"/>
              <a:ext cx="307362" cy="9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ALPINE</a:t>
              </a:r>
            </a:p>
          </p:txBody>
        </p:sp>
        <p:sp>
          <p:nvSpPr>
            <p:cNvPr id="98" name="Rectangle 113">
              <a:extLst>
                <a:ext uri="{FF2B5EF4-FFF2-40B4-BE49-F238E27FC236}">
                  <a16:creationId xmlns:a16="http://schemas.microsoft.com/office/drawing/2014/main" id="{671CDE0D-3340-E3CF-90A6-A7E3C64FE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4002088"/>
              <a:ext cx="47625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CALAVERAS</a:t>
              </a:r>
            </a:p>
          </p:txBody>
        </p:sp>
        <p:sp>
          <p:nvSpPr>
            <p:cNvPr id="99" name="Rectangle 114">
              <a:extLst>
                <a:ext uri="{FF2B5EF4-FFF2-40B4-BE49-F238E27FC236}">
                  <a16:creationId xmlns:a16="http://schemas.microsoft.com/office/drawing/2014/main" id="{DBB42521-8880-7B34-6DB3-673A75737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056" y="4406900"/>
              <a:ext cx="41116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MARIPOSA</a:t>
              </a:r>
            </a:p>
          </p:txBody>
        </p:sp>
        <p:sp>
          <p:nvSpPr>
            <p:cNvPr id="100" name="Rectangle 115">
              <a:extLst>
                <a:ext uri="{FF2B5EF4-FFF2-40B4-BE49-F238E27FC236}">
                  <a16:creationId xmlns:a16="http://schemas.microsoft.com/office/drawing/2014/main" id="{BBDB5186-F57E-1D83-515C-15E2EDB4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173" y="5839309"/>
              <a:ext cx="6858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 LUIS OBISPO</a:t>
              </a:r>
            </a:p>
          </p:txBody>
        </p:sp>
        <p:sp>
          <p:nvSpPr>
            <p:cNvPr id="101" name="Rectangle 116">
              <a:extLst>
                <a:ext uri="{FF2B5EF4-FFF2-40B4-BE49-F238E27FC236}">
                  <a16:creationId xmlns:a16="http://schemas.microsoft.com/office/drawing/2014/main" id="{3B3212F7-16C1-33DC-B48E-B0E0DFCFF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3873500"/>
              <a:ext cx="344486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AMADOR</a:t>
              </a:r>
            </a:p>
          </p:txBody>
        </p:sp>
        <p:sp>
          <p:nvSpPr>
            <p:cNvPr id="102" name="Rectangle 117">
              <a:extLst>
                <a:ext uri="{FF2B5EF4-FFF2-40B4-BE49-F238E27FC236}">
                  <a16:creationId xmlns:a16="http://schemas.microsoft.com/office/drawing/2014/main" id="{1A3FF12E-83B7-48E4-662E-CC0E9223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090863"/>
              <a:ext cx="2667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GLENN</a:t>
              </a:r>
            </a:p>
          </p:txBody>
        </p:sp>
        <p:sp>
          <p:nvSpPr>
            <p:cNvPr id="103" name="Rectangle 118">
              <a:extLst>
                <a:ext uri="{FF2B5EF4-FFF2-40B4-BE49-F238E27FC236}">
                  <a16:creationId xmlns:a16="http://schemas.microsoft.com/office/drawing/2014/main" id="{6B19CD87-F1BD-1DB8-8824-9467C034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0" y="3314700"/>
              <a:ext cx="3222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COLUSA</a:t>
              </a:r>
            </a:p>
          </p:txBody>
        </p:sp>
        <p:sp>
          <p:nvSpPr>
            <p:cNvPr id="104" name="Rectangle 79">
              <a:extLst>
                <a:ext uri="{FF2B5EF4-FFF2-40B4-BE49-F238E27FC236}">
                  <a16:creationId xmlns:a16="http://schemas.microsoft.com/office/drawing/2014/main" id="{3D7B6C96-A620-EE71-A4F9-025F8FF6E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651250"/>
              <a:ext cx="285751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YOLO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A58C66C-CE3C-CE99-C3F1-A1F40150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038600"/>
              <a:ext cx="23622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06" name="TextBox 1">
              <a:extLst>
                <a:ext uri="{FF2B5EF4-FFF2-40B4-BE49-F238E27FC236}">
                  <a16:creationId xmlns:a16="http://schemas.microsoft.com/office/drawing/2014/main" id="{A6CE4B0C-900C-D2E3-066D-19FC4ECF5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137" y="3107048"/>
              <a:ext cx="869184" cy="35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MENDOCINO</a:t>
              </a:r>
            </a:p>
          </p:txBody>
        </p:sp>
        <p:sp>
          <p:nvSpPr>
            <p:cNvPr id="107" name="Rectangle 115">
              <a:extLst>
                <a:ext uri="{FF2B5EF4-FFF2-40B4-BE49-F238E27FC236}">
                  <a16:creationId xmlns:a16="http://schemas.microsoft.com/office/drawing/2014/main" id="{BE04D4B2-EDFA-DA18-37AD-3A072E34B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313" y="4902200"/>
              <a:ext cx="185737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INYO</a:t>
              </a:r>
            </a:p>
          </p:txBody>
        </p:sp>
        <p:sp>
          <p:nvSpPr>
            <p:cNvPr id="108" name="Rectangle 97">
              <a:extLst>
                <a:ext uri="{FF2B5EF4-FFF2-40B4-BE49-F238E27FC236}">
                  <a16:creationId xmlns:a16="http://schemas.microsoft.com/office/drawing/2014/main" id="{0F90B87A-5906-3BC5-6995-465FF556E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50" y="5514740"/>
              <a:ext cx="436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MONTEREY</a:t>
              </a:r>
            </a:p>
          </p:txBody>
        </p:sp>
      </p:grpSp>
      <p:sp>
        <p:nvSpPr>
          <p:cNvPr id="205" name="Rectangle 70">
            <a:extLst>
              <a:ext uri="{FF2B5EF4-FFF2-40B4-BE49-F238E27FC236}">
                <a16:creationId xmlns:a16="http://schemas.microsoft.com/office/drawing/2014/main" id="{288453AB-F347-C217-130C-D646CD589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56" y="2068444"/>
            <a:ext cx="44082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" b="1" dirty="0">
                <a:solidFill>
                  <a:srgbClr val="000000"/>
                </a:solidFill>
                <a:cs typeface="Arial" panose="020B0604020202020204" pitchFamily="34" charset="0"/>
              </a:rPr>
              <a:t>HUMBOLDT</a:t>
            </a: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Rectangle 71">
            <a:extLst>
              <a:ext uri="{FF2B5EF4-FFF2-40B4-BE49-F238E27FC236}">
                <a16:creationId xmlns:a16="http://schemas.microsoft.com/office/drawing/2014/main" id="{38EC1628-518C-29DB-66A6-8A2822C5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79" y="3433028"/>
            <a:ext cx="32861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SOLANO</a:t>
            </a:r>
          </a:p>
        </p:txBody>
      </p:sp>
      <p:sp>
        <p:nvSpPr>
          <p:cNvPr id="207" name="Rectangle 71">
            <a:extLst>
              <a:ext uri="{FF2B5EF4-FFF2-40B4-BE49-F238E27FC236}">
                <a16:creationId xmlns:a16="http://schemas.microsoft.com/office/drawing/2014/main" id="{055CC856-5A74-A245-F18A-C6269E069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67" y="3165566"/>
            <a:ext cx="34624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" b="1" dirty="0">
                <a:solidFill>
                  <a:srgbClr val="000000"/>
                </a:solidFill>
                <a:cs typeface="Arial" panose="020B0604020202020204" pitchFamily="34" charset="0"/>
              </a:rPr>
              <a:t>SONOMA</a:t>
            </a: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 115">
            <a:extLst>
              <a:ext uri="{FF2B5EF4-FFF2-40B4-BE49-F238E27FC236}">
                <a16:creationId xmlns:a16="http://schemas.microsoft.com/office/drawing/2014/main" id="{01D2E8F8-727E-B9AF-4C70-76F709433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135" y="5431109"/>
            <a:ext cx="594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SANTA BARBARA</a:t>
            </a:r>
          </a:p>
        </p:txBody>
      </p:sp>
    </p:spTree>
    <p:extLst>
      <p:ext uri="{BB962C8B-B14F-4D97-AF65-F5344CB8AC3E}">
        <p14:creationId xmlns:p14="http://schemas.microsoft.com/office/powerpoint/2010/main" val="116034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DCE99E-946E-4C21-BAF0-E649DF50AE81}"/>
              </a:ext>
            </a:extLst>
          </p:cNvPr>
          <p:cNvGrpSpPr/>
          <p:nvPr/>
        </p:nvGrpSpPr>
        <p:grpSpPr>
          <a:xfrm>
            <a:off x="6135861" y="709863"/>
            <a:ext cx="5351289" cy="5848148"/>
            <a:chOff x="2923537" y="1589088"/>
            <a:chExt cx="6017263" cy="6110287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36F919A8-A924-41D6-96AC-955D91346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7077075"/>
              <a:ext cx="852487" cy="622300"/>
            </a:xfrm>
            <a:custGeom>
              <a:avLst/>
              <a:gdLst>
                <a:gd name="T0" fmla="*/ 2147483646 w 552"/>
                <a:gd name="T1" fmla="*/ 0 h 414"/>
                <a:gd name="T2" fmla="*/ 2147483646 w 552"/>
                <a:gd name="T3" fmla="*/ 2147483646 h 414"/>
                <a:gd name="T4" fmla="*/ 2147483646 w 552"/>
                <a:gd name="T5" fmla="*/ 2147483646 h 414"/>
                <a:gd name="T6" fmla="*/ 2147483646 w 552"/>
                <a:gd name="T7" fmla="*/ 2147483646 h 414"/>
                <a:gd name="T8" fmla="*/ 2147483646 w 552"/>
                <a:gd name="T9" fmla="*/ 2147483646 h 414"/>
                <a:gd name="T10" fmla="*/ 2147483646 w 552"/>
                <a:gd name="T11" fmla="*/ 2147483646 h 414"/>
                <a:gd name="T12" fmla="*/ 2147483646 w 552"/>
                <a:gd name="T13" fmla="*/ 2147483646 h 414"/>
                <a:gd name="T14" fmla="*/ 2147483646 w 552"/>
                <a:gd name="T15" fmla="*/ 0 h 414"/>
                <a:gd name="T16" fmla="*/ 2147483646 w 552"/>
                <a:gd name="T17" fmla="*/ 2147483646 h 414"/>
                <a:gd name="T18" fmla="*/ 2147483646 w 552"/>
                <a:gd name="T19" fmla="*/ 2147483646 h 414"/>
                <a:gd name="T20" fmla="*/ 0 w 552"/>
                <a:gd name="T21" fmla="*/ 2147483646 h 414"/>
                <a:gd name="T22" fmla="*/ 0 w 552"/>
                <a:gd name="T23" fmla="*/ 2147483646 h 414"/>
                <a:gd name="T24" fmla="*/ 2147483646 w 552"/>
                <a:gd name="T25" fmla="*/ 2147483646 h 414"/>
                <a:gd name="T26" fmla="*/ 2147483646 w 552"/>
                <a:gd name="T27" fmla="*/ 2147483646 h 414"/>
                <a:gd name="T28" fmla="*/ 2147483646 w 552"/>
                <a:gd name="T29" fmla="*/ 2147483646 h 414"/>
                <a:gd name="T30" fmla="*/ 2147483646 w 552"/>
                <a:gd name="T31" fmla="*/ 2147483646 h 414"/>
                <a:gd name="T32" fmla="*/ 2147483646 w 552"/>
                <a:gd name="T33" fmla="*/ 2147483646 h 414"/>
                <a:gd name="T34" fmla="*/ 2147483646 w 552"/>
                <a:gd name="T35" fmla="*/ 2147483646 h 414"/>
                <a:gd name="T36" fmla="*/ 2147483646 w 552"/>
                <a:gd name="T37" fmla="*/ 2147483646 h 414"/>
                <a:gd name="T38" fmla="*/ 2147483646 w 552"/>
                <a:gd name="T39" fmla="*/ 2147483646 h 414"/>
                <a:gd name="T40" fmla="*/ 2147483646 w 552"/>
                <a:gd name="T41" fmla="*/ 2147483646 h 414"/>
                <a:gd name="T42" fmla="*/ 2147483646 w 552"/>
                <a:gd name="T43" fmla="*/ 2147483646 h 414"/>
                <a:gd name="T44" fmla="*/ 2147483646 w 552"/>
                <a:gd name="T45" fmla="*/ 2147483646 h 414"/>
                <a:gd name="T46" fmla="*/ 2147483646 w 552"/>
                <a:gd name="T47" fmla="*/ 2147483646 h 414"/>
                <a:gd name="T48" fmla="*/ 2147483646 w 552"/>
                <a:gd name="T49" fmla="*/ 2147483646 h 414"/>
                <a:gd name="T50" fmla="*/ 2147483646 w 552"/>
                <a:gd name="T51" fmla="*/ 2147483646 h 414"/>
                <a:gd name="T52" fmla="*/ 2147483646 w 552"/>
                <a:gd name="T53" fmla="*/ 2147483646 h 414"/>
                <a:gd name="T54" fmla="*/ 2147483646 w 552"/>
                <a:gd name="T55" fmla="*/ 2147483646 h 414"/>
                <a:gd name="T56" fmla="*/ 2147483646 w 552"/>
                <a:gd name="T57" fmla="*/ 2147483646 h 414"/>
                <a:gd name="T58" fmla="*/ 2147483646 w 552"/>
                <a:gd name="T59" fmla="*/ 2147483646 h 414"/>
                <a:gd name="T60" fmla="*/ 2147483646 w 552"/>
                <a:gd name="T61" fmla="*/ 2147483646 h 414"/>
                <a:gd name="T62" fmla="*/ 2147483646 w 552"/>
                <a:gd name="T63" fmla="*/ 2147483646 h 414"/>
                <a:gd name="T64" fmla="*/ 2147483646 w 552"/>
                <a:gd name="T65" fmla="*/ 2147483646 h 414"/>
                <a:gd name="T66" fmla="*/ 2147483646 w 552"/>
                <a:gd name="T67" fmla="*/ 2147483646 h 414"/>
                <a:gd name="T68" fmla="*/ 2147483646 w 552"/>
                <a:gd name="T69" fmla="*/ 2147483646 h 414"/>
                <a:gd name="T70" fmla="*/ 2147483646 w 552"/>
                <a:gd name="T71" fmla="*/ 2147483646 h 414"/>
                <a:gd name="T72" fmla="*/ 2147483646 w 552"/>
                <a:gd name="T73" fmla="*/ 2147483646 h 414"/>
                <a:gd name="T74" fmla="*/ 2147483646 w 552"/>
                <a:gd name="T75" fmla="*/ 2147483646 h 414"/>
                <a:gd name="T76" fmla="*/ 2147483646 w 552"/>
                <a:gd name="T77" fmla="*/ 2147483646 h 414"/>
                <a:gd name="T78" fmla="*/ 2147483646 w 552"/>
                <a:gd name="T79" fmla="*/ 0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2"/>
                <a:gd name="T121" fmla="*/ 0 h 414"/>
                <a:gd name="T122" fmla="*/ 552 w 552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2" h="414">
                  <a:moveTo>
                    <a:pt x="540" y="0"/>
                  </a:moveTo>
                  <a:lnTo>
                    <a:pt x="120" y="36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84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84"/>
                  </a:lnTo>
                  <a:lnTo>
                    <a:pt x="66" y="90"/>
                  </a:lnTo>
                  <a:lnTo>
                    <a:pt x="78" y="120"/>
                  </a:lnTo>
                  <a:lnTo>
                    <a:pt x="114" y="174"/>
                  </a:lnTo>
                  <a:lnTo>
                    <a:pt x="138" y="234"/>
                  </a:lnTo>
                  <a:lnTo>
                    <a:pt x="144" y="258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8" y="300"/>
                  </a:lnTo>
                  <a:lnTo>
                    <a:pt x="150" y="306"/>
                  </a:lnTo>
                  <a:lnTo>
                    <a:pt x="150" y="318"/>
                  </a:lnTo>
                  <a:lnTo>
                    <a:pt x="144" y="324"/>
                  </a:lnTo>
                  <a:lnTo>
                    <a:pt x="150" y="342"/>
                  </a:lnTo>
                  <a:lnTo>
                    <a:pt x="150" y="348"/>
                  </a:lnTo>
                  <a:lnTo>
                    <a:pt x="156" y="336"/>
                  </a:lnTo>
                  <a:lnTo>
                    <a:pt x="168" y="336"/>
                  </a:lnTo>
                  <a:lnTo>
                    <a:pt x="174" y="348"/>
                  </a:lnTo>
                  <a:lnTo>
                    <a:pt x="192" y="348"/>
                  </a:lnTo>
                  <a:lnTo>
                    <a:pt x="204" y="360"/>
                  </a:lnTo>
                  <a:lnTo>
                    <a:pt x="204" y="372"/>
                  </a:lnTo>
                  <a:lnTo>
                    <a:pt x="192" y="384"/>
                  </a:lnTo>
                  <a:lnTo>
                    <a:pt x="192" y="414"/>
                  </a:lnTo>
                  <a:lnTo>
                    <a:pt x="204" y="414"/>
                  </a:lnTo>
                  <a:lnTo>
                    <a:pt x="552" y="354"/>
                  </a:lnTo>
                  <a:lnTo>
                    <a:pt x="540" y="162"/>
                  </a:lnTo>
                  <a:lnTo>
                    <a:pt x="546" y="156"/>
                  </a:lnTo>
                  <a:lnTo>
                    <a:pt x="5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14A3AD7-320F-4C96-BE37-6F4B958C3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2128838"/>
              <a:ext cx="685800" cy="973137"/>
            </a:xfrm>
            <a:custGeom>
              <a:avLst/>
              <a:gdLst>
                <a:gd name="T0" fmla="*/ 0 w 444"/>
                <a:gd name="T1" fmla="*/ 2147483646 h 648"/>
                <a:gd name="T2" fmla="*/ 2147483646 w 444"/>
                <a:gd name="T3" fmla="*/ 2147483646 h 648"/>
                <a:gd name="T4" fmla="*/ 2147483646 w 444"/>
                <a:gd name="T5" fmla="*/ 2147483646 h 648"/>
                <a:gd name="T6" fmla="*/ 2147483646 w 444"/>
                <a:gd name="T7" fmla="*/ 2147483646 h 648"/>
                <a:gd name="T8" fmla="*/ 2147483646 w 444"/>
                <a:gd name="T9" fmla="*/ 2147483646 h 648"/>
                <a:gd name="T10" fmla="*/ 2147483646 w 444"/>
                <a:gd name="T11" fmla="*/ 2147483646 h 648"/>
                <a:gd name="T12" fmla="*/ 2147483646 w 444"/>
                <a:gd name="T13" fmla="*/ 2147483646 h 648"/>
                <a:gd name="T14" fmla="*/ 2147483646 w 444"/>
                <a:gd name="T15" fmla="*/ 2147483646 h 648"/>
                <a:gd name="T16" fmla="*/ 2147483646 w 444"/>
                <a:gd name="T17" fmla="*/ 2147483646 h 648"/>
                <a:gd name="T18" fmla="*/ 2147483646 w 444"/>
                <a:gd name="T19" fmla="*/ 2147483646 h 648"/>
                <a:gd name="T20" fmla="*/ 2147483646 w 444"/>
                <a:gd name="T21" fmla="*/ 2147483646 h 648"/>
                <a:gd name="T22" fmla="*/ 2147483646 w 444"/>
                <a:gd name="T23" fmla="*/ 2147483646 h 648"/>
                <a:gd name="T24" fmla="*/ 2147483646 w 444"/>
                <a:gd name="T25" fmla="*/ 2147483646 h 648"/>
                <a:gd name="T26" fmla="*/ 2147483646 w 444"/>
                <a:gd name="T27" fmla="*/ 2147483646 h 648"/>
                <a:gd name="T28" fmla="*/ 2147483646 w 444"/>
                <a:gd name="T29" fmla="*/ 2147483646 h 648"/>
                <a:gd name="T30" fmla="*/ 2147483646 w 444"/>
                <a:gd name="T31" fmla="*/ 2147483646 h 648"/>
                <a:gd name="T32" fmla="*/ 2147483646 w 444"/>
                <a:gd name="T33" fmla="*/ 2147483646 h 648"/>
                <a:gd name="T34" fmla="*/ 2147483646 w 444"/>
                <a:gd name="T35" fmla="*/ 2147483646 h 648"/>
                <a:gd name="T36" fmla="*/ 2147483646 w 444"/>
                <a:gd name="T37" fmla="*/ 2147483646 h 648"/>
                <a:gd name="T38" fmla="*/ 2147483646 w 444"/>
                <a:gd name="T39" fmla="*/ 2147483646 h 648"/>
                <a:gd name="T40" fmla="*/ 2147483646 w 444"/>
                <a:gd name="T41" fmla="*/ 2147483646 h 648"/>
                <a:gd name="T42" fmla="*/ 2147483646 w 444"/>
                <a:gd name="T43" fmla="*/ 2147483646 h 648"/>
                <a:gd name="T44" fmla="*/ 2147483646 w 444"/>
                <a:gd name="T45" fmla="*/ 2147483646 h 648"/>
                <a:gd name="T46" fmla="*/ 2147483646 w 444"/>
                <a:gd name="T47" fmla="*/ 2147483646 h 648"/>
                <a:gd name="T48" fmla="*/ 2147483646 w 444"/>
                <a:gd name="T49" fmla="*/ 2147483646 h 648"/>
                <a:gd name="T50" fmla="*/ 2147483646 w 444"/>
                <a:gd name="T51" fmla="*/ 2147483646 h 648"/>
                <a:gd name="T52" fmla="*/ 2147483646 w 444"/>
                <a:gd name="T53" fmla="*/ 2147483646 h 648"/>
                <a:gd name="T54" fmla="*/ 2147483646 w 444"/>
                <a:gd name="T55" fmla="*/ 2147483646 h 648"/>
                <a:gd name="T56" fmla="*/ 2147483646 w 444"/>
                <a:gd name="T57" fmla="*/ 2147483646 h 648"/>
                <a:gd name="T58" fmla="*/ 2147483646 w 444"/>
                <a:gd name="T59" fmla="*/ 2147483646 h 648"/>
                <a:gd name="T60" fmla="*/ 2147483646 w 444"/>
                <a:gd name="T61" fmla="*/ 2147483646 h 648"/>
                <a:gd name="T62" fmla="*/ 2147483646 w 444"/>
                <a:gd name="T63" fmla="*/ 2147483646 h 648"/>
                <a:gd name="T64" fmla="*/ 2147483646 w 444"/>
                <a:gd name="T65" fmla="*/ 2147483646 h 648"/>
                <a:gd name="T66" fmla="*/ 2147483646 w 444"/>
                <a:gd name="T67" fmla="*/ 2147483646 h 648"/>
                <a:gd name="T68" fmla="*/ 2147483646 w 444"/>
                <a:gd name="T69" fmla="*/ 0 h 648"/>
                <a:gd name="T70" fmla="*/ 0 w 444"/>
                <a:gd name="T71" fmla="*/ 2147483646 h 6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4"/>
                <a:gd name="T109" fmla="*/ 0 h 648"/>
                <a:gd name="T110" fmla="*/ 444 w 444"/>
                <a:gd name="T111" fmla="*/ 648 h 6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4" h="648">
                  <a:moveTo>
                    <a:pt x="0" y="6"/>
                  </a:moveTo>
                  <a:lnTo>
                    <a:pt x="6" y="318"/>
                  </a:lnTo>
                  <a:lnTo>
                    <a:pt x="90" y="318"/>
                  </a:lnTo>
                  <a:lnTo>
                    <a:pt x="90" y="408"/>
                  </a:lnTo>
                  <a:lnTo>
                    <a:pt x="126" y="426"/>
                  </a:lnTo>
                  <a:lnTo>
                    <a:pt x="132" y="438"/>
                  </a:lnTo>
                  <a:lnTo>
                    <a:pt x="144" y="432"/>
                  </a:lnTo>
                  <a:lnTo>
                    <a:pt x="150" y="432"/>
                  </a:lnTo>
                  <a:lnTo>
                    <a:pt x="156" y="420"/>
                  </a:lnTo>
                  <a:lnTo>
                    <a:pt x="156" y="414"/>
                  </a:lnTo>
                  <a:lnTo>
                    <a:pt x="195" y="380"/>
                  </a:lnTo>
                  <a:lnTo>
                    <a:pt x="210" y="384"/>
                  </a:lnTo>
                  <a:lnTo>
                    <a:pt x="234" y="390"/>
                  </a:lnTo>
                  <a:lnTo>
                    <a:pt x="246" y="396"/>
                  </a:lnTo>
                  <a:lnTo>
                    <a:pt x="258" y="396"/>
                  </a:lnTo>
                  <a:lnTo>
                    <a:pt x="294" y="438"/>
                  </a:lnTo>
                  <a:lnTo>
                    <a:pt x="330" y="474"/>
                  </a:lnTo>
                  <a:lnTo>
                    <a:pt x="354" y="468"/>
                  </a:lnTo>
                  <a:lnTo>
                    <a:pt x="366" y="492"/>
                  </a:lnTo>
                  <a:lnTo>
                    <a:pt x="378" y="504"/>
                  </a:lnTo>
                  <a:lnTo>
                    <a:pt x="378" y="522"/>
                  </a:lnTo>
                  <a:lnTo>
                    <a:pt x="384" y="528"/>
                  </a:lnTo>
                  <a:lnTo>
                    <a:pt x="384" y="534"/>
                  </a:lnTo>
                  <a:lnTo>
                    <a:pt x="390" y="540"/>
                  </a:lnTo>
                  <a:lnTo>
                    <a:pt x="402" y="546"/>
                  </a:lnTo>
                  <a:lnTo>
                    <a:pt x="408" y="558"/>
                  </a:lnTo>
                  <a:lnTo>
                    <a:pt x="408" y="582"/>
                  </a:lnTo>
                  <a:lnTo>
                    <a:pt x="414" y="588"/>
                  </a:lnTo>
                  <a:lnTo>
                    <a:pt x="408" y="594"/>
                  </a:lnTo>
                  <a:lnTo>
                    <a:pt x="408" y="618"/>
                  </a:lnTo>
                  <a:lnTo>
                    <a:pt x="402" y="630"/>
                  </a:lnTo>
                  <a:lnTo>
                    <a:pt x="396" y="636"/>
                  </a:lnTo>
                  <a:lnTo>
                    <a:pt x="396" y="648"/>
                  </a:lnTo>
                  <a:lnTo>
                    <a:pt x="444" y="648"/>
                  </a:lnTo>
                  <a:lnTo>
                    <a:pt x="4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8F83F6-9F14-487A-A8E2-6AA4AF6A5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3052763"/>
              <a:ext cx="536575" cy="234950"/>
            </a:xfrm>
            <a:custGeom>
              <a:avLst/>
              <a:gdLst>
                <a:gd name="T0" fmla="*/ 2147483646 w 348"/>
                <a:gd name="T1" fmla="*/ 2147483646 h 156"/>
                <a:gd name="T2" fmla="*/ 2147483646 w 348"/>
                <a:gd name="T3" fmla="*/ 2147483646 h 156"/>
                <a:gd name="T4" fmla="*/ 2147483646 w 348"/>
                <a:gd name="T5" fmla="*/ 2147483646 h 156"/>
                <a:gd name="T6" fmla="*/ 2147483646 w 348"/>
                <a:gd name="T7" fmla="*/ 2147483646 h 156"/>
                <a:gd name="T8" fmla="*/ 2147483646 w 348"/>
                <a:gd name="T9" fmla="*/ 2147483646 h 156"/>
                <a:gd name="T10" fmla="*/ 2147483646 w 348"/>
                <a:gd name="T11" fmla="*/ 2147483646 h 156"/>
                <a:gd name="T12" fmla="*/ 2147483646 w 348"/>
                <a:gd name="T13" fmla="*/ 2147483646 h 156"/>
                <a:gd name="T14" fmla="*/ 2147483646 w 348"/>
                <a:gd name="T15" fmla="*/ 2147483646 h 156"/>
                <a:gd name="T16" fmla="*/ 2147483646 w 348"/>
                <a:gd name="T17" fmla="*/ 2147483646 h 156"/>
                <a:gd name="T18" fmla="*/ 2147483646 w 348"/>
                <a:gd name="T19" fmla="*/ 2147483646 h 156"/>
                <a:gd name="T20" fmla="*/ 2147483646 w 348"/>
                <a:gd name="T21" fmla="*/ 2147483646 h 156"/>
                <a:gd name="T22" fmla="*/ 2147483646 w 348"/>
                <a:gd name="T23" fmla="*/ 2147483646 h 156"/>
                <a:gd name="T24" fmla="*/ 2147483646 w 348"/>
                <a:gd name="T25" fmla="*/ 0 h 156"/>
                <a:gd name="T26" fmla="*/ 2147483646 w 348"/>
                <a:gd name="T27" fmla="*/ 2147483646 h 156"/>
                <a:gd name="T28" fmla="*/ 2147483646 w 348"/>
                <a:gd name="T29" fmla="*/ 2147483646 h 156"/>
                <a:gd name="T30" fmla="*/ 2147483646 w 348"/>
                <a:gd name="T31" fmla="*/ 2147483646 h 156"/>
                <a:gd name="T32" fmla="*/ 2147483646 w 348"/>
                <a:gd name="T33" fmla="*/ 2147483646 h 156"/>
                <a:gd name="T34" fmla="*/ 0 w 348"/>
                <a:gd name="T35" fmla="*/ 2147483646 h 156"/>
                <a:gd name="T36" fmla="*/ 2147483646 w 348"/>
                <a:gd name="T37" fmla="*/ 2147483646 h 156"/>
                <a:gd name="T38" fmla="*/ 2147483646 w 348"/>
                <a:gd name="T39" fmla="*/ 2147483646 h 156"/>
                <a:gd name="T40" fmla="*/ 2147483646 w 348"/>
                <a:gd name="T41" fmla="*/ 2147483646 h 156"/>
                <a:gd name="T42" fmla="*/ 2147483646 w 348"/>
                <a:gd name="T43" fmla="*/ 2147483646 h 156"/>
                <a:gd name="T44" fmla="*/ 2147483646 w 348"/>
                <a:gd name="T45" fmla="*/ 2147483646 h 156"/>
                <a:gd name="T46" fmla="*/ 2147483646 w 348"/>
                <a:gd name="T47" fmla="*/ 2147483646 h 156"/>
                <a:gd name="T48" fmla="*/ 2147483646 w 348"/>
                <a:gd name="T49" fmla="*/ 2147483646 h 156"/>
                <a:gd name="T50" fmla="*/ 2147483646 w 348"/>
                <a:gd name="T51" fmla="*/ 2147483646 h 156"/>
                <a:gd name="T52" fmla="*/ 2147483646 w 348"/>
                <a:gd name="T53" fmla="*/ 2147483646 h 156"/>
                <a:gd name="T54" fmla="*/ 2147483646 w 348"/>
                <a:gd name="T55" fmla="*/ 2147483646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8"/>
                <a:gd name="T85" fmla="*/ 0 h 156"/>
                <a:gd name="T86" fmla="*/ 348 w 348"/>
                <a:gd name="T87" fmla="*/ 156 h 1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8" h="156">
                  <a:moveTo>
                    <a:pt x="102" y="132"/>
                  </a:moveTo>
                  <a:lnTo>
                    <a:pt x="114" y="114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86" y="138"/>
                  </a:lnTo>
                  <a:lnTo>
                    <a:pt x="348" y="138"/>
                  </a:lnTo>
                  <a:lnTo>
                    <a:pt x="348" y="24"/>
                  </a:lnTo>
                  <a:lnTo>
                    <a:pt x="198" y="24"/>
                  </a:lnTo>
                  <a:lnTo>
                    <a:pt x="186" y="30"/>
                  </a:lnTo>
                  <a:lnTo>
                    <a:pt x="144" y="36"/>
                  </a:lnTo>
                  <a:lnTo>
                    <a:pt x="126" y="42"/>
                  </a:lnTo>
                  <a:lnTo>
                    <a:pt x="96" y="24"/>
                  </a:lnTo>
                  <a:lnTo>
                    <a:pt x="60" y="0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66"/>
                  </a:lnTo>
                  <a:lnTo>
                    <a:pt x="12" y="90"/>
                  </a:lnTo>
                  <a:lnTo>
                    <a:pt x="0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18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8" y="144"/>
                  </a:lnTo>
                  <a:lnTo>
                    <a:pt x="72" y="144"/>
                  </a:lnTo>
                  <a:lnTo>
                    <a:pt x="84" y="138"/>
                  </a:lnTo>
                  <a:lnTo>
                    <a:pt x="96" y="138"/>
                  </a:lnTo>
                  <a:lnTo>
                    <a:pt x="102" y="13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DA4395D-31D6-4F01-B69D-34639EE1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2597150"/>
              <a:ext cx="860425" cy="442913"/>
            </a:xfrm>
            <a:custGeom>
              <a:avLst/>
              <a:gdLst>
                <a:gd name="T0" fmla="*/ 2147483646 w 558"/>
                <a:gd name="T1" fmla="*/ 2147483646 h 296"/>
                <a:gd name="T2" fmla="*/ 2147483646 w 558"/>
                <a:gd name="T3" fmla="*/ 2147483646 h 296"/>
                <a:gd name="T4" fmla="*/ 2147483646 w 558"/>
                <a:gd name="T5" fmla="*/ 2147483646 h 296"/>
                <a:gd name="T6" fmla="*/ 2147483646 w 558"/>
                <a:gd name="T7" fmla="*/ 2147483646 h 296"/>
                <a:gd name="T8" fmla="*/ 2147483646 w 558"/>
                <a:gd name="T9" fmla="*/ 2147483646 h 296"/>
                <a:gd name="T10" fmla="*/ 2147483646 w 558"/>
                <a:gd name="T11" fmla="*/ 2147483646 h 296"/>
                <a:gd name="T12" fmla="*/ 2147483646 w 558"/>
                <a:gd name="T13" fmla="*/ 2147483646 h 296"/>
                <a:gd name="T14" fmla="*/ 2147483646 w 558"/>
                <a:gd name="T15" fmla="*/ 2147483646 h 296"/>
                <a:gd name="T16" fmla="*/ 2147483646 w 558"/>
                <a:gd name="T17" fmla="*/ 2147483646 h 296"/>
                <a:gd name="T18" fmla="*/ 2147483646 w 558"/>
                <a:gd name="T19" fmla="*/ 2147483646 h 296"/>
                <a:gd name="T20" fmla="*/ 2147483646 w 558"/>
                <a:gd name="T21" fmla="*/ 2147483646 h 296"/>
                <a:gd name="T22" fmla="*/ 2147483646 w 558"/>
                <a:gd name="T23" fmla="*/ 2147483646 h 296"/>
                <a:gd name="T24" fmla="*/ 2147483646 w 558"/>
                <a:gd name="T25" fmla="*/ 2147483646 h 296"/>
                <a:gd name="T26" fmla="*/ 2147483646 w 558"/>
                <a:gd name="T27" fmla="*/ 2147483646 h 296"/>
                <a:gd name="T28" fmla="*/ 2147483646 w 558"/>
                <a:gd name="T29" fmla="*/ 2147483646 h 296"/>
                <a:gd name="T30" fmla="*/ 2147483646 w 558"/>
                <a:gd name="T31" fmla="*/ 2147483646 h 296"/>
                <a:gd name="T32" fmla="*/ 2147483646 w 558"/>
                <a:gd name="T33" fmla="*/ 2147483646 h 296"/>
                <a:gd name="T34" fmla="*/ 2147483646 w 558"/>
                <a:gd name="T35" fmla="*/ 2147483646 h 296"/>
                <a:gd name="T36" fmla="*/ 2147483646 w 558"/>
                <a:gd name="T37" fmla="*/ 2147483646 h 296"/>
                <a:gd name="T38" fmla="*/ 2147483646 w 558"/>
                <a:gd name="T39" fmla="*/ 2147483646 h 296"/>
                <a:gd name="T40" fmla="*/ 2147483646 w 558"/>
                <a:gd name="T41" fmla="*/ 2147483646 h 296"/>
                <a:gd name="T42" fmla="*/ 2147483646 w 558"/>
                <a:gd name="T43" fmla="*/ 2147483646 h 296"/>
                <a:gd name="T44" fmla="*/ 2147483646 w 558"/>
                <a:gd name="T45" fmla="*/ 2147483646 h 296"/>
                <a:gd name="T46" fmla="*/ 2147483646 w 558"/>
                <a:gd name="T47" fmla="*/ 2147483646 h 296"/>
                <a:gd name="T48" fmla="*/ 2147483646 w 558"/>
                <a:gd name="T49" fmla="*/ 2147483646 h 296"/>
                <a:gd name="T50" fmla="*/ 2147483646 w 558"/>
                <a:gd name="T51" fmla="*/ 2147483646 h 296"/>
                <a:gd name="T52" fmla="*/ 2147483646 w 558"/>
                <a:gd name="T53" fmla="*/ 2147483646 h 296"/>
                <a:gd name="T54" fmla="*/ 2147483646 w 558"/>
                <a:gd name="T55" fmla="*/ 2147483646 h 296"/>
                <a:gd name="T56" fmla="*/ 2147483646 w 558"/>
                <a:gd name="T57" fmla="*/ 2147483646 h 296"/>
                <a:gd name="T58" fmla="*/ 2147483646 w 558"/>
                <a:gd name="T59" fmla="*/ 2147483646 h 296"/>
                <a:gd name="T60" fmla="*/ 2147483646 w 558"/>
                <a:gd name="T61" fmla="*/ 2147483646 h 296"/>
                <a:gd name="T62" fmla="*/ 2147483646 w 558"/>
                <a:gd name="T63" fmla="*/ 2147483646 h 296"/>
                <a:gd name="T64" fmla="*/ 2147483646 w 558"/>
                <a:gd name="T65" fmla="*/ 2147483646 h 296"/>
                <a:gd name="T66" fmla="*/ 0 w 558"/>
                <a:gd name="T67" fmla="*/ 2147483646 h 296"/>
                <a:gd name="T68" fmla="*/ 2147483646 w 558"/>
                <a:gd name="T69" fmla="*/ 2147483646 h 296"/>
                <a:gd name="T70" fmla="*/ 2147483646 w 558"/>
                <a:gd name="T71" fmla="*/ 2147483646 h 296"/>
                <a:gd name="T72" fmla="*/ 2147483646 w 558"/>
                <a:gd name="T73" fmla="*/ 2147483646 h 296"/>
                <a:gd name="T74" fmla="*/ 2147483646 w 558"/>
                <a:gd name="T75" fmla="*/ 2147483646 h 296"/>
                <a:gd name="T76" fmla="*/ 2147483646 w 558"/>
                <a:gd name="T77" fmla="*/ 2147483646 h 296"/>
                <a:gd name="T78" fmla="*/ 2147483646 w 558"/>
                <a:gd name="T79" fmla="*/ 2147483646 h 296"/>
                <a:gd name="T80" fmla="*/ 2147483646 w 558"/>
                <a:gd name="T81" fmla="*/ 2147483646 h 296"/>
                <a:gd name="T82" fmla="*/ 2147483646 w 558"/>
                <a:gd name="T83" fmla="*/ 2147483646 h 296"/>
                <a:gd name="T84" fmla="*/ 2147483646 w 558"/>
                <a:gd name="T85" fmla="*/ 2147483646 h 296"/>
                <a:gd name="T86" fmla="*/ 2147483646 w 558"/>
                <a:gd name="T87" fmla="*/ 2147483646 h 296"/>
                <a:gd name="T88" fmla="*/ 2147483646 w 558"/>
                <a:gd name="T89" fmla="*/ 2147483646 h 296"/>
                <a:gd name="T90" fmla="*/ 2147483646 w 558"/>
                <a:gd name="T91" fmla="*/ 2147483646 h 296"/>
                <a:gd name="T92" fmla="*/ 2147483646 w 558"/>
                <a:gd name="T93" fmla="*/ 2147483646 h 296"/>
                <a:gd name="T94" fmla="*/ 2147483646 w 558"/>
                <a:gd name="T95" fmla="*/ 2147483646 h 296"/>
                <a:gd name="T96" fmla="*/ 2147483646 w 558"/>
                <a:gd name="T97" fmla="*/ 2147483646 h 296"/>
                <a:gd name="T98" fmla="*/ 2147483646 w 558"/>
                <a:gd name="T99" fmla="*/ 2147483646 h 296"/>
                <a:gd name="T100" fmla="*/ 2147483646 w 558"/>
                <a:gd name="T101" fmla="*/ 0 h 296"/>
                <a:gd name="T102" fmla="*/ 2147483646 w 558"/>
                <a:gd name="T103" fmla="*/ 2147483646 h 296"/>
                <a:gd name="T104" fmla="*/ 2147483646 w 558"/>
                <a:gd name="T105" fmla="*/ 2147483646 h 296"/>
                <a:gd name="T106" fmla="*/ 2147483646 w 558"/>
                <a:gd name="T107" fmla="*/ 2147483646 h 296"/>
                <a:gd name="T108" fmla="*/ 2147483646 w 558"/>
                <a:gd name="T109" fmla="*/ 2147483646 h 296"/>
                <a:gd name="T110" fmla="*/ 2147483646 w 558"/>
                <a:gd name="T111" fmla="*/ 2147483646 h 296"/>
                <a:gd name="T112" fmla="*/ 2147483646 w 558"/>
                <a:gd name="T113" fmla="*/ 2147483646 h 296"/>
                <a:gd name="T114" fmla="*/ 2147483646 w 558"/>
                <a:gd name="T115" fmla="*/ 2147483646 h 296"/>
                <a:gd name="T116" fmla="*/ 2147483646 w 558"/>
                <a:gd name="T117" fmla="*/ 2147483646 h 296"/>
                <a:gd name="T118" fmla="*/ 2147483646 w 558"/>
                <a:gd name="T119" fmla="*/ 2147483646 h 296"/>
                <a:gd name="T120" fmla="*/ 2147483646 w 558"/>
                <a:gd name="T121" fmla="*/ 2147483646 h 296"/>
                <a:gd name="T122" fmla="*/ 2147483646 w 558"/>
                <a:gd name="T123" fmla="*/ 2147483646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8"/>
                <a:gd name="T187" fmla="*/ 0 h 296"/>
                <a:gd name="T188" fmla="*/ 558 w 558"/>
                <a:gd name="T189" fmla="*/ 296 h 2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8" h="296">
                  <a:moveTo>
                    <a:pt x="498" y="162"/>
                  </a:moveTo>
                  <a:lnTo>
                    <a:pt x="483" y="167"/>
                  </a:lnTo>
                  <a:lnTo>
                    <a:pt x="480" y="180"/>
                  </a:lnTo>
                  <a:lnTo>
                    <a:pt x="468" y="192"/>
                  </a:lnTo>
                  <a:lnTo>
                    <a:pt x="461" y="213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32" y="234"/>
                  </a:lnTo>
                  <a:lnTo>
                    <a:pt x="437" y="245"/>
                  </a:lnTo>
                  <a:lnTo>
                    <a:pt x="414" y="252"/>
                  </a:lnTo>
                  <a:lnTo>
                    <a:pt x="411" y="260"/>
                  </a:lnTo>
                  <a:lnTo>
                    <a:pt x="330" y="258"/>
                  </a:lnTo>
                  <a:lnTo>
                    <a:pt x="329" y="296"/>
                  </a:lnTo>
                  <a:lnTo>
                    <a:pt x="182" y="291"/>
                  </a:lnTo>
                  <a:lnTo>
                    <a:pt x="36" y="288"/>
                  </a:lnTo>
                  <a:lnTo>
                    <a:pt x="24" y="258"/>
                  </a:lnTo>
                  <a:lnTo>
                    <a:pt x="30" y="240"/>
                  </a:lnTo>
                  <a:lnTo>
                    <a:pt x="42" y="228"/>
                  </a:lnTo>
                  <a:lnTo>
                    <a:pt x="42" y="204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30" y="192"/>
                  </a:lnTo>
                  <a:lnTo>
                    <a:pt x="30" y="174"/>
                  </a:lnTo>
                  <a:lnTo>
                    <a:pt x="32" y="170"/>
                  </a:lnTo>
                  <a:lnTo>
                    <a:pt x="29" y="165"/>
                  </a:lnTo>
                  <a:lnTo>
                    <a:pt x="18" y="155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18" y="126"/>
                  </a:lnTo>
                  <a:lnTo>
                    <a:pt x="24" y="11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18" y="60"/>
                  </a:lnTo>
                  <a:lnTo>
                    <a:pt x="30" y="66"/>
                  </a:lnTo>
                  <a:lnTo>
                    <a:pt x="60" y="42"/>
                  </a:lnTo>
                  <a:lnTo>
                    <a:pt x="102" y="36"/>
                  </a:lnTo>
                  <a:lnTo>
                    <a:pt x="126" y="54"/>
                  </a:lnTo>
                  <a:lnTo>
                    <a:pt x="174" y="24"/>
                  </a:lnTo>
                  <a:lnTo>
                    <a:pt x="204" y="36"/>
                  </a:lnTo>
                  <a:lnTo>
                    <a:pt x="282" y="36"/>
                  </a:lnTo>
                  <a:lnTo>
                    <a:pt x="324" y="18"/>
                  </a:lnTo>
                  <a:lnTo>
                    <a:pt x="354" y="12"/>
                  </a:lnTo>
                  <a:lnTo>
                    <a:pt x="372" y="18"/>
                  </a:lnTo>
                  <a:lnTo>
                    <a:pt x="384" y="12"/>
                  </a:lnTo>
                  <a:lnTo>
                    <a:pt x="402" y="6"/>
                  </a:lnTo>
                  <a:lnTo>
                    <a:pt x="432" y="12"/>
                  </a:lnTo>
                  <a:lnTo>
                    <a:pt x="456" y="6"/>
                  </a:lnTo>
                  <a:lnTo>
                    <a:pt x="474" y="12"/>
                  </a:lnTo>
                  <a:lnTo>
                    <a:pt x="498" y="0"/>
                  </a:lnTo>
                  <a:lnTo>
                    <a:pt x="516" y="6"/>
                  </a:lnTo>
                  <a:lnTo>
                    <a:pt x="516" y="42"/>
                  </a:lnTo>
                  <a:lnTo>
                    <a:pt x="528" y="48"/>
                  </a:lnTo>
                  <a:lnTo>
                    <a:pt x="552" y="54"/>
                  </a:lnTo>
                  <a:lnTo>
                    <a:pt x="552" y="72"/>
                  </a:lnTo>
                  <a:lnTo>
                    <a:pt x="558" y="98"/>
                  </a:lnTo>
                  <a:lnTo>
                    <a:pt x="552" y="107"/>
                  </a:lnTo>
                  <a:lnTo>
                    <a:pt x="522" y="120"/>
                  </a:lnTo>
                  <a:lnTo>
                    <a:pt x="530" y="134"/>
                  </a:lnTo>
                  <a:lnTo>
                    <a:pt x="525" y="147"/>
                  </a:lnTo>
                  <a:lnTo>
                    <a:pt x="498" y="16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804F26-E742-4091-A694-4C6D742EA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955" y="1589088"/>
              <a:ext cx="731837" cy="539750"/>
            </a:xfrm>
            <a:custGeom>
              <a:avLst/>
              <a:gdLst>
                <a:gd name="T0" fmla="*/ 0 w 474"/>
                <a:gd name="T1" fmla="*/ 2147483646 h 360"/>
                <a:gd name="T2" fmla="*/ 2147483646 w 474"/>
                <a:gd name="T3" fmla="*/ 0 h 360"/>
                <a:gd name="T4" fmla="*/ 2147483646 w 474"/>
                <a:gd name="T5" fmla="*/ 2147483646 h 360"/>
                <a:gd name="T6" fmla="*/ 2147483646 w 474"/>
                <a:gd name="T7" fmla="*/ 2147483646 h 360"/>
                <a:gd name="T8" fmla="*/ 0 w 474"/>
                <a:gd name="T9" fmla="*/ 214748364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"/>
                <a:gd name="T16" fmla="*/ 0 h 360"/>
                <a:gd name="T17" fmla="*/ 474 w 474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" h="360">
                  <a:moveTo>
                    <a:pt x="0" y="6"/>
                  </a:moveTo>
                  <a:lnTo>
                    <a:pt x="468" y="0"/>
                  </a:lnTo>
                  <a:lnTo>
                    <a:pt x="474" y="354"/>
                  </a:lnTo>
                  <a:lnTo>
                    <a:pt x="3" y="36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7A782A-519C-4EB4-848E-A6D862A0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159" y="2609637"/>
              <a:ext cx="769937" cy="574675"/>
            </a:xfrm>
            <a:custGeom>
              <a:avLst/>
              <a:gdLst>
                <a:gd name="T0" fmla="*/ 2147483646 w 498"/>
                <a:gd name="T1" fmla="*/ 2147483646 h 384"/>
                <a:gd name="T2" fmla="*/ 2147483646 w 498"/>
                <a:gd name="T3" fmla="*/ 2147483646 h 384"/>
                <a:gd name="T4" fmla="*/ 2147483646 w 498"/>
                <a:gd name="T5" fmla="*/ 0 h 384"/>
                <a:gd name="T6" fmla="*/ 2147483646 w 498"/>
                <a:gd name="T7" fmla="*/ 2147483646 h 384"/>
                <a:gd name="T8" fmla="*/ 2147483646 w 498"/>
                <a:gd name="T9" fmla="*/ 2147483646 h 384"/>
                <a:gd name="T10" fmla="*/ 2147483646 w 498"/>
                <a:gd name="T11" fmla="*/ 2147483646 h 384"/>
                <a:gd name="T12" fmla="*/ 2147483646 w 498"/>
                <a:gd name="T13" fmla="*/ 2147483646 h 384"/>
                <a:gd name="T14" fmla="*/ 2147483646 w 498"/>
                <a:gd name="T15" fmla="*/ 2147483646 h 384"/>
                <a:gd name="T16" fmla="*/ 2147483646 w 498"/>
                <a:gd name="T17" fmla="*/ 2147483646 h 384"/>
                <a:gd name="T18" fmla="*/ 2147483646 w 498"/>
                <a:gd name="T19" fmla="*/ 2147483646 h 384"/>
                <a:gd name="T20" fmla="*/ 2147483646 w 498"/>
                <a:gd name="T21" fmla="*/ 2147483646 h 384"/>
                <a:gd name="T22" fmla="*/ 2147483646 w 498"/>
                <a:gd name="T23" fmla="*/ 2147483646 h 384"/>
                <a:gd name="T24" fmla="*/ 2147483646 w 498"/>
                <a:gd name="T25" fmla="*/ 2147483646 h 384"/>
                <a:gd name="T26" fmla="*/ 2147483646 w 498"/>
                <a:gd name="T27" fmla="*/ 2147483646 h 384"/>
                <a:gd name="T28" fmla="*/ 2147483646 w 498"/>
                <a:gd name="T29" fmla="*/ 2147483646 h 384"/>
                <a:gd name="T30" fmla="*/ 2147483646 w 498"/>
                <a:gd name="T31" fmla="*/ 2147483646 h 384"/>
                <a:gd name="T32" fmla="*/ 2147483646 w 498"/>
                <a:gd name="T33" fmla="*/ 2147483646 h 384"/>
                <a:gd name="T34" fmla="*/ 2147483646 w 498"/>
                <a:gd name="T35" fmla="*/ 2147483646 h 384"/>
                <a:gd name="T36" fmla="*/ 2147483646 w 498"/>
                <a:gd name="T37" fmla="*/ 2147483646 h 384"/>
                <a:gd name="T38" fmla="*/ 2147483646 w 498"/>
                <a:gd name="T39" fmla="*/ 2147483646 h 384"/>
                <a:gd name="T40" fmla="*/ 2147483646 w 498"/>
                <a:gd name="T41" fmla="*/ 2147483646 h 384"/>
                <a:gd name="T42" fmla="*/ 2147483646 w 498"/>
                <a:gd name="T43" fmla="*/ 2147483646 h 384"/>
                <a:gd name="T44" fmla="*/ 2147483646 w 498"/>
                <a:gd name="T45" fmla="*/ 2147483646 h 384"/>
                <a:gd name="T46" fmla="*/ 2147483646 w 498"/>
                <a:gd name="T47" fmla="*/ 2147483646 h 384"/>
                <a:gd name="T48" fmla="*/ 2147483646 w 498"/>
                <a:gd name="T49" fmla="*/ 2147483646 h 384"/>
                <a:gd name="T50" fmla="*/ 2147483646 w 498"/>
                <a:gd name="T51" fmla="*/ 2147483646 h 384"/>
                <a:gd name="T52" fmla="*/ 2147483646 w 498"/>
                <a:gd name="T53" fmla="*/ 2147483646 h 384"/>
                <a:gd name="T54" fmla="*/ 2147483646 w 498"/>
                <a:gd name="T55" fmla="*/ 2147483646 h 384"/>
                <a:gd name="T56" fmla="*/ 2147483646 w 498"/>
                <a:gd name="T57" fmla="*/ 2147483646 h 384"/>
                <a:gd name="T58" fmla="*/ 2147483646 w 498"/>
                <a:gd name="T59" fmla="*/ 2147483646 h 384"/>
                <a:gd name="T60" fmla="*/ 2147483646 w 498"/>
                <a:gd name="T61" fmla="*/ 2147483646 h 384"/>
                <a:gd name="T62" fmla="*/ 2147483646 w 498"/>
                <a:gd name="T63" fmla="*/ 2147483646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8"/>
                <a:gd name="T97" fmla="*/ 0 h 384"/>
                <a:gd name="T98" fmla="*/ 498 w 498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8" h="384">
                  <a:moveTo>
                    <a:pt x="48" y="102"/>
                  </a:moveTo>
                  <a:lnTo>
                    <a:pt x="41" y="77"/>
                  </a:lnTo>
                  <a:lnTo>
                    <a:pt x="36" y="54"/>
                  </a:lnTo>
                  <a:lnTo>
                    <a:pt x="6" y="48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90"/>
                  </a:lnTo>
                  <a:lnTo>
                    <a:pt x="162" y="96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86" y="120"/>
                  </a:lnTo>
                  <a:lnTo>
                    <a:pt x="198" y="114"/>
                  </a:lnTo>
                  <a:lnTo>
                    <a:pt x="207" y="108"/>
                  </a:lnTo>
                  <a:lnTo>
                    <a:pt x="210" y="96"/>
                  </a:lnTo>
                  <a:lnTo>
                    <a:pt x="216" y="90"/>
                  </a:lnTo>
                  <a:lnTo>
                    <a:pt x="228" y="83"/>
                  </a:lnTo>
                  <a:lnTo>
                    <a:pt x="252" y="60"/>
                  </a:lnTo>
                  <a:lnTo>
                    <a:pt x="270" y="66"/>
                  </a:lnTo>
                  <a:lnTo>
                    <a:pt x="294" y="72"/>
                  </a:lnTo>
                  <a:lnTo>
                    <a:pt x="306" y="78"/>
                  </a:lnTo>
                  <a:lnTo>
                    <a:pt x="312" y="78"/>
                  </a:lnTo>
                  <a:lnTo>
                    <a:pt x="348" y="120"/>
                  </a:lnTo>
                  <a:lnTo>
                    <a:pt x="354" y="120"/>
                  </a:lnTo>
                  <a:lnTo>
                    <a:pt x="378" y="144"/>
                  </a:lnTo>
                  <a:lnTo>
                    <a:pt x="384" y="156"/>
                  </a:lnTo>
                  <a:lnTo>
                    <a:pt x="408" y="150"/>
                  </a:lnTo>
                  <a:lnTo>
                    <a:pt x="420" y="174"/>
                  </a:lnTo>
                  <a:lnTo>
                    <a:pt x="432" y="186"/>
                  </a:lnTo>
                  <a:lnTo>
                    <a:pt x="432" y="198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44" y="222"/>
                  </a:lnTo>
                  <a:lnTo>
                    <a:pt x="456" y="228"/>
                  </a:lnTo>
                  <a:lnTo>
                    <a:pt x="462" y="240"/>
                  </a:lnTo>
                  <a:lnTo>
                    <a:pt x="462" y="264"/>
                  </a:lnTo>
                  <a:lnTo>
                    <a:pt x="468" y="270"/>
                  </a:lnTo>
                  <a:lnTo>
                    <a:pt x="462" y="276"/>
                  </a:lnTo>
                  <a:lnTo>
                    <a:pt x="462" y="300"/>
                  </a:lnTo>
                  <a:lnTo>
                    <a:pt x="456" y="312"/>
                  </a:lnTo>
                  <a:lnTo>
                    <a:pt x="450" y="318"/>
                  </a:lnTo>
                  <a:lnTo>
                    <a:pt x="450" y="330"/>
                  </a:lnTo>
                  <a:lnTo>
                    <a:pt x="498" y="330"/>
                  </a:lnTo>
                  <a:lnTo>
                    <a:pt x="348" y="330"/>
                  </a:lnTo>
                  <a:lnTo>
                    <a:pt x="336" y="336"/>
                  </a:lnTo>
                  <a:lnTo>
                    <a:pt x="294" y="342"/>
                  </a:lnTo>
                  <a:lnTo>
                    <a:pt x="276" y="348"/>
                  </a:lnTo>
                  <a:lnTo>
                    <a:pt x="246" y="330"/>
                  </a:lnTo>
                  <a:lnTo>
                    <a:pt x="210" y="306"/>
                  </a:lnTo>
                  <a:lnTo>
                    <a:pt x="180" y="324"/>
                  </a:lnTo>
                  <a:lnTo>
                    <a:pt x="180" y="354"/>
                  </a:lnTo>
                  <a:lnTo>
                    <a:pt x="162" y="372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96" y="324"/>
                  </a:lnTo>
                  <a:lnTo>
                    <a:pt x="24" y="258"/>
                  </a:lnTo>
                  <a:lnTo>
                    <a:pt x="36" y="228"/>
                  </a:lnTo>
                  <a:lnTo>
                    <a:pt x="24" y="210"/>
                  </a:lnTo>
                  <a:lnTo>
                    <a:pt x="30" y="186"/>
                  </a:lnTo>
                  <a:lnTo>
                    <a:pt x="48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18" y="132"/>
                  </a:lnTo>
                  <a:lnTo>
                    <a:pt x="12" y="120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27361A8-C9A4-453A-BFA8-84FB4821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3151188"/>
              <a:ext cx="323850" cy="454025"/>
            </a:xfrm>
            <a:custGeom>
              <a:avLst/>
              <a:gdLst>
                <a:gd name="T0" fmla="*/ 2147483646 w 210"/>
                <a:gd name="T1" fmla="*/ 2147483646 h 300"/>
                <a:gd name="T2" fmla="*/ 2147483646 w 210"/>
                <a:gd name="T3" fmla="*/ 2147483646 h 300"/>
                <a:gd name="T4" fmla="*/ 2147483646 w 210"/>
                <a:gd name="T5" fmla="*/ 2147483646 h 300"/>
                <a:gd name="T6" fmla="*/ 2147483646 w 210"/>
                <a:gd name="T7" fmla="*/ 2147483646 h 300"/>
                <a:gd name="T8" fmla="*/ 2147483646 w 210"/>
                <a:gd name="T9" fmla="*/ 2147483646 h 300"/>
                <a:gd name="T10" fmla="*/ 2147483646 w 210"/>
                <a:gd name="T11" fmla="*/ 2147483646 h 300"/>
                <a:gd name="T12" fmla="*/ 2147483646 w 210"/>
                <a:gd name="T13" fmla="*/ 2147483646 h 300"/>
                <a:gd name="T14" fmla="*/ 2147483646 w 210"/>
                <a:gd name="T15" fmla="*/ 2147483646 h 300"/>
                <a:gd name="T16" fmla="*/ 2147483646 w 210"/>
                <a:gd name="T17" fmla="*/ 2147483646 h 300"/>
                <a:gd name="T18" fmla="*/ 2147483646 w 210"/>
                <a:gd name="T19" fmla="*/ 2147483646 h 300"/>
                <a:gd name="T20" fmla="*/ 2147483646 w 210"/>
                <a:gd name="T21" fmla="*/ 2147483646 h 300"/>
                <a:gd name="T22" fmla="*/ 2147483646 w 210"/>
                <a:gd name="T23" fmla="*/ 2147483646 h 300"/>
                <a:gd name="T24" fmla="*/ 2147483646 w 210"/>
                <a:gd name="T25" fmla="*/ 2147483646 h 300"/>
                <a:gd name="T26" fmla="*/ 2147483646 w 210"/>
                <a:gd name="T27" fmla="*/ 2147483646 h 300"/>
                <a:gd name="T28" fmla="*/ 2147483646 w 210"/>
                <a:gd name="T29" fmla="*/ 2147483646 h 300"/>
                <a:gd name="T30" fmla="*/ 2147483646 w 210"/>
                <a:gd name="T31" fmla="*/ 2147483646 h 300"/>
                <a:gd name="T32" fmla="*/ 2147483646 w 210"/>
                <a:gd name="T33" fmla="*/ 2147483646 h 300"/>
                <a:gd name="T34" fmla="*/ 2147483646 w 210"/>
                <a:gd name="T35" fmla="*/ 2147483646 h 300"/>
                <a:gd name="T36" fmla="*/ 2147483646 w 210"/>
                <a:gd name="T37" fmla="*/ 2147483646 h 300"/>
                <a:gd name="T38" fmla="*/ 0 w 210"/>
                <a:gd name="T39" fmla="*/ 2147483646 h 300"/>
                <a:gd name="T40" fmla="*/ 2147483646 w 210"/>
                <a:gd name="T41" fmla="*/ 2147483646 h 300"/>
                <a:gd name="T42" fmla="*/ 2147483646 w 210"/>
                <a:gd name="T43" fmla="*/ 2147483646 h 300"/>
                <a:gd name="T44" fmla="*/ 0 w 210"/>
                <a:gd name="T45" fmla="*/ 2147483646 h 300"/>
                <a:gd name="T46" fmla="*/ 2147483646 w 210"/>
                <a:gd name="T47" fmla="*/ 2147483646 h 300"/>
                <a:gd name="T48" fmla="*/ 2147483646 w 210"/>
                <a:gd name="T49" fmla="*/ 2147483646 h 300"/>
                <a:gd name="T50" fmla="*/ 2147483646 w 210"/>
                <a:gd name="T51" fmla="*/ 2147483646 h 300"/>
                <a:gd name="T52" fmla="*/ 2147483646 w 210"/>
                <a:gd name="T53" fmla="*/ 2147483646 h 300"/>
                <a:gd name="T54" fmla="*/ 2147483646 w 210"/>
                <a:gd name="T55" fmla="*/ 2147483646 h 300"/>
                <a:gd name="T56" fmla="*/ 2147483646 w 210"/>
                <a:gd name="T57" fmla="*/ 2147483646 h 300"/>
                <a:gd name="T58" fmla="*/ 2147483646 w 210"/>
                <a:gd name="T59" fmla="*/ 2147483646 h 300"/>
                <a:gd name="T60" fmla="*/ 2147483646 w 210"/>
                <a:gd name="T61" fmla="*/ 2147483646 h 300"/>
                <a:gd name="T62" fmla="*/ 2147483646 w 210"/>
                <a:gd name="T63" fmla="*/ 2147483646 h 300"/>
                <a:gd name="T64" fmla="*/ 2147483646 w 210"/>
                <a:gd name="T65" fmla="*/ 2147483646 h 300"/>
                <a:gd name="T66" fmla="*/ 2147483646 w 210"/>
                <a:gd name="T67" fmla="*/ 2147483646 h 300"/>
                <a:gd name="T68" fmla="*/ 2147483646 w 210"/>
                <a:gd name="T69" fmla="*/ 2147483646 h 300"/>
                <a:gd name="T70" fmla="*/ 2147483646 w 210"/>
                <a:gd name="T71" fmla="*/ 2147483646 h 300"/>
                <a:gd name="T72" fmla="*/ 2147483646 w 210"/>
                <a:gd name="T73" fmla="*/ 0 h 300"/>
                <a:gd name="T74" fmla="*/ 2147483646 w 210"/>
                <a:gd name="T75" fmla="*/ 2147483646 h 300"/>
                <a:gd name="T76" fmla="*/ 2147483646 w 210"/>
                <a:gd name="T77" fmla="*/ 2147483646 h 300"/>
                <a:gd name="T78" fmla="*/ 2147483646 w 210"/>
                <a:gd name="T79" fmla="*/ 2147483646 h 300"/>
                <a:gd name="T80" fmla="*/ 2147483646 w 210"/>
                <a:gd name="T81" fmla="*/ 2147483646 h 300"/>
                <a:gd name="T82" fmla="*/ 2147483646 w 210"/>
                <a:gd name="T83" fmla="*/ 2147483646 h 300"/>
                <a:gd name="T84" fmla="*/ 2147483646 w 210"/>
                <a:gd name="T85" fmla="*/ 2147483646 h 300"/>
                <a:gd name="T86" fmla="*/ 2147483646 w 210"/>
                <a:gd name="T87" fmla="*/ 2147483646 h 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300"/>
                <a:gd name="T134" fmla="*/ 210 w 210"/>
                <a:gd name="T135" fmla="*/ 300 h 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300">
                  <a:moveTo>
                    <a:pt x="162" y="120"/>
                  </a:moveTo>
                  <a:lnTo>
                    <a:pt x="150" y="126"/>
                  </a:lnTo>
                  <a:lnTo>
                    <a:pt x="144" y="132"/>
                  </a:lnTo>
                  <a:lnTo>
                    <a:pt x="144" y="138"/>
                  </a:lnTo>
                  <a:lnTo>
                    <a:pt x="120" y="150"/>
                  </a:lnTo>
                  <a:lnTo>
                    <a:pt x="120" y="252"/>
                  </a:lnTo>
                  <a:lnTo>
                    <a:pt x="102" y="252"/>
                  </a:lnTo>
                  <a:lnTo>
                    <a:pt x="96" y="258"/>
                  </a:lnTo>
                  <a:lnTo>
                    <a:pt x="72" y="270"/>
                  </a:lnTo>
                  <a:lnTo>
                    <a:pt x="60" y="270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18" y="300"/>
                  </a:lnTo>
                  <a:lnTo>
                    <a:pt x="6" y="252"/>
                  </a:lnTo>
                  <a:lnTo>
                    <a:pt x="12" y="240"/>
                  </a:lnTo>
                  <a:lnTo>
                    <a:pt x="12" y="222"/>
                  </a:lnTo>
                  <a:lnTo>
                    <a:pt x="6" y="180"/>
                  </a:lnTo>
                  <a:lnTo>
                    <a:pt x="6" y="168"/>
                  </a:lnTo>
                  <a:lnTo>
                    <a:pt x="0" y="162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0" y="138"/>
                  </a:lnTo>
                  <a:lnTo>
                    <a:pt x="6" y="132"/>
                  </a:lnTo>
                  <a:lnTo>
                    <a:pt x="30" y="138"/>
                  </a:lnTo>
                  <a:lnTo>
                    <a:pt x="60" y="120"/>
                  </a:lnTo>
                  <a:lnTo>
                    <a:pt x="84" y="114"/>
                  </a:lnTo>
                  <a:lnTo>
                    <a:pt x="96" y="84"/>
                  </a:lnTo>
                  <a:lnTo>
                    <a:pt x="96" y="72"/>
                  </a:lnTo>
                  <a:lnTo>
                    <a:pt x="114" y="54"/>
                  </a:lnTo>
                  <a:lnTo>
                    <a:pt x="126" y="48"/>
                  </a:lnTo>
                  <a:lnTo>
                    <a:pt x="144" y="42"/>
                  </a:lnTo>
                  <a:lnTo>
                    <a:pt x="162" y="42"/>
                  </a:lnTo>
                  <a:lnTo>
                    <a:pt x="174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204" y="0"/>
                  </a:lnTo>
                  <a:lnTo>
                    <a:pt x="204" y="24"/>
                  </a:lnTo>
                  <a:lnTo>
                    <a:pt x="192" y="42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10" y="90"/>
                  </a:lnTo>
                  <a:lnTo>
                    <a:pt x="168" y="102"/>
                  </a:lnTo>
                  <a:lnTo>
                    <a:pt x="162" y="12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6067BBF-07C6-438E-A173-4236CE6A7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5" y="3206750"/>
              <a:ext cx="647700" cy="341313"/>
            </a:xfrm>
            <a:custGeom>
              <a:avLst/>
              <a:gdLst>
                <a:gd name="T0" fmla="*/ 2147483646 w 420"/>
                <a:gd name="T1" fmla="*/ 2147483646 h 228"/>
                <a:gd name="T2" fmla="*/ 2147483646 w 420"/>
                <a:gd name="T3" fmla="*/ 2147483646 h 228"/>
                <a:gd name="T4" fmla="*/ 2147483646 w 420"/>
                <a:gd name="T5" fmla="*/ 2147483646 h 228"/>
                <a:gd name="T6" fmla="*/ 2147483646 w 420"/>
                <a:gd name="T7" fmla="*/ 2147483646 h 228"/>
                <a:gd name="T8" fmla="*/ 0 w 420"/>
                <a:gd name="T9" fmla="*/ 2147483646 h 228"/>
                <a:gd name="T10" fmla="*/ 0 w 420"/>
                <a:gd name="T11" fmla="*/ 2147483646 h 228"/>
                <a:gd name="T12" fmla="*/ 2147483646 w 420"/>
                <a:gd name="T13" fmla="*/ 2147483646 h 228"/>
                <a:gd name="T14" fmla="*/ 2147483646 w 420"/>
                <a:gd name="T15" fmla="*/ 2147483646 h 228"/>
                <a:gd name="T16" fmla="*/ 2147483646 w 420"/>
                <a:gd name="T17" fmla="*/ 2147483646 h 228"/>
                <a:gd name="T18" fmla="*/ 2147483646 w 420"/>
                <a:gd name="T19" fmla="*/ 2147483646 h 228"/>
                <a:gd name="T20" fmla="*/ 2147483646 w 420"/>
                <a:gd name="T21" fmla="*/ 2147483646 h 228"/>
                <a:gd name="T22" fmla="*/ 2147483646 w 420"/>
                <a:gd name="T23" fmla="*/ 2147483646 h 228"/>
                <a:gd name="T24" fmla="*/ 2147483646 w 420"/>
                <a:gd name="T25" fmla="*/ 2147483646 h 228"/>
                <a:gd name="T26" fmla="*/ 2147483646 w 420"/>
                <a:gd name="T27" fmla="*/ 2147483646 h 228"/>
                <a:gd name="T28" fmla="*/ 2147483646 w 420"/>
                <a:gd name="T29" fmla="*/ 2147483646 h 228"/>
                <a:gd name="T30" fmla="*/ 2147483646 w 420"/>
                <a:gd name="T31" fmla="*/ 2147483646 h 228"/>
                <a:gd name="T32" fmla="*/ 2147483646 w 420"/>
                <a:gd name="T33" fmla="*/ 0 h 228"/>
                <a:gd name="T34" fmla="*/ 2147483646 w 420"/>
                <a:gd name="T35" fmla="*/ 0 h 228"/>
                <a:gd name="T36" fmla="*/ 2147483646 w 420"/>
                <a:gd name="T37" fmla="*/ 2147483646 h 228"/>
                <a:gd name="T38" fmla="*/ 2147483646 w 420"/>
                <a:gd name="T39" fmla="*/ 2147483646 h 228"/>
                <a:gd name="T40" fmla="*/ 2147483646 w 420"/>
                <a:gd name="T41" fmla="*/ 2147483646 h 228"/>
                <a:gd name="T42" fmla="*/ 2147483646 w 420"/>
                <a:gd name="T43" fmla="*/ 2147483646 h 228"/>
                <a:gd name="T44" fmla="*/ 2147483646 w 420"/>
                <a:gd name="T45" fmla="*/ 2147483646 h 228"/>
                <a:gd name="T46" fmla="*/ 2147483646 w 420"/>
                <a:gd name="T47" fmla="*/ 2147483646 h 228"/>
                <a:gd name="T48" fmla="*/ 2147483646 w 420"/>
                <a:gd name="T49" fmla="*/ 2147483646 h 228"/>
                <a:gd name="T50" fmla="*/ 2147483646 w 420"/>
                <a:gd name="T51" fmla="*/ 2147483646 h 228"/>
                <a:gd name="T52" fmla="*/ 2147483646 w 420"/>
                <a:gd name="T53" fmla="*/ 2147483646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0"/>
                <a:gd name="T82" fmla="*/ 0 h 228"/>
                <a:gd name="T83" fmla="*/ 420 w 42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0" h="228">
                  <a:moveTo>
                    <a:pt x="42" y="84"/>
                  </a:moveTo>
                  <a:lnTo>
                    <a:pt x="30" y="90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0" y="114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48" y="216"/>
                  </a:lnTo>
                  <a:lnTo>
                    <a:pt x="72" y="228"/>
                  </a:lnTo>
                  <a:lnTo>
                    <a:pt x="90" y="198"/>
                  </a:lnTo>
                  <a:lnTo>
                    <a:pt x="126" y="150"/>
                  </a:lnTo>
                  <a:lnTo>
                    <a:pt x="180" y="108"/>
                  </a:lnTo>
                  <a:lnTo>
                    <a:pt x="204" y="96"/>
                  </a:lnTo>
                  <a:lnTo>
                    <a:pt x="420" y="90"/>
                  </a:lnTo>
                  <a:lnTo>
                    <a:pt x="420" y="36"/>
                  </a:lnTo>
                  <a:lnTo>
                    <a:pt x="258" y="3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186" y="12"/>
                  </a:lnTo>
                  <a:lnTo>
                    <a:pt x="168" y="36"/>
                  </a:lnTo>
                  <a:lnTo>
                    <a:pt x="156" y="36"/>
                  </a:lnTo>
                  <a:lnTo>
                    <a:pt x="150" y="42"/>
                  </a:lnTo>
                  <a:lnTo>
                    <a:pt x="123" y="41"/>
                  </a:lnTo>
                  <a:lnTo>
                    <a:pt x="104" y="45"/>
                  </a:lnTo>
                  <a:lnTo>
                    <a:pt x="90" y="54"/>
                  </a:lnTo>
                  <a:lnTo>
                    <a:pt x="48" y="66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B7C7EA1-6CF7-495B-99E9-A81CA8CCC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505200"/>
              <a:ext cx="658813" cy="368300"/>
            </a:xfrm>
            <a:custGeom>
              <a:avLst/>
              <a:gdLst>
                <a:gd name="T0" fmla="*/ 2147483646 w 426"/>
                <a:gd name="T1" fmla="*/ 2147483646 h 246"/>
                <a:gd name="T2" fmla="*/ 2147483646 w 426"/>
                <a:gd name="T3" fmla="*/ 2147483646 h 246"/>
                <a:gd name="T4" fmla="*/ 2147483646 w 426"/>
                <a:gd name="T5" fmla="*/ 2147483646 h 246"/>
                <a:gd name="T6" fmla="*/ 2147483646 w 426"/>
                <a:gd name="T7" fmla="*/ 2147483646 h 246"/>
                <a:gd name="T8" fmla="*/ 2147483646 w 426"/>
                <a:gd name="T9" fmla="*/ 2147483646 h 246"/>
                <a:gd name="T10" fmla="*/ 2147483646 w 426"/>
                <a:gd name="T11" fmla="*/ 2147483646 h 246"/>
                <a:gd name="T12" fmla="*/ 2147483646 w 426"/>
                <a:gd name="T13" fmla="*/ 2147483646 h 246"/>
                <a:gd name="T14" fmla="*/ 2147483646 w 426"/>
                <a:gd name="T15" fmla="*/ 2147483646 h 246"/>
                <a:gd name="T16" fmla="*/ 2147483646 w 426"/>
                <a:gd name="T17" fmla="*/ 2147483646 h 246"/>
                <a:gd name="T18" fmla="*/ 2147483646 w 426"/>
                <a:gd name="T19" fmla="*/ 2147483646 h 246"/>
                <a:gd name="T20" fmla="*/ 2147483646 w 426"/>
                <a:gd name="T21" fmla="*/ 2147483646 h 246"/>
                <a:gd name="T22" fmla="*/ 2147483646 w 426"/>
                <a:gd name="T23" fmla="*/ 2147483646 h 246"/>
                <a:gd name="T24" fmla="*/ 2147483646 w 426"/>
                <a:gd name="T25" fmla="*/ 2147483646 h 246"/>
                <a:gd name="T26" fmla="*/ 2147483646 w 426"/>
                <a:gd name="T27" fmla="*/ 2147483646 h 246"/>
                <a:gd name="T28" fmla="*/ 2147483646 w 426"/>
                <a:gd name="T29" fmla="*/ 2147483646 h 246"/>
                <a:gd name="T30" fmla="*/ 2147483646 w 426"/>
                <a:gd name="T31" fmla="*/ 2147483646 h 246"/>
                <a:gd name="T32" fmla="*/ 2147483646 w 426"/>
                <a:gd name="T33" fmla="*/ 2147483646 h 246"/>
                <a:gd name="T34" fmla="*/ 2147483646 w 426"/>
                <a:gd name="T35" fmla="*/ 0 h 246"/>
                <a:gd name="T36" fmla="*/ 2147483646 w 426"/>
                <a:gd name="T37" fmla="*/ 0 h 246"/>
                <a:gd name="T38" fmla="*/ 2147483646 w 426"/>
                <a:gd name="T39" fmla="*/ 2147483646 h 246"/>
                <a:gd name="T40" fmla="*/ 2147483646 w 426"/>
                <a:gd name="T41" fmla="*/ 2147483646 h 246"/>
                <a:gd name="T42" fmla="*/ 2147483646 w 426"/>
                <a:gd name="T43" fmla="*/ 2147483646 h 246"/>
                <a:gd name="T44" fmla="*/ 2147483646 w 426"/>
                <a:gd name="T45" fmla="*/ 2147483646 h 246"/>
                <a:gd name="T46" fmla="*/ 2147483646 w 426"/>
                <a:gd name="T47" fmla="*/ 2147483646 h 246"/>
                <a:gd name="T48" fmla="*/ 2147483646 w 426"/>
                <a:gd name="T49" fmla="*/ 2147483646 h 246"/>
                <a:gd name="T50" fmla="*/ 2147483646 w 426"/>
                <a:gd name="T51" fmla="*/ 2147483646 h 246"/>
                <a:gd name="T52" fmla="*/ 2147483646 w 426"/>
                <a:gd name="T53" fmla="*/ 2147483646 h 246"/>
                <a:gd name="T54" fmla="*/ 2147483646 w 426"/>
                <a:gd name="T55" fmla="*/ 2147483646 h 246"/>
                <a:gd name="T56" fmla="*/ 2147483646 w 426"/>
                <a:gd name="T57" fmla="*/ 2147483646 h 246"/>
                <a:gd name="T58" fmla="*/ 2147483646 w 426"/>
                <a:gd name="T59" fmla="*/ 2147483646 h 246"/>
                <a:gd name="T60" fmla="*/ 2147483646 w 426"/>
                <a:gd name="T61" fmla="*/ 2147483646 h 246"/>
                <a:gd name="T62" fmla="*/ 2147483646 w 426"/>
                <a:gd name="T63" fmla="*/ 2147483646 h 246"/>
                <a:gd name="T64" fmla="*/ 2147483646 w 426"/>
                <a:gd name="T65" fmla="*/ 2147483646 h 246"/>
                <a:gd name="T66" fmla="*/ 2147483646 w 426"/>
                <a:gd name="T67" fmla="*/ 2147483646 h 246"/>
                <a:gd name="T68" fmla="*/ 2147483646 w 426"/>
                <a:gd name="T69" fmla="*/ 2147483646 h 246"/>
                <a:gd name="T70" fmla="*/ 2147483646 w 426"/>
                <a:gd name="T71" fmla="*/ 2147483646 h 246"/>
                <a:gd name="T72" fmla="*/ 2147483646 w 426"/>
                <a:gd name="T73" fmla="*/ 2147483646 h 246"/>
                <a:gd name="T74" fmla="*/ 0 w 426"/>
                <a:gd name="T75" fmla="*/ 2147483646 h 246"/>
                <a:gd name="T76" fmla="*/ 2147483646 w 426"/>
                <a:gd name="T77" fmla="*/ 2147483646 h 246"/>
                <a:gd name="T78" fmla="*/ 2147483646 w 426"/>
                <a:gd name="T79" fmla="*/ 2147483646 h 246"/>
                <a:gd name="T80" fmla="*/ 2147483646 w 426"/>
                <a:gd name="T81" fmla="*/ 2147483646 h 246"/>
                <a:gd name="T82" fmla="*/ 2147483646 w 426"/>
                <a:gd name="T83" fmla="*/ 2147483646 h 246"/>
                <a:gd name="T84" fmla="*/ 2147483646 w 426"/>
                <a:gd name="T85" fmla="*/ 2147483646 h 246"/>
                <a:gd name="T86" fmla="*/ 2147483646 w 426"/>
                <a:gd name="T87" fmla="*/ 2147483646 h 246"/>
                <a:gd name="T88" fmla="*/ 2147483646 w 426"/>
                <a:gd name="T89" fmla="*/ 2147483646 h 246"/>
                <a:gd name="T90" fmla="*/ 2147483646 w 426"/>
                <a:gd name="T91" fmla="*/ 2147483646 h 246"/>
                <a:gd name="T92" fmla="*/ 2147483646 w 426"/>
                <a:gd name="T93" fmla="*/ 2147483646 h 246"/>
                <a:gd name="T94" fmla="*/ 2147483646 w 426"/>
                <a:gd name="T95" fmla="*/ 2147483646 h 2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6"/>
                <a:gd name="T145" fmla="*/ 0 h 246"/>
                <a:gd name="T146" fmla="*/ 426 w 426"/>
                <a:gd name="T147" fmla="*/ 246 h 2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6" h="246">
                  <a:moveTo>
                    <a:pt x="252" y="234"/>
                  </a:moveTo>
                  <a:lnTo>
                    <a:pt x="270" y="228"/>
                  </a:lnTo>
                  <a:lnTo>
                    <a:pt x="294" y="222"/>
                  </a:lnTo>
                  <a:lnTo>
                    <a:pt x="306" y="210"/>
                  </a:lnTo>
                  <a:lnTo>
                    <a:pt x="312" y="198"/>
                  </a:lnTo>
                  <a:lnTo>
                    <a:pt x="336" y="186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84" y="144"/>
                  </a:lnTo>
                  <a:lnTo>
                    <a:pt x="402" y="126"/>
                  </a:lnTo>
                  <a:lnTo>
                    <a:pt x="402" y="108"/>
                  </a:lnTo>
                  <a:lnTo>
                    <a:pt x="414" y="108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26" y="72"/>
                  </a:lnTo>
                  <a:lnTo>
                    <a:pt x="384" y="36"/>
                  </a:lnTo>
                  <a:lnTo>
                    <a:pt x="384" y="0"/>
                  </a:lnTo>
                  <a:lnTo>
                    <a:pt x="342" y="0"/>
                  </a:lnTo>
                  <a:lnTo>
                    <a:pt x="324" y="12"/>
                  </a:lnTo>
                  <a:lnTo>
                    <a:pt x="306" y="12"/>
                  </a:lnTo>
                  <a:lnTo>
                    <a:pt x="300" y="18"/>
                  </a:lnTo>
                  <a:lnTo>
                    <a:pt x="240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22" y="48"/>
                  </a:lnTo>
                  <a:lnTo>
                    <a:pt x="192" y="72"/>
                  </a:lnTo>
                  <a:lnTo>
                    <a:pt x="174" y="60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38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78" y="54"/>
                  </a:lnTo>
                  <a:lnTo>
                    <a:pt x="36" y="72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41" y="246"/>
                  </a:lnTo>
                  <a:lnTo>
                    <a:pt x="60" y="246"/>
                  </a:lnTo>
                  <a:lnTo>
                    <a:pt x="66" y="240"/>
                  </a:lnTo>
                  <a:lnTo>
                    <a:pt x="78" y="246"/>
                  </a:lnTo>
                  <a:lnTo>
                    <a:pt x="114" y="228"/>
                  </a:lnTo>
                  <a:lnTo>
                    <a:pt x="162" y="246"/>
                  </a:lnTo>
                  <a:lnTo>
                    <a:pt x="204" y="246"/>
                  </a:lnTo>
                  <a:lnTo>
                    <a:pt x="228" y="240"/>
                  </a:lnTo>
                  <a:lnTo>
                    <a:pt x="252" y="234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C0D487F-DDBA-425A-927B-8213FAEE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3340100"/>
              <a:ext cx="766763" cy="404813"/>
            </a:xfrm>
            <a:custGeom>
              <a:avLst/>
              <a:gdLst>
                <a:gd name="T0" fmla="*/ 2147483646 w 498"/>
                <a:gd name="T1" fmla="*/ 2147483646 h 269"/>
                <a:gd name="T2" fmla="*/ 2147483646 w 498"/>
                <a:gd name="T3" fmla="*/ 2147483646 h 269"/>
                <a:gd name="T4" fmla="*/ 2147483646 w 498"/>
                <a:gd name="T5" fmla="*/ 2147483646 h 269"/>
                <a:gd name="T6" fmla="*/ 2147483646 w 498"/>
                <a:gd name="T7" fmla="*/ 2147483646 h 269"/>
                <a:gd name="T8" fmla="*/ 2147483646 w 498"/>
                <a:gd name="T9" fmla="*/ 2147483646 h 269"/>
                <a:gd name="T10" fmla="*/ 2147483646 w 498"/>
                <a:gd name="T11" fmla="*/ 2147483646 h 269"/>
                <a:gd name="T12" fmla="*/ 2147483646 w 498"/>
                <a:gd name="T13" fmla="*/ 2147483646 h 269"/>
                <a:gd name="T14" fmla="*/ 2147483646 w 498"/>
                <a:gd name="T15" fmla="*/ 2147483646 h 269"/>
                <a:gd name="T16" fmla="*/ 2147483646 w 498"/>
                <a:gd name="T17" fmla="*/ 2147483646 h 269"/>
                <a:gd name="T18" fmla="*/ 2147483646 w 498"/>
                <a:gd name="T19" fmla="*/ 2147483646 h 269"/>
                <a:gd name="T20" fmla="*/ 2147483646 w 498"/>
                <a:gd name="T21" fmla="*/ 2147483646 h 269"/>
                <a:gd name="T22" fmla="*/ 2147483646 w 498"/>
                <a:gd name="T23" fmla="*/ 2147483646 h 269"/>
                <a:gd name="T24" fmla="*/ 2147483646 w 498"/>
                <a:gd name="T25" fmla="*/ 2147483646 h 269"/>
                <a:gd name="T26" fmla="*/ 2147483646 w 498"/>
                <a:gd name="T27" fmla="*/ 2147483646 h 269"/>
                <a:gd name="T28" fmla="*/ 2147483646 w 498"/>
                <a:gd name="T29" fmla="*/ 2147483646 h 269"/>
                <a:gd name="T30" fmla="*/ 2147483646 w 498"/>
                <a:gd name="T31" fmla="*/ 2147483646 h 269"/>
                <a:gd name="T32" fmla="*/ 2147483646 w 498"/>
                <a:gd name="T33" fmla="*/ 0 h 269"/>
                <a:gd name="T34" fmla="*/ 2147483646 w 498"/>
                <a:gd name="T35" fmla="*/ 2147483646 h 269"/>
                <a:gd name="T36" fmla="*/ 2147483646 w 498"/>
                <a:gd name="T37" fmla="*/ 2147483646 h 269"/>
                <a:gd name="T38" fmla="*/ 2147483646 w 498"/>
                <a:gd name="T39" fmla="*/ 2147483646 h 269"/>
                <a:gd name="T40" fmla="*/ 2147483646 w 498"/>
                <a:gd name="T41" fmla="*/ 2147483646 h 269"/>
                <a:gd name="T42" fmla="*/ 2147483646 w 498"/>
                <a:gd name="T43" fmla="*/ 2147483646 h 269"/>
                <a:gd name="T44" fmla="*/ 2147483646 w 498"/>
                <a:gd name="T45" fmla="*/ 2147483646 h 269"/>
                <a:gd name="T46" fmla="*/ 2147483646 w 498"/>
                <a:gd name="T47" fmla="*/ 2147483646 h 269"/>
                <a:gd name="T48" fmla="*/ 2147483646 w 498"/>
                <a:gd name="T49" fmla="*/ 2147483646 h 269"/>
                <a:gd name="T50" fmla="*/ 2147483646 w 498"/>
                <a:gd name="T51" fmla="*/ 2147483646 h 269"/>
                <a:gd name="T52" fmla="*/ 2147483646 w 498"/>
                <a:gd name="T53" fmla="*/ 2147483646 h 269"/>
                <a:gd name="T54" fmla="*/ 2147483646 w 498"/>
                <a:gd name="T55" fmla="*/ 2147483646 h 269"/>
                <a:gd name="T56" fmla="*/ 2147483646 w 498"/>
                <a:gd name="T57" fmla="*/ 2147483646 h 269"/>
                <a:gd name="T58" fmla="*/ 2147483646 w 498"/>
                <a:gd name="T59" fmla="*/ 2147483646 h 269"/>
                <a:gd name="T60" fmla="*/ 2147483646 w 498"/>
                <a:gd name="T61" fmla="*/ 2147483646 h 269"/>
                <a:gd name="T62" fmla="*/ 2147483646 w 498"/>
                <a:gd name="T63" fmla="*/ 2147483646 h 269"/>
                <a:gd name="T64" fmla="*/ 2147483646 w 498"/>
                <a:gd name="T65" fmla="*/ 2147483646 h 269"/>
                <a:gd name="T66" fmla="*/ 2147483646 w 498"/>
                <a:gd name="T67" fmla="*/ 2147483646 h 269"/>
                <a:gd name="T68" fmla="*/ 2147483646 w 498"/>
                <a:gd name="T69" fmla="*/ 2147483646 h 269"/>
                <a:gd name="T70" fmla="*/ 2147483646 w 498"/>
                <a:gd name="T71" fmla="*/ 2147483646 h 269"/>
                <a:gd name="T72" fmla="*/ 2147483646 w 498"/>
                <a:gd name="T73" fmla="*/ 2147483646 h 269"/>
                <a:gd name="T74" fmla="*/ 2147483646 w 498"/>
                <a:gd name="T75" fmla="*/ 2147483646 h 269"/>
                <a:gd name="T76" fmla="*/ 0 w 498"/>
                <a:gd name="T77" fmla="*/ 2147483646 h 269"/>
                <a:gd name="T78" fmla="*/ 0 w 498"/>
                <a:gd name="T79" fmla="*/ 2147483646 h 269"/>
                <a:gd name="T80" fmla="*/ 2147483646 w 498"/>
                <a:gd name="T81" fmla="*/ 2147483646 h 2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269"/>
                <a:gd name="T125" fmla="*/ 498 w 498"/>
                <a:gd name="T126" fmla="*/ 269 h 2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269">
                  <a:moveTo>
                    <a:pt x="6" y="252"/>
                  </a:moveTo>
                  <a:lnTo>
                    <a:pt x="6" y="174"/>
                  </a:lnTo>
                  <a:lnTo>
                    <a:pt x="24" y="174"/>
                  </a:lnTo>
                  <a:lnTo>
                    <a:pt x="24" y="150"/>
                  </a:lnTo>
                  <a:lnTo>
                    <a:pt x="36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96" y="138"/>
                  </a:lnTo>
                  <a:lnTo>
                    <a:pt x="120" y="126"/>
                  </a:lnTo>
                  <a:lnTo>
                    <a:pt x="144" y="138"/>
                  </a:lnTo>
                  <a:lnTo>
                    <a:pt x="162" y="108"/>
                  </a:lnTo>
                  <a:lnTo>
                    <a:pt x="198" y="60"/>
                  </a:lnTo>
                  <a:lnTo>
                    <a:pt x="252" y="18"/>
                  </a:lnTo>
                  <a:lnTo>
                    <a:pt x="276" y="6"/>
                  </a:lnTo>
                  <a:lnTo>
                    <a:pt x="492" y="0"/>
                  </a:lnTo>
                  <a:lnTo>
                    <a:pt x="498" y="108"/>
                  </a:lnTo>
                  <a:lnTo>
                    <a:pt x="456" y="108"/>
                  </a:lnTo>
                  <a:lnTo>
                    <a:pt x="438" y="120"/>
                  </a:lnTo>
                  <a:lnTo>
                    <a:pt x="420" y="120"/>
                  </a:lnTo>
                  <a:lnTo>
                    <a:pt x="414" y="126"/>
                  </a:lnTo>
                  <a:lnTo>
                    <a:pt x="354" y="126"/>
                  </a:lnTo>
                  <a:lnTo>
                    <a:pt x="348" y="132"/>
                  </a:lnTo>
                  <a:lnTo>
                    <a:pt x="348" y="144"/>
                  </a:lnTo>
                  <a:lnTo>
                    <a:pt x="336" y="156"/>
                  </a:lnTo>
                  <a:lnTo>
                    <a:pt x="306" y="180"/>
                  </a:lnTo>
                  <a:lnTo>
                    <a:pt x="288" y="168"/>
                  </a:lnTo>
                  <a:lnTo>
                    <a:pt x="270" y="150"/>
                  </a:lnTo>
                  <a:lnTo>
                    <a:pt x="264" y="150"/>
                  </a:lnTo>
                  <a:lnTo>
                    <a:pt x="252" y="138"/>
                  </a:lnTo>
                  <a:lnTo>
                    <a:pt x="222" y="138"/>
                  </a:lnTo>
                  <a:lnTo>
                    <a:pt x="210" y="162"/>
                  </a:lnTo>
                  <a:lnTo>
                    <a:pt x="192" y="162"/>
                  </a:lnTo>
                  <a:lnTo>
                    <a:pt x="150" y="180"/>
                  </a:lnTo>
                  <a:lnTo>
                    <a:pt x="138" y="222"/>
                  </a:lnTo>
                  <a:lnTo>
                    <a:pt x="132" y="222"/>
                  </a:lnTo>
                  <a:lnTo>
                    <a:pt x="114" y="269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FE551F9-77E0-44B3-AAAB-37510D6D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360738"/>
              <a:ext cx="268288" cy="368300"/>
            </a:xfrm>
            <a:custGeom>
              <a:avLst/>
              <a:gdLst>
                <a:gd name="T0" fmla="*/ 2147483646 w 174"/>
                <a:gd name="T1" fmla="*/ 2147483646 h 246"/>
                <a:gd name="T2" fmla="*/ 2147483646 w 174"/>
                <a:gd name="T3" fmla="*/ 2147483646 h 246"/>
                <a:gd name="T4" fmla="*/ 2147483646 w 174"/>
                <a:gd name="T5" fmla="*/ 2147483646 h 246"/>
                <a:gd name="T6" fmla="*/ 2147483646 w 174"/>
                <a:gd name="T7" fmla="*/ 2147483646 h 246"/>
                <a:gd name="T8" fmla="*/ 2147483646 w 174"/>
                <a:gd name="T9" fmla="*/ 2147483646 h 246"/>
                <a:gd name="T10" fmla="*/ 2147483646 w 174"/>
                <a:gd name="T11" fmla="*/ 2147483646 h 246"/>
                <a:gd name="T12" fmla="*/ 2147483646 w 174"/>
                <a:gd name="T13" fmla="*/ 2147483646 h 246"/>
                <a:gd name="T14" fmla="*/ 2147483646 w 174"/>
                <a:gd name="T15" fmla="*/ 2147483646 h 246"/>
                <a:gd name="T16" fmla="*/ 2147483646 w 174"/>
                <a:gd name="T17" fmla="*/ 2147483646 h 246"/>
                <a:gd name="T18" fmla="*/ 2147483646 w 174"/>
                <a:gd name="T19" fmla="*/ 2147483646 h 246"/>
                <a:gd name="T20" fmla="*/ 2147483646 w 174"/>
                <a:gd name="T21" fmla="*/ 2147483646 h 246"/>
                <a:gd name="T22" fmla="*/ 2147483646 w 174"/>
                <a:gd name="T23" fmla="*/ 2147483646 h 246"/>
                <a:gd name="T24" fmla="*/ 2147483646 w 174"/>
                <a:gd name="T25" fmla="*/ 2147483646 h 246"/>
                <a:gd name="T26" fmla="*/ 2147483646 w 174"/>
                <a:gd name="T27" fmla="*/ 2147483646 h 246"/>
                <a:gd name="T28" fmla="*/ 2147483646 w 174"/>
                <a:gd name="T29" fmla="*/ 2147483646 h 246"/>
                <a:gd name="T30" fmla="*/ 2147483646 w 174"/>
                <a:gd name="T31" fmla="*/ 2147483646 h 246"/>
                <a:gd name="T32" fmla="*/ 2147483646 w 174"/>
                <a:gd name="T33" fmla="*/ 2147483646 h 246"/>
                <a:gd name="T34" fmla="*/ 2147483646 w 174"/>
                <a:gd name="T35" fmla="*/ 2147483646 h 246"/>
                <a:gd name="T36" fmla="*/ 2147483646 w 174"/>
                <a:gd name="T37" fmla="*/ 2147483646 h 246"/>
                <a:gd name="T38" fmla="*/ 2147483646 w 174"/>
                <a:gd name="T39" fmla="*/ 2147483646 h 246"/>
                <a:gd name="T40" fmla="*/ 2147483646 w 174"/>
                <a:gd name="T41" fmla="*/ 2147483646 h 246"/>
                <a:gd name="T42" fmla="*/ 2147483646 w 174"/>
                <a:gd name="T43" fmla="*/ 2147483646 h 246"/>
                <a:gd name="T44" fmla="*/ 2147483646 w 174"/>
                <a:gd name="T45" fmla="*/ 2147483646 h 246"/>
                <a:gd name="T46" fmla="*/ 2147483646 w 174"/>
                <a:gd name="T47" fmla="*/ 2147483646 h 246"/>
                <a:gd name="T48" fmla="*/ 2147483646 w 174"/>
                <a:gd name="T49" fmla="*/ 2147483646 h 246"/>
                <a:gd name="T50" fmla="*/ 2147483646 w 174"/>
                <a:gd name="T51" fmla="*/ 0 h 246"/>
                <a:gd name="T52" fmla="*/ 2147483646 w 174"/>
                <a:gd name="T53" fmla="*/ 0 h 246"/>
                <a:gd name="T54" fmla="*/ 0 w 174"/>
                <a:gd name="T55" fmla="*/ 2147483646 h 246"/>
                <a:gd name="T56" fmla="*/ 0 w 174"/>
                <a:gd name="T57" fmla="*/ 2147483646 h 246"/>
                <a:gd name="T58" fmla="*/ 2147483646 w 174"/>
                <a:gd name="T59" fmla="*/ 2147483646 h 246"/>
                <a:gd name="T60" fmla="*/ 0 w 174"/>
                <a:gd name="T61" fmla="*/ 2147483646 h 246"/>
                <a:gd name="T62" fmla="*/ 0 w 174"/>
                <a:gd name="T63" fmla="*/ 2147483646 h 246"/>
                <a:gd name="T64" fmla="*/ 2147483646 w 174"/>
                <a:gd name="T65" fmla="*/ 2147483646 h 246"/>
                <a:gd name="T66" fmla="*/ 2147483646 w 174"/>
                <a:gd name="T67" fmla="*/ 2147483646 h 246"/>
                <a:gd name="T68" fmla="*/ 2147483646 w 174"/>
                <a:gd name="T69" fmla="*/ 2147483646 h 246"/>
                <a:gd name="T70" fmla="*/ 2147483646 w 174"/>
                <a:gd name="T71" fmla="*/ 2147483646 h 246"/>
                <a:gd name="T72" fmla="*/ 2147483646 w 174"/>
                <a:gd name="T73" fmla="*/ 2147483646 h 246"/>
                <a:gd name="T74" fmla="*/ 2147483646 w 174"/>
                <a:gd name="T75" fmla="*/ 2147483646 h 246"/>
                <a:gd name="T76" fmla="*/ 2147483646 w 174"/>
                <a:gd name="T77" fmla="*/ 2147483646 h 246"/>
                <a:gd name="T78" fmla="*/ 2147483646 w 174"/>
                <a:gd name="T79" fmla="*/ 2147483646 h 246"/>
                <a:gd name="T80" fmla="*/ 2147483646 w 174"/>
                <a:gd name="T81" fmla="*/ 2147483646 h 246"/>
                <a:gd name="T82" fmla="*/ 2147483646 w 174"/>
                <a:gd name="T83" fmla="*/ 2147483646 h 246"/>
                <a:gd name="T84" fmla="*/ 2147483646 w 174"/>
                <a:gd name="T85" fmla="*/ 2147483646 h 246"/>
                <a:gd name="T86" fmla="*/ 2147483646 w 174"/>
                <a:gd name="T87" fmla="*/ 2147483646 h 246"/>
                <a:gd name="T88" fmla="*/ 2147483646 w 174"/>
                <a:gd name="T89" fmla="*/ 2147483646 h 246"/>
                <a:gd name="T90" fmla="*/ 2147483646 w 174"/>
                <a:gd name="T91" fmla="*/ 2147483646 h 246"/>
                <a:gd name="T92" fmla="*/ 2147483646 w 174"/>
                <a:gd name="T93" fmla="*/ 2147483646 h 246"/>
                <a:gd name="T94" fmla="*/ 2147483646 w 174"/>
                <a:gd name="T95" fmla="*/ 2147483646 h 246"/>
                <a:gd name="T96" fmla="*/ 2147483646 w 174"/>
                <a:gd name="T97" fmla="*/ 2147483646 h 246"/>
                <a:gd name="T98" fmla="*/ 2147483646 w 174"/>
                <a:gd name="T99" fmla="*/ 2147483646 h 2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"/>
                <a:gd name="T151" fmla="*/ 0 h 246"/>
                <a:gd name="T152" fmla="*/ 174 w 174"/>
                <a:gd name="T153" fmla="*/ 246 h 2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" h="246">
                  <a:moveTo>
                    <a:pt x="96" y="228"/>
                  </a:moveTo>
                  <a:lnTo>
                    <a:pt x="102" y="228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50" y="246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56" y="162"/>
                  </a:lnTo>
                  <a:lnTo>
                    <a:pt x="174" y="162"/>
                  </a:lnTo>
                  <a:lnTo>
                    <a:pt x="174" y="132"/>
                  </a:lnTo>
                  <a:lnTo>
                    <a:pt x="162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38" y="144"/>
                  </a:lnTo>
                  <a:lnTo>
                    <a:pt x="120" y="162"/>
                  </a:lnTo>
                  <a:lnTo>
                    <a:pt x="108" y="114"/>
                  </a:lnTo>
                  <a:lnTo>
                    <a:pt x="114" y="102"/>
                  </a:lnTo>
                  <a:lnTo>
                    <a:pt x="114" y="84"/>
                  </a:lnTo>
                  <a:lnTo>
                    <a:pt x="108" y="42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8" y="132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8" y="174"/>
                  </a:lnTo>
                  <a:lnTo>
                    <a:pt x="42" y="186"/>
                  </a:lnTo>
                  <a:lnTo>
                    <a:pt x="48" y="192"/>
                  </a:lnTo>
                  <a:lnTo>
                    <a:pt x="66" y="192"/>
                  </a:lnTo>
                  <a:lnTo>
                    <a:pt x="72" y="198"/>
                  </a:lnTo>
                  <a:lnTo>
                    <a:pt x="72" y="204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78" y="228"/>
                  </a:lnTo>
                  <a:lnTo>
                    <a:pt x="84" y="234"/>
                  </a:lnTo>
                  <a:lnTo>
                    <a:pt x="96" y="22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523048B-3D84-47FF-A20F-EE89EA03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3850"/>
              <a:ext cx="1133475" cy="647700"/>
            </a:xfrm>
            <a:custGeom>
              <a:avLst/>
              <a:gdLst>
                <a:gd name="T0" fmla="*/ 2147483646 w 735"/>
                <a:gd name="T1" fmla="*/ 2147483646 h 432"/>
                <a:gd name="T2" fmla="*/ 2147483646 w 735"/>
                <a:gd name="T3" fmla="*/ 2147483646 h 432"/>
                <a:gd name="T4" fmla="*/ 2147483646 w 735"/>
                <a:gd name="T5" fmla="*/ 2147483646 h 432"/>
                <a:gd name="T6" fmla="*/ 2147483646 w 735"/>
                <a:gd name="T7" fmla="*/ 2147483646 h 432"/>
                <a:gd name="T8" fmla="*/ 0 w 735"/>
                <a:gd name="T9" fmla="*/ 2147483646 h 432"/>
                <a:gd name="T10" fmla="*/ 2147483646 w 735"/>
                <a:gd name="T11" fmla="*/ 2147483646 h 432"/>
                <a:gd name="T12" fmla="*/ 2147483646 w 735"/>
                <a:gd name="T13" fmla="*/ 2147483646 h 432"/>
                <a:gd name="T14" fmla="*/ 2147483646 w 735"/>
                <a:gd name="T15" fmla="*/ 2147483646 h 432"/>
                <a:gd name="T16" fmla="*/ 2147483646 w 735"/>
                <a:gd name="T17" fmla="*/ 2147483646 h 432"/>
                <a:gd name="T18" fmla="*/ 2147483646 w 735"/>
                <a:gd name="T19" fmla="*/ 2147483646 h 432"/>
                <a:gd name="T20" fmla="*/ 2147483646 w 735"/>
                <a:gd name="T21" fmla="*/ 2147483646 h 432"/>
                <a:gd name="T22" fmla="*/ 2147483646 w 735"/>
                <a:gd name="T23" fmla="*/ 2147483646 h 432"/>
                <a:gd name="T24" fmla="*/ 2147483646 w 735"/>
                <a:gd name="T25" fmla="*/ 2147483646 h 432"/>
                <a:gd name="T26" fmla="*/ 2147483646 w 735"/>
                <a:gd name="T27" fmla="*/ 2147483646 h 432"/>
                <a:gd name="T28" fmla="*/ 2147483646 w 735"/>
                <a:gd name="T29" fmla="*/ 2147483646 h 432"/>
                <a:gd name="T30" fmla="*/ 2147483646 w 735"/>
                <a:gd name="T31" fmla="*/ 2147483646 h 432"/>
                <a:gd name="T32" fmla="*/ 2147483646 w 735"/>
                <a:gd name="T33" fmla="*/ 2147483646 h 432"/>
                <a:gd name="T34" fmla="*/ 2147483646 w 735"/>
                <a:gd name="T35" fmla="*/ 2147483646 h 432"/>
                <a:gd name="T36" fmla="*/ 2147483646 w 735"/>
                <a:gd name="T37" fmla="*/ 2147483646 h 432"/>
                <a:gd name="T38" fmla="*/ 2147483646 w 735"/>
                <a:gd name="T39" fmla="*/ 2147483646 h 432"/>
                <a:gd name="T40" fmla="*/ 2147483646 w 735"/>
                <a:gd name="T41" fmla="*/ 2147483646 h 432"/>
                <a:gd name="T42" fmla="*/ 2147483646 w 735"/>
                <a:gd name="T43" fmla="*/ 2147483646 h 432"/>
                <a:gd name="T44" fmla="*/ 2147483646 w 735"/>
                <a:gd name="T45" fmla="*/ 2147483646 h 432"/>
                <a:gd name="T46" fmla="*/ 2147483646 w 735"/>
                <a:gd name="T47" fmla="*/ 2147483646 h 432"/>
                <a:gd name="T48" fmla="*/ 2147483646 w 735"/>
                <a:gd name="T49" fmla="*/ 2147483646 h 432"/>
                <a:gd name="T50" fmla="*/ 2147483646 w 735"/>
                <a:gd name="T51" fmla="*/ 2147483646 h 432"/>
                <a:gd name="T52" fmla="*/ 2147483646 w 735"/>
                <a:gd name="T53" fmla="*/ 2147483646 h 432"/>
                <a:gd name="T54" fmla="*/ 2147483646 w 735"/>
                <a:gd name="T55" fmla="*/ 2147483646 h 432"/>
                <a:gd name="T56" fmla="*/ 2147483646 w 735"/>
                <a:gd name="T57" fmla="*/ 2147483646 h 432"/>
                <a:gd name="T58" fmla="*/ 2147483646 w 735"/>
                <a:gd name="T59" fmla="*/ 2147483646 h 432"/>
                <a:gd name="T60" fmla="*/ 2147483646 w 735"/>
                <a:gd name="T61" fmla="*/ 2147483646 h 432"/>
                <a:gd name="T62" fmla="*/ 2147483646 w 735"/>
                <a:gd name="T63" fmla="*/ 2147483646 h 432"/>
                <a:gd name="T64" fmla="*/ 2147483646 w 735"/>
                <a:gd name="T65" fmla="*/ 2147483646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5"/>
                <a:gd name="T100" fmla="*/ 0 h 432"/>
                <a:gd name="T101" fmla="*/ 735 w 735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5" h="432">
                  <a:moveTo>
                    <a:pt x="30" y="270"/>
                  </a:moveTo>
                  <a:lnTo>
                    <a:pt x="18" y="27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24" y="216"/>
                  </a:lnTo>
                  <a:lnTo>
                    <a:pt x="24" y="204"/>
                  </a:lnTo>
                  <a:lnTo>
                    <a:pt x="6" y="192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12" y="150"/>
                  </a:lnTo>
                  <a:lnTo>
                    <a:pt x="12" y="138"/>
                  </a:lnTo>
                  <a:lnTo>
                    <a:pt x="18" y="120"/>
                  </a:lnTo>
                  <a:lnTo>
                    <a:pt x="12" y="114"/>
                  </a:lnTo>
                  <a:lnTo>
                    <a:pt x="6" y="102"/>
                  </a:lnTo>
                  <a:lnTo>
                    <a:pt x="18" y="84"/>
                  </a:lnTo>
                  <a:lnTo>
                    <a:pt x="6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48"/>
                  </a:lnTo>
                  <a:lnTo>
                    <a:pt x="42" y="48"/>
                  </a:lnTo>
                  <a:lnTo>
                    <a:pt x="60" y="24"/>
                  </a:lnTo>
                  <a:lnTo>
                    <a:pt x="66" y="0"/>
                  </a:lnTo>
                  <a:lnTo>
                    <a:pt x="732" y="6"/>
                  </a:lnTo>
                  <a:lnTo>
                    <a:pt x="735" y="360"/>
                  </a:lnTo>
                  <a:lnTo>
                    <a:pt x="462" y="360"/>
                  </a:lnTo>
                  <a:lnTo>
                    <a:pt x="444" y="360"/>
                  </a:lnTo>
                  <a:lnTo>
                    <a:pt x="426" y="342"/>
                  </a:lnTo>
                  <a:lnTo>
                    <a:pt x="420" y="348"/>
                  </a:lnTo>
                  <a:lnTo>
                    <a:pt x="414" y="348"/>
                  </a:lnTo>
                  <a:lnTo>
                    <a:pt x="402" y="360"/>
                  </a:lnTo>
                  <a:lnTo>
                    <a:pt x="380" y="338"/>
                  </a:lnTo>
                  <a:lnTo>
                    <a:pt x="390" y="323"/>
                  </a:lnTo>
                  <a:lnTo>
                    <a:pt x="390" y="306"/>
                  </a:lnTo>
                  <a:lnTo>
                    <a:pt x="396" y="300"/>
                  </a:lnTo>
                  <a:lnTo>
                    <a:pt x="390" y="294"/>
                  </a:lnTo>
                  <a:lnTo>
                    <a:pt x="372" y="287"/>
                  </a:lnTo>
                  <a:lnTo>
                    <a:pt x="366" y="294"/>
                  </a:lnTo>
                  <a:lnTo>
                    <a:pt x="354" y="294"/>
                  </a:lnTo>
                  <a:lnTo>
                    <a:pt x="330" y="318"/>
                  </a:lnTo>
                  <a:lnTo>
                    <a:pt x="312" y="324"/>
                  </a:lnTo>
                  <a:lnTo>
                    <a:pt x="300" y="360"/>
                  </a:lnTo>
                  <a:lnTo>
                    <a:pt x="269" y="341"/>
                  </a:lnTo>
                  <a:lnTo>
                    <a:pt x="240" y="354"/>
                  </a:lnTo>
                  <a:lnTo>
                    <a:pt x="243" y="392"/>
                  </a:lnTo>
                  <a:lnTo>
                    <a:pt x="246" y="402"/>
                  </a:lnTo>
                  <a:lnTo>
                    <a:pt x="264" y="420"/>
                  </a:lnTo>
                  <a:lnTo>
                    <a:pt x="252" y="432"/>
                  </a:lnTo>
                  <a:lnTo>
                    <a:pt x="240" y="420"/>
                  </a:lnTo>
                  <a:lnTo>
                    <a:pt x="228" y="432"/>
                  </a:lnTo>
                  <a:lnTo>
                    <a:pt x="216" y="426"/>
                  </a:lnTo>
                  <a:lnTo>
                    <a:pt x="210" y="408"/>
                  </a:lnTo>
                  <a:lnTo>
                    <a:pt x="180" y="402"/>
                  </a:lnTo>
                  <a:lnTo>
                    <a:pt x="168" y="402"/>
                  </a:lnTo>
                  <a:lnTo>
                    <a:pt x="156" y="396"/>
                  </a:lnTo>
                  <a:lnTo>
                    <a:pt x="144" y="378"/>
                  </a:lnTo>
                  <a:lnTo>
                    <a:pt x="138" y="372"/>
                  </a:lnTo>
                  <a:lnTo>
                    <a:pt x="126" y="372"/>
                  </a:lnTo>
                  <a:lnTo>
                    <a:pt x="120" y="360"/>
                  </a:lnTo>
                  <a:lnTo>
                    <a:pt x="102" y="360"/>
                  </a:lnTo>
                  <a:lnTo>
                    <a:pt x="96" y="348"/>
                  </a:lnTo>
                  <a:lnTo>
                    <a:pt x="84" y="336"/>
                  </a:lnTo>
                  <a:lnTo>
                    <a:pt x="84" y="324"/>
                  </a:lnTo>
                  <a:lnTo>
                    <a:pt x="78" y="294"/>
                  </a:lnTo>
                  <a:lnTo>
                    <a:pt x="78" y="276"/>
                  </a:lnTo>
                  <a:lnTo>
                    <a:pt x="60" y="270"/>
                  </a:lnTo>
                  <a:lnTo>
                    <a:pt x="30" y="27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ED5F8AC-F1AF-47B4-ABF4-0D4565A95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1598613"/>
              <a:ext cx="342900" cy="403225"/>
            </a:xfrm>
            <a:custGeom>
              <a:avLst/>
              <a:gdLst>
                <a:gd name="T0" fmla="*/ 2147483646 w 222"/>
                <a:gd name="T1" fmla="*/ 2147483646 h 270"/>
                <a:gd name="T2" fmla="*/ 2147483646 w 222"/>
                <a:gd name="T3" fmla="*/ 2147483646 h 270"/>
                <a:gd name="T4" fmla="*/ 2147483646 w 222"/>
                <a:gd name="T5" fmla="*/ 2147483646 h 270"/>
                <a:gd name="T6" fmla="*/ 2147483646 w 222"/>
                <a:gd name="T7" fmla="*/ 2147483646 h 270"/>
                <a:gd name="T8" fmla="*/ 2147483646 w 222"/>
                <a:gd name="T9" fmla="*/ 2147483646 h 270"/>
                <a:gd name="T10" fmla="*/ 2147483646 w 222"/>
                <a:gd name="T11" fmla="*/ 2147483646 h 270"/>
                <a:gd name="T12" fmla="*/ 2147483646 w 222"/>
                <a:gd name="T13" fmla="*/ 2147483646 h 270"/>
                <a:gd name="T14" fmla="*/ 2147483646 w 222"/>
                <a:gd name="T15" fmla="*/ 2147483646 h 270"/>
                <a:gd name="T16" fmla="*/ 2147483646 w 222"/>
                <a:gd name="T17" fmla="*/ 2147483646 h 270"/>
                <a:gd name="T18" fmla="*/ 2147483646 w 222"/>
                <a:gd name="T19" fmla="*/ 2147483646 h 270"/>
                <a:gd name="T20" fmla="*/ 2147483646 w 222"/>
                <a:gd name="T21" fmla="*/ 2147483646 h 270"/>
                <a:gd name="T22" fmla="*/ 2147483646 w 222"/>
                <a:gd name="T23" fmla="*/ 2147483646 h 270"/>
                <a:gd name="T24" fmla="*/ 2147483646 w 222"/>
                <a:gd name="T25" fmla="*/ 2147483646 h 270"/>
                <a:gd name="T26" fmla="*/ 2147483646 w 222"/>
                <a:gd name="T27" fmla="*/ 2147483646 h 270"/>
                <a:gd name="T28" fmla="*/ 2147483646 w 222"/>
                <a:gd name="T29" fmla="*/ 2147483646 h 270"/>
                <a:gd name="T30" fmla="*/ 2147483646 w 222"/>
                <a:gd name="T31" fmla="*/ 2147483646 h 270"/>
                <a:gd name="T32" fmla="*/ 2147483646 w 222"/>
                <a:gd name="T33" fmla="*/ 2147483646 h 270"/>
                <a:gd name="T34" fmla="*/ 2147483646 w 222"/>
                <a:gd name="T35" fmla="*/ 2147483646 h 270"/>
                <a:gd name="T36" fmla="*/ 2147483646 w 222"/>
                <a:gd name="T37" fmla="*/ 2147483646 h 270"/>
                <a:gd name="T38" fmla="*/ 2147483646 w 222"/>
                <a:gd name="T39" fmla="*/ 2147483646 h 270"/>
                <a:gd name="T40" fmla="*/ 2147483646 w 222"/>
                <a:gd name="T41" fmla="*/ 2147483646 h 270"/>
                <a:gd name="T42" fmla="*/ 2147483646 w 222"/>
                <a:gd name="T43" fmla="*/ 2147483646 h 270"/>
                <a:gd name="T44" fmla="*/ 2147483646 w 222"/>
                <a:gd name="T45" fmla="*/ 2147483646 h 270"/>
                <a:gd name="T46" fmla="*/ 2147483646 w 222"/>
                <a:gd name="T47" fmla="*/ 2147483646 h 270"/>
                <a:gd name="T48" fmla="*/ 2147483646 w 222"/>
                <a:gd name="T49" fmla="*/ 2147483646 h 270"/>
                <a:gd name="T50" fmla="*/ 2147483646 w 222"/>
                <a:gd name="T51" fmla="*/ 2147483646 h 270"/>
                <a:gd name="T52" fmla="*/ 2147483646 w 222"/>
                <a:gd name="T53" fmla="*/ 2147483646 h 270"/>
                <a:gd name="T54" fmla="*/ 2147483646 w 222"/>
                <a:gd name="T55" fmla="*/ 2147483646 h 270"/>
                <a:gd name="T56" fmla="*/ 2147483646 w 222"/>
                <a:gd name="T57" fmla="*/ 2147483646 h 270"/>
                <a:gd name="T58" fmla="*/ 2147483646 w 222"/>
                <a:gd name="T59" fmla="*/ 2147483646 h 270"/>
                <a:gd name="T60" fmla="*/ 2147483646 w 222"/>
                <a:gd name="T61" fmla="*/ 2147483646 h 270"/>
                <a:gd name="T62" fmla="*/ 2147483646 w 222"/>
                <a:gd name="T63" fmla="*/ 2147483646 h 270"/>
                <a:gd name="T64" fmla="*/ 2147483646 w 222"/>
                <a:gd name="T65" fmla="*/ 2147483646 h 270"/>
                <a:gd name="T66" fmla="*/ 2147483646 w 222"/>
                <a:gd name="T67" fmla="*/ 2147483646 h 270"/>
                <a:gd name="T68" fmla="*/ 2147483646 w 222"/>
                <a:gd name="T69" fmla="*/ 0 h 270"/>
                <a:gd name="T70" fmla="*/ 2147483646 w 222"/>
                <a:gd name="T71" fmla="*/ 0 h 270"/>
                <a:gd name="T72" fmla="*/ 2147483646 w 222"/>
                <a:gd name="T73" fmla="*/ 2147483646 h 270"/>
                <a:gd name="T74" fmla="*/ 2147483646 w 222"/>
                <a:gd name="T75" fmla="*/ 2147483646 h 270"/>
                <a:gd name="T76" fmla="*/ 2147483646 w 222"/>
                <a:gd name="T77" fmla="*/ 2147483646 h 270"/>
                <a:gd name="T78" fmla="*/ 0 w 222"/>
                <a:gd name="T79" fmla="*/ 2147483646 h 270"/>
                <a:gd name="T80" fmla="*/ 2147483646 w 222"/>
                <a:gd name="T81" fmla="*/ 2147483646 h 270"/>
                <a:gd name="T82" fmla="*/ 2147483646 w 222"/>
                <a:gd name="T83" fmla="*/ 2147483646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270"/>
                <a:gd name="T128" fmla="*/ 222 w 222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270">
                  <a:moveTo>
                    <a:pt x="24" y="102"/>
                  </a:moveTo>
                  <a:lnTo>
                    <a:pt x="36" y="126"/>
                  </a:lnTo>
                  <a:lnTo>
                    <a:pt x="36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60" y="192"/>
                  </a:lnTo>
                  <a:lnTo>
                    <a:pt x="48" y="204"/>
                  </a:lnTo>
                  <a:lnTo>
                    <a:pt x="54" y="210"/>
                  </a:lnTo>
                  <a:lnTo>
                    <a:pt x="60" y="228"/>
                  </a:lnTo>
                  <a:lnTo>
                    <a:pt x="114" y="228"/>
                  </a:lnTo>
                  <a:lnTo>
                    <a:pt x="132" y="234"/>
                  </a:lnTo>
                  <a:lnTo>
                    <a:pt x="138" y="234"/>
                  </a:lnTo>
                  <a:lnTo>
                    <a:pt x="138" y="270"/>
                  </a:lnTo>
                  <a:lnTo>
                    <a:pt x="174" y="270"/>
                  </a:lnTo>
                  <a:lnTo>
                    <a:pt x="174" y="240"/>
                  </a:lnTo>
                  <a:lnTo>
                    <a:pt x="168" y="234"/>
                  </a:lnTo>
                  <a:lnTo>
                    <a:pt x="168" y="228"/>
                  </a:lnTo>
                  <a:lnTo>
                    <a:pt x="180" y="216"/>
                  </a:lnTo>
                  <a:lnTo>
                    <a:pt x="180" y="204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56" y="174"/>
                  </a:lnTo>
                  <a:lnTo>
                    <a:pt x="168" y="150"/>
                  </a:lnTo>
                  <a:lnTo>
                    <a:pt x="168" y="138"/>
                  </a:lnTo>
                  <a:lnTo>
                    <a:pt x="174" y="120"/>
                  </a:lnTo>
                  <a:lnTo>
                    <a:pt x="168" y="114"/>
                  </a:lnTo>
                  <a:lnTo>
                    <a:pt x="162" y="102"/>
                  </a:lnTo>
                  <a:lnTo>
                    <a:pt x="174" y="84"/>
                  </a:lnTo>
                  <a:lnTo>
                    <a:pt x="162" y="72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98" y="48"/>
                  </a:lnTo>
                  <a:lnTo>
                    <a:pt x="216" y="24"/>
                  </a:lnTo>
                  <a:lnTo>
                    <a:pt x="222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84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62EC618-4BA3-435C-A47F-409681FD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2100263"/>
              <a:ext cx="890587" cy="601662"/>
            </a:xfrm>
            <a:custGeom>
              <a:avLst/>
              <a:gdLst>
                <a:gd name="T0" fmla="*/ 2147483646 w 576"/>
                <a:gd name="T1" fmla="*/ 2147483646 h 402"/>
                <a:gd name="T2" fmla="*/ 2147483646 w 576"/>
                <a:gd name="T3" fmla="*/ 2147483646 h 402"/>
                <a:gd name="T4" fmla="*/ 2147483646 w 576"/>
                <a:gd name="T5" fmla="*/ 2147483646 h 402"/>
                <a:gd name="T6" fmla="*/ 2147483646 w 576"/>
                <a:gd name="T7" fmla="*/ 2147483646 h 402"/>
                <a:gd name="T8" fmla="*/ 2147483646 w 576"/>
                <a:gd name="T9" fmla="*/ 2147483646 h 402"/>
                <a:gd name="T10" fmla="*/ 2147483646 w 576"/>
                <a:gd name="T11" fmla="*/ 2147483646 h 402"/>
                <a:gd name="T12" fmla="*/ 2147483646 w 576"/>
                <a:gd name="T13" fmla="*/ 2147483646 h 402"/>
                <a:gd name="T14" fmla="*/ 2147483646 w 576"/>
                <a:gd name="T15" fmla="*/ 2147483646 h 402"/>
                <a:gd name="T16" fmla="*/ 2147483646 w 576"/>
                <a:gd name="T17" fmla="*/ 2147483646 h 402"/>
                <a:gd name="T18" fmla="*/ 2147483646 w 576"/>
                <a:gd name="T19" fmla="*/ 2147483646 h 402"/>
                <a:gd name="T20" fmla="*/ 2147483646 w 576"/>
                <a:gd name="T21" fmla="*/ 2147483646 h 402"/>
                <a:gd name="T22" fmla="*/ 2147483646 w 576"/>
                <a:gd name="T23" fmla="*/ 2147483646 h 402"/>
                <a:gd name="T24" fmla="*/ 2147483646 w 576"/>
                <a:gd name="T25" fmla="*/ 2147483646 h 402"/>
                <a:gd name="T26" fmla="*/ 2147483646 w 576"/>
                <a:gd name="T27" fmla="*/ 2147483646 h 402"/>
                <a:gd name="T28" fmla="*/ 2147483646 w 576"/>
                <a:gd name="T29" fmla="*/ 2147483646 h 402"/>
                <a:gd name="T30" fmla="*/ 2147483646 w 576"/>
                <a:gd name="T31" fmla="*/ 2147483646 h 402"/>
                <a:gd name="T32" fmla="*/ 2147483646 w 576"/>
                <a:gd name="T33" fmla="*/ 2147483646 h 402"/>
                <a:gd name="T34" fmla="*/ 2147483646 w 576"/>
                <a:gd name="T35" fmla="*/ 2147483646 h 402"/>
                <a:gd name="T36" fmla="*/ 2147483646 w 576"/>
                <a:gd name="T37" fmla="*/ 2147483646 h 402"/>
                <a:gd name="T38" fmla="*/ 2147483646 w 576"/>
                <a:gd name="T39" fmla="*/ 2147483646 h 402"/>
                <a:gd name="T40" fmla="*/ 2147483646 w 576"/>
                <a:gd name="T41" fmla="*/ 2147483646 h 402"/>
                <a:gd name="T42" fmla="*/ 2147483646 w 576"/>
                <a:gd name="T43" fmla="*/ 2147483646 h 402"/>
                <a:gd name="T44" fmla="*/ 2147483646 w 576"/>
                <a:gd name="T45" fmla="*/ 2147483646 h 402"/>
                <a:gd name="T46" fmla="*/ 2147483646 w 576"/>
                <a:gd name="T47" fmla="*/ 2147483646 h 402"/>
                <a:gd name="T48" fmla="*/ 2147483646 w 576"/>
                <a:gd name="T49" fmla="*/ 2147483646 h 402"/>
                <a:gd name="T50" fmla="*/ 0 w 576"/>
                <a:gd name="T51" fmla="*/ 2147483646 h 402"/>
                <a:gd name="T52" fmla="*/ 2147483646 w 576"/>
                <a:gd name="T53" fmla="*/ 2147483646 h 402"/>
                <a:gd name="T54" fmla="*/ 2147483646 w 576"/>
                <a:gd name="T55" fmla="*/ 2147483646 h 402"/>
                <a:gd name="T56" fmla="*/ 2147483646 w 576"/>
                <a:gd name="T57" fmla="*/ 2147483646 h 402"/>
                <a:gd name="T58" fmla="*/ 2147483646 w 576"/>
                <a:gd name="T59" fmla="*/ 2147483646 h 402"/>
                <a:gd name="T60" fmla="*/ 2147483646 w 576"/>
                <a:gd name="T61" fmla="*/ 2147483646 h 402"/>
                <a:gd name="T62" fmla="*/ 2147483646 w 576"/>
                <a:gd name="T63" fmla="*/ 2147483646 h 402"/>
                <a:gd name="T64" fmla="*/ 2147483646 w 576"/>
                <a:gd name="T65" fmla="*/ 2147483646 h 402"/>
                <a:gd name="T66" fmla="*/ 2147483646 w 576"/>
                <a:gd name="T67" fmla="*/ 2147483646 h 402"/>
                <a:gd name="T68" fmla="*/ 2147483646 w 576"/>
                <a:gd name="T69" fmla="*/ 2147483646 h 402"/>
                <a:gd name="T70" fmla="*/ 2147483646 w 576"/>
                <a:gd name="T71" fmla="*/ 2147483646 h 402"/>
                <a:gd name="T72" fmla="*/ 2147483646 w 576"/>
                <a:gd name="T73" fmla="*/ 2147483646 h 402"/>
                <a:gd name="T74" fmla="*/ 2147483646 w 576"/>
                <a:gd name="T75" fmla="*/ 2147483646 h 402"/>
                <a:gd name="T76" fmla="*/ 2147483646 w 576"/>
                <a:gd name="T77" fmla="*/ 2147483646 h 402"/>
                <a:gd name="T78" fmla="*/ 2147483646 w 576"/>
                <a:gd name="T79" fmla="*/ 2147483646 h 402"/>
                <a:gd name="T80" fmla="*/ 2147483646 w 576"/>
                <a:gd name="T81" fmla="*/ 2147483646 h 402"/>
                <a:gd name="T82" fmla="*/ 2147483646 w 576"/>
                <a:gd name="T83" fmla="*/ 2147483646 h 402"/>
                <a:gd name="T84" fmla="*/ 2147483646 w 576"/>
                <a:gd name="T85" fmla="*/ 2147483646 h 402"/>
                <a:gd name="T86" fmla="*/ 2147483646 w 576"/>
                <a:gd name="T87" fmla="*/ 2147483646 h 402"/>
                <a:gd name="T88" fmla="*/ 2147483646 w 576"/>
                <a:gd name="T89" fmla="*/ 2147483646 h 402"/>
                <a:gd name="T90" fmla="*/ 2147483646 w 576"/>
                <a:gd name="T91" fmla="*/ 2147483646 h 402"/>
                <a:gd name="T92" fmla="*/ 2147483646 w 576"/>
                <a:gd name="T93" fmla="*/ 2147483646 h 402"/>
                <a:gd name="T94" fmla="*/ 2147483646 w 576"/>
                <a:gd name="T95" fmla="*/ 2147483646 h 402"/>
                <a:gd name="T96" fmla="*/ 2147483646 w 576"/>
                <a:gd name="T97" fmla="*/ 2147483646 h 402"/>
                <a:gd name="T98" fmla="*/ 2147483646 w 576"/>
                <a:gd name="T99" fmla="*/ 0 h 402"/>
                <a:gd name="T100" fmla="*/ 2147483646 w 576"/>
                <a:gd name="T101" fmla="*/ 2147483646 h 402"/>
                <a:gd name="T102" fmla="*/ 2147483646 w 576"/>
                <a:gd name="T103" fmla="*/ 2147483646 h 402"/>
                <a:gd name="T104" fmla="*/ 2147483646 w 576"/>
                <a:gd name="T105" fmla="*/ 2147483646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02"/>
                <a:gd name="T161" fmla="*/ 576 w 576"/>
                <a:gd name="T162" fmla="*/ 402 h 4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02">
                  <a:moveTo>
                    <a:pt x="204" y="48"/>
                  </a:moveTo>
                  <a:lnTo>
                    <a:pt x="192" y="60"/>
                  </a:lnTo>
                  <a:lnTo>
                    <a:pt x="180" y="54"/>
                  </a:lnTo>
                  <a:lnTo>
                    <a:pt x="168" y="66"/>
                  </a:lnTo>
                  <a:lnTo>
                    <a:pt x="180" y="72"/>
                  </a:lnTo>
                  <a:lnTo>
                    <a:pt x="174" y="90"/>
                  </a:lnTo>
                  <a:lnTo>
                    <a:pt x="156" y="96"/>
                  </a:lnTo>
                  <a:lnTo>
                    <a:pt x="150" y="138"/>
                  </a:lnTo>
                  <a:lnTo>
                    <a:pt x="138" y="162"/>
                  </a:lnTo>
                  <a:lnTo>
                    <a:pt x="138" y="180"/>
                  </a:lnTo>
                  <a:lnTo>
                    <a:pt x="120" y="210"/>
                  </a:lnTo>
                  <a:lnTo>
                    <a:pt x="120" y="222"/>
                  </a:lnTo>
                  <a:lnTo>
                    <a:pt x="108" y="228"/>
                  </a:lnTo>
                  <a:lnTo>
                    <a:pt x="108" y="240"/>
                  </a:lnTo>
                  <a:lnTo>
                    <a:pt x="114" y="252"/>
                  </a:lnTo>
                  <a:lnTo>
                    <a:pt x="120" y="276"/>
                  </a:lnTo>
                  <a:lnTo>
                    <a:pt x="96" y="282"/>
                  </a:lnTo>
                  <a:lnTo>
                    <a:pt x="90" y="300"/>
                  </a:lnTo>
                  <a:lnTo>
                    <a:pt x="78" y="306"/>
                  </a:lnTo>
                  <a:lnTo>
                    <a:pt x="72" y="312"/>
                  </a:lnTo>
                  <a:lnTo>
                    <a:pt x="60" y="318"/>
                  </a:lnTo>
                  <a:lnTo>
                    <a:pt x="54" y="330"/>
                  </a:lnTo>
                  <a:lnTo>
                    <a:pt x="36" y="336"/>
                  </a:lnTo>
                  <a:lnTo>
                    <a:pt x="18" y="354"/>
                  </a:lnTo>
                  <a:lnTo>
                    <a:pt x="6" y="372"/>
                  </a:lnTo>
                  <a:lnTo>
                    <a:pt x="0" y="384"/>
                  </a:lnTo>
                  <a:lnTo>
                    <a:pt x="6" y="402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66" y="372"/>
                  </a:lnTo>
                  <a:lnTo>
                    <a:pt x="108" y="366"/>
                  </a:lnTo>
                  <a:lnTo>
                    <a:pt x="132" y="384"/>
                  </a:lnTo>
                  <a:lnTo>
                    <a:pt x="180" y="354"/>
                  </a:lnTo>
                  <a:lnTo>
                    <a:pt x="210" y="366"/>
                  </a:lnTo>
                  <a:lnTo>
                    <a:pt x="288" y="366"/>
                  </a:lnTo>
                  <a:lnTo>
                    <a:pt x="330" y="348"/>
                  </a:lnTo>
                  <a:lnTo>
                    <a:pt x="360" y="342"/>
                  </a:lnTo>
                  <a:lnTo>
                    <a:pt x="378" y="348"/>
                  </a:lnTo>
                  <a:lnTo>
                    <a:pt x="390" y="342"/>
                  </a:lnTo>
                  <a:lnTo>
                    <a:pt x="408" y="336"/>
                  </a:lnTo>
                  <a:lnTo>
                    <a:pt x="438" y="342"/>
                  </a:lnTo>
                  <a:lnTo>
                    <a:pt x="462" y="336"/>
                  </a:lnTo>
                  <a:lnTo>
                    <a:pt x="480" y="342"/>
                  </a:lnTo>
                  <a:lnTo>
                    <a:pt x="504" y="330"/>
                  </a:lnTo>
                  <a:lnTo>
                    <a:pt x="522" y="336"/>
                  </a:lnTo>
                  <a:lnTo>
                    <a:pt x="540" y="330"/>
                  </a:lnTo>
                  <a:lnTo>
                    <a:pt x="576" y="330"/>
                  </a:lnTo>
                  <a:lnTo>
                    <a:pt x="570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2"/>
                  </a:lnTo>
                  <a:lnTo>
                    <a:pt x="204" y="4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C6BE39C-568A-4DA2-B58A-CBB610001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350" y="2019300"/>
              <a:ext cx="593725" cy="881063"/>
            </a:xfrm>
            <a:custGeom>
              <a:avLst/>
              <a:gdLst>
                <a:gd name="T0" fmla="*/ 2147483646 w 384"/>
                <a:gd name="T1" fmla="*/ 2147483646 h 588"/>
                <a:gd name="T2" fmla="*/ 2147483646 w 384"/>
                <a:gd name="T3" fmla="*/ 2147483646 h 588"/>
                <a:gd name="T4" fmla="*/ 2147483646 w 384"/>
                <a:gd name="T5" fmla="*/ 2147483646 h 588"/>
                <a:gd name="T6" fmla="*/ 2147483646 w 384"/>
                <a:gd name="T7" fmla="*/ 2147483646 h 588"/>
                <a:gd name="T8" fmla="*/ 2147483646 w 384"/>
                <a:gd name="T9" fmla="*/ 2147483646 h 588"/>
                <a:gd name="T10" fmla="*/ 2147483646 w 384"/>
                <a:gd name="T11" fmla="*/ 2147483646 h 588"/>
                <a:gd name="T12" fmla="*/ 2147483646 w 384"/>
                <a:gd name="T13" fmla="*/ 2147483646 h 588"/>
                <a:gd name="T14" fmla="*/ 2147483646 w 384"/>
                <a:gd name="T15" fmla="*/ 2147483646 h 588"/>
                <a:gd name="T16" fmla="*/ 2147483646 w 384"/>
                <a:gd name="T17" fmla="*/ 2147483646 h 588"/>
                <a:gd name="T18" fmla="*/ 2147483646 w 384"/>
                <a:gd name="T19" fmla="*/ 2147483646 h 588"/>
                <a:gd name="T20" fmla="*/ 2147483646 w 384"/>
                <a:gd name="T21" fmla="*/ 2147483646 h 588"/>
                <a:gd name="T22" fmla="*/ 2147483646 w 384"/>
                <a:gd name="T23" fmla="*/ 2147483646 h 588"/>
                <a:gd name="T24" fmla="*/ 2147483646 w 384"/>
                <a:gd name="T25" fmla="*/ 2147483646 h 588"/>
                <a:gd name="T26" fmla="*/ 2147483646 w 384"/>
                <a:gd name="T27" fmla="*/ 2147483646 h 588"/>
                <a:gd name="T28" fmla="*/ 2147483646 w 384"/>
                <a:gd name="T29" fmla="*/ 2147483646 h 588"/>
                <a:gd name="T30" fmla="*/ 2147483646 w 384"/>
                <a:gd name="T31" fmla="*/ 2147483646 h 588"/>
                <a:gd name="T32" fmla="*/ 2147483646 w 384"/>
                <a:gd name="T33" fmla="*/ 2147483646 h 588"/>
                <a:gd name="T34" fmla="*/ 2147483646 w 384"/>
                <a:gd name="T35" fmla="*/ 2147483646 h 588"/>
                <a:gd name="T36" fmla="*/ 2147483646 w 384"/>
                <a:gd name="T37" fmla="*/ 2147483646 h 588"/>
                <a:gd name="T38" fmla="*/ 2147483646 w 384"/>
                <a:gd name="T39" fmla="*/ 2147483646 h 588"/>
                <a:gd name="T40" fmla="*/ 2147483646 w 384"/>
                <a:gd name="T41" fmla="*/ 2147483646 h 588"/>
                <a:gd name="T42" fmla="*/ 2147483646 w 384"/>
                <a:gd name="T43" fmla="*/ 2147483646 h 588"/>
                <a:gd name="T44" fmla="*/ 2147483646 w 384"/>
                <a:gd name="T45" fmla="*/ 2147483646 h 588"/>
                <a:gd name="T46" fmla="*/ 0 w 384"/>
                <a:gd name="T47" fmla="*/ 2147483646 h 588"/>
                <a:gd name="T48" fmla="*/ 2147483646 w 384"/>
                <a:gd name="T49" fmla="*/ 2147483646 h 588"/>
                <a:gd name="T50" fmla="*/ 2147483646 w 384"/>
                <a:gd name="T51" fmla="*/ 2147483646 h 588"/>
                <a:gd name="T52" fmla="*/ 2147483646 w 384"/>
                <a:gd name="T53" fmla="*/ 2147483646 h 588"/>
                <a:gd name="T54" fmla="*/ 2147483646 w 384"/>
                <a:gd name="T55" fmla="*/ 2147483646 h 588"/>
                <a:gd name="T56" fmla="*/ 2147483646 w 384"/>
                <a:gd name="T57" fmla="*/ 2147483646 h 588"/>
                <a:gd name="T58" fmla="*/ 2147483646 w 384"/>
                <a:gd name="T59" fmla="*/ 2147483646 h 588"/>
                <a:gd name="T60" fmla="*/ 2147483646 w 384"/>
                <a:gd name="T61" fmla="*/ 2147483646 h 588"/>
                <a:gd name="T62" fmla="*/ 2147483646 w 384"/>
                <a:gd name="T63" fmla="*/ 2147483646 h 588"/>
                <a:gd name="T64" fmla="*/ 2147483646 w 384"/>
                <a:gd name="T65" fmla="*/ 2147483646 h 588"/>
                <a:gd name="T66" fmla="*/ 2147483646 w 384"/>
                <a:gd name="T67" fmla="*/ 2147483646 h 588"/>
                <a:gd name="T68" fmla="*/ 2147483646 w 384"/>
                <a:gd name="T69" fmla="*/ 2147483646 h 588"/>
                <a:gd name="T70" fmla="*/ 2147483646 w 384"/>
                <a:gd name="T71" fmla="*/ 2147483646 h 588"/>
                <a:gd name="T72" fmla="*/ 2147483646 w 384"/>
                <a:gd name="T73" fmla="*/ 2147483646 h 588"/>
                <a:gd name="T74" fmla="*/ 2147483646 w 384"/>
                <a:gd name="T75" fmla="*/ 2147483646 h 588"/>
                <a:gd name="T76" fmla="*/ 2147483646 w 384"/>
                <a:gd name="T77" fmla="*/ 2147483646 h 588"/>
                <a:gd name="T78" fmla="*/ 2147483646 w 384"/>
                <a:gd name="T79" fmla="*/ 2147483646 h 588"/>
                <a:gd name="T80" fmla="*/ 2147483646 w 384"/>
                <a:gd name="T81" fmla="*/ 2147483646 h 588"/>
                <a:gd name="T82" fmla="*/ 2147483646 w 384"/>
                <a:gd name="T83" fmla="*/ 0 h 588"/>
                <a:gd name="T84" fmla="*/ 2147483646 w 384"/>
                <a:gd name="T85" fmla="*/ 2147483646 h 588"/>
                <a:gd name="T86" fmla="*/ 2147483646 w 384"/>
                <a:gd name="T87" fmla="*/ 2147483646 h 588"/>
                <a:gd name="T88" fmla="*/ 2147483646 w 384"/>
                <a:gd name="T89" fmla="*/ 2147483646 h 588"/>
                <a:gd name="T90" fmla="*/ 2147483646 w 384"/>
                <a:gd name="T91" fmla="*/ 2147483646 h 5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4"/>
                <a:gd name="T139" fmla="*/ 0 h 588"/>
                <a:gd name="T140" fmla="*/ 384 w 384"/>
                <a:gd name="T141" fmla="*/ 588 h 5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4" h="588">
                  <a:moveTo>
                    <a:pt x="384" y="102"/>
                  </a:moveTo>
                  <a:lnTo>
                    <a:pt x="372" y="114"/>
                  </a:lnTo>
                  <a:lnTo>
                    <a:pt x="360" y="108"/>
                  </a:lnTo>
                  <a:lnTo>
                    <a:pt x="348" y="120"/>
                  </a:lnTo>
                  <a:lnTo>
                    <a:pt x="360" y="126"/>
                  </a:lnTo>
                  <a:lnTo>
                    <a:pt x="354" y="144"/>
                  </a:lnTo>
                  <a:lnTo>
                    <a:pt x="336" y="150"/>
                  </a:lnTo>
                  <a:lnTo>
                    <a:pt x="330" y="192"/>
                  </a:lnTo>
                  <a:lnTo>
                    <a:pt x="318" y="216"/>
                  </a:lnTo>
                  <a:lnTo>
                    <a:pt x="318" y="234"/>
                  </a:lnTo>
                  <a:lnTo>
                    <a:pt x="300" y="264"/>
                  </a:lnTo>
                  <a:lnTo>
                    <a:pt x="300" y="276"/>
                  </a:lnTo>
                  <a:lnTo>
                    <a:pt x="288" y="282"/>
                  </a:lnTo>
                  <a:lnTo>
                    <a:pt x="288" y="294"/>
                  </a:lnTo>
                  <a:lnTo>
                    <a:pt x="294" y="306"/>
                  </a:lnTo>
                  <a:lnTo>
                    <a:pt x="300" y="330"/>
                  </a:lnTo>
                  <a:lnTo>
                    <a:pt x="276" y="336"/>
                  </a:lnTo>
                  <a:lnTo>
                    <a:pt x="276" y="342"/>
                  </a:lnTo>
                  <a:lnTo>
                    <a:pt x="270" y="354"/>
                  </a:lnTo>
                  <a:lnTo>
                    <a:pt x="258" y="360"/>
                  </a:lnTo>
                  <a:lnTo>
                    <a:pt x="252" y="366"/>
                  </a:lnTo>
                  <a:lnTo>
                    <a:pt x="240" y="372"/>
                  </a:lnTo>
                  <a:lnTo>
                    <a:pt x="234" y="384"/>
                  </a:lnTo>
                  <a:lnTo>
                    <a:pt x="216" y="390"/>
                  </a:lnTo>
                  <a:lnTo>
                    <a:pt x="198" y="408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6" y="450"/>
                  </a:lnTo>
                  <a:lnTo>
                    <a:pt x="186" y="462"/>
                  </a:lnTo>
                  <a:lnTo>
                    <a:pt x="194" y="465"/>
                  </a:lnTo>
                  <a:lnTo>
                    <a:pt x="203" y="464"/>
                  </a:lnTo>
                  <a:lnTo>
                    <a:pt x="204" y="474"/>
                  </a:lnTo>
                  <a:lnTo>
                    <a:pt x="210" y="492"/>
                  </a:lnTo>
                  <a:lnTo>
                    <a:pt x="210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210" y="528"/>
                  </a:lnTo>
                  <a:lnTo>
                    <a:pt x="204" y="540"/>
                  </a:lnTo>
                  <a:lnTo>
                    <a:pt x="218" y="557"/>
                  </a:lnTo>
                  <a:lnTo>
                    <a:pt x="215" y="572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81" y="588"/>
                  </a:lnTo>
                  <a:lnTo>
                    <a:pt x="21" y="582"/>
                  </a:lnTo>
                  <a:lnTo>
                    <a:pt x="30" y="264"/>
                  </a:lnTo>
                  <a:lnTo>
                    <a:pt x="18" y="246"/>
                  </a:lnTo>
                  <a:lnTo>
                    <a:pt x="18" y="210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12" y="174"/>
                  </a:lnTo>
                  <a:lnTo>
                    <a:pt x="24" y="168"/>
                  </a:lnTo>
                  <a:lnTo>
                    <a:pt x="48" y="180"/>
                  </a:lnTo>
                  <a:lnTo>
                    <a:pt x="60" y="168"/>
                  </a:lnTo>
                  <a:lnTo>
                    <a:pt x="54" y="156"/>
                  </a:lnTo>
                  <a:lnTo>
                    <a:pt x="72" y="138"/>
                  </a:lnTo>
                  <a:lnTo>
                    <a:pt x="72" y="126"/>
                  </a:lnTo>
                  <a:lnTo>
                    <a:pt x="48" y="102"/>
                  </a:lnTo>
                  <a:lnTo>
                    <a:pt x="66" y="10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102" y="78"/>
                  </a:lnTo>
                  <a:lnTo>
                    <a:pt x="132" y="108"/>
                  </a:lnTo>
                  <a:lnTo>
                    <a:pt x="144" y="114"/>
                  </a:lnTo>
                  <a:lnTo>
                    <a:pt x="156" y="114"/>
                  </a:lnTo>
                  <a:lnTo>
                    <a:pt x="186" y="120"/>
                  </a:lnTo>
                  <a:lnTo>
                    <a:pt x="192" y="138"/>
                  </a:lnTo>
                  <a:lnTo>
                    <a:pt x="204" y="138"/>
                  </a:lnTo>
                  <a:lnTo>
                    <a:pt x="216" y="132"/>
                  </a:lnTo>
                  <a:lnTo>
                    <a:pt x="228" y="150"/>
                  </a:lnTo>
                  <a:lnTo>
                    <a:pt x="234" y="144"/>
                  </a:lnTo>
                  <a:lnTo>
                    <a:pt x="234" y="132"/>
                  </a:lnTo>
                  <a:lnTo>
                    <a:pt x="228" y="114"/>
                  </a:lnTo>
                  <a:lnTo>
                    <a:pt x="216" y="108"/>
                  </a:lnTo>
                  <a:lnTo>
                    <a:pt x="216" y="66"/>
                  </a:lnTo>
                  <a:lnTo>
                    <a:pt x="246" y="54"/>
                  </a:lnTo>
                  <a:lnTo>
                    <a:pt x="276" y="72"/>
                  </a:lnTo>
                  <a:lnTo>
                    <a:pt x="288" y="36"/>
                  </a:lnTo>
                  <a:lnTo>
                    <a:pt x="312" y="30"/>
                  </a:lnTo>
                  <a:lnTo>
                    <a:pt x="324" y="12"/>
                  </a:lnTo>
                  <a:lnTo>
                    <a:pt x="342" y="6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372" y="6"/>
                  </a:lnTo>
                  <a:lnTo>
                    <a:pt x="366" y="12"/>
                  </a:lnTo>
                  <a:lnTo>
                    <a:pt x="366" y="30"/>
                  </a:lnTo>
                  <a:lnTo>
                    <a:pt x="354" y="54"/>
                  </a:lnTo>
                  <a:lnTo>
                    <a:pt x="372" y="60"/>
                  </a:lnTo>
                  <a:lnTo>
                    <a:pt x="378" y="72"/>
                  </a:lnTo>
                  <a:lnTo>
                    <a:pt x="378" y="78"/>
                  </a:lnTo>
                  <a:lnTo>
                    <a:pt x="384" y="102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12B94DE-D404-4D98-ABDA-5170A9D0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5" y="1919288"/>
              <a:ext cx="538771" cy="962025"/>
            </a:xfrm>
            <a:custGeom>
              <a:avLst/>
              <a:gdLst>
                <a:gd name="T0" fmla="*/ 2147483647 w 318"/>
                <a:gd name="T1" fmla="*/ 2147483647 h 642"/>
                <a:gd name="T2" fmla="*/ 2147483647 w 318"/>
                <a:gd name="T3" fmla="*/ 2147483647 h 642"/>
                <a:gd name="T4" fmla="*/ 2147483647 w 318"/>
                <a:gd name="T5" fmla="*/ 2147483647 h 642"/>
                <a:gd name="T6" fmla="*/ 2147483647 w 318"/>
                <a:gd name="T7" fmla="*/ 2147483647 h 642"/>
                <a:gd name="T8" fmla="*/ 2147483647 w 318"/>
                <a:gd name="T9" fmla="*/ 2147483647 h 642"/>
                <a:gd name="T10" fmla="*/ 2147483647 w 318"/>
                <a:gd name="T11" fmla="*/ 2147483647 h 642"/>
                <a:gd name="T12" fmla="*/ 2147483647 w 318"/>
                <a:gd name="T13" fmla="*/ 2147483647 h 642"/>
                <a:gd name="T14" fmla="*/ 2147483647 w 318"/>
                <a:gd name="T15" fmla="*/ 2147483647 h 642"/>
                <a:gd name="T16" fmla="*/ 2147483647 w 318"/>
                <a:gd name="T17" fmla="*/ 2147483647 h 642"/>
                <a:gd name="T18" fmla="*/ 2147483647 w 318"/>
                <a:gd name="T19" fmla="*/ 2147483647 h 642"/>
                <a:gd name="T20" fmla="*/ 2147483647 w 318"/>
                <a:gd name="T21" fmla="*/ 2147483647 h 642"/>
                <a:gd name="T22" fmla="*/ 2147483647 w 318"/>
                <a:gd name="T23" fmla="*/ 2147483647 h 642"/>
                <a:gd name="T24" fmla="*/ 2147483647 w 318"/>
                <a:gd name="T25" fmla="*/ 2147483647 h 642"/>
                <a:gd name="T26" fmla="*/ 2147483647 w 318"/>
                <a:gd name="T27" fmla="*/ 2147483647 h 642"/>
                <a:gd name="T28" fmla="*/ 2147483647 w 318"/>
                <a:gd name="T29" fmla="*/ 2147483647 h 642"/>
                <a:gd name="T30" fmla="*/ 2147483647 w 318"/>
                <a:gd name="T31" fmla="*/ 2147483647 h 642"/>
                <a:gd name="T32" fmla="*/ 2147483647 w 318"/>
                <a:gd name="T33" fmla="*/ 2147483647 h 642"/>
                <a:gd name="T34" fmla="*/ 2147483647 w 318"/>
                <a:gd name="T35" fmla="*/ 2147483647 h 642"/>
                <a:gd name="T36" fmla="*/ 2147483647 w 318"/>
                <a:gd name="T37" fmla="*/ 2147483647 h 642"/>
                <a:gd name="T38" fmla="*/ 2147483647 w 318"/>
                <a:gd name="T39" fmla="*/ 2147483647 h 642"/>
                <a:gd name="T40" fmla="*/ 2147483647 w 318"/>
                <a:gd name="T41" fmla="*/ 2147483647 h 642"/>
                <a:gd name="T42" fmla="*/ 2147483647 w 318"/>
                <a:gd name="T43" fmla="*/ 2147483647 h 642"/>
                <a:gd name="T44" fmla="*/ 2147483647 w 318"/>
                <a:gd name="T45" fmla="*/ 2147483647 h 642"/>
                <a:gd name="T46" fmla="*/ 2147483647 w 318"/>
                <a:gd name="T47" fmla="*/ 2147483647 h 642"/>
                <a:gd name="T48" fmla="*/ 2147483647 w 318"/>
                <a:gd name="T49" fmla="*/ 2147483647 h 642"/>
                <a:gd name="T50" fmla="*/ 2147483647 w 318"/>
                <a:gd name="T51" fmla="*/ 2147483647 h 642"/>
                <a:gd name="T52" fmla="*/ 2147483647 w 318"/>
                <a:gd name="T53" fmla="*/ 2147483647 h 642"/>
                <a:gd name="T54" fmla="*/ 2147483647 w 318"/>
                <a:gd name="T55" fmla="*/ 2147483647 h 642"/>
                <a:gd name="T56" fmla="*/ 2147483647 w 318"/>
                <a:gd name="T57" fmla="*/ 2147483647 h 642"/>
                <a:gd name="T58" fmla="*/ 2147483647 w 318"/>
                <a:gd name="T59" fmla="*/ 2147483647 h 642"/>
                <a:gd name="T60" fmla="*/ 2147483647 w 318"/>
                <a:gd name="T61" fmla="*/ 2147483647 h 642"/>
                <a:gd name="T62" fmla="*/ 2147483647 w 318"/>
                <a:gd name="T63" fmla="*/ 2147483647 h 642"/>
                <a:gd name="T64" fmla="*/ 2147483647 w 318"/>
                <a:gd name="T65" fmla="*/ 2147483647 h 642"/>
                <a:gd name="T66" fmla="*/ 2147483647 w 318"/>
                <a:gd name="T67" fmla="*/ 2147483647 h 642"/>
                <a:gd name="T68" fmla="*/ 2147483647 w 318"/>
                <a:gd name="T69" fmla="*/ 2147483647 h 642"/>
                <a:gd name="T70" fmla="*/ 2147483647 w 318"/>
                <a:gd name="T71" fmla="*/ 2147483647 h 642"/>
                <a:gd name="T72" fmla="*/ 2147483647 w 318"/>
                <a:gd name="T73" fmla="*/ 2147483647 h 642"/>
                <a:gd name="T74" fmla="*/ 2147483647 w 318"/>
                <a:gd name="T75" fmla="*/ 2147483647 h 642"/>
                <a:gd name="T76" fmla="*/ 2147483647 w 318"/>
                <a:gd name="T77" fmla="*/ 2147483647 h 642"/>
                <a:gd name="T78" fmla="*/ 2147483647 w 318"/>
                <a:gd name="T79" fmla="*/ 0 h 642"/>
                <a:gd name="T80" fmla="*/ 2147483647 w 318"/>
                <a:gd name="T81" fmla="*/ 0 h 642"/>
                <a:gd name="T82" fmla="*/ 2147483647 w 318"/>
                <a:gd name="T83" fmla="*/ 2147483647 h 642"/>
                <a:gd name="T84" fmla="*/ 2147483647 w 318"/>
                <a:gd name="T85" fmla="*/ 2147483647 h 642"/>
                <a:gd name="T86" fmla="*/ 2147483647 w 318"/>
                <a:gd name="T87" fmla="*/ 2147483647 h 642"/>
                <a:gd name="T88" fmla="*/ 2147483647 w 318"/>
                <a:gd name="T89" fmla="*/ 2147483647 h 642"/>
                <a:gd name="T90" fmla="*/ 2147483647 w 318"/>
                <a:gd name="T91" fmla="*/ 2147483647 h 642"/>
                <a:gd name="T92" fmla="*/ 2147483647 w 318"/>
                <a:gd name="T93" fmla="*/ 2147483647 h 642"/>
                <a:gd name="T94" fmla="*/ 2147483647 w 318"/>
                <a:gd name="T95" fmla="*/ 2147483647 h 642"/>
                <a:gd name="T96" fmla="*/ 2147483647 w 318"/>
                <a:gd name="T97" fmla="*/ 2147483647 h 642"/>
                <a:gd name="T98" fmla="*/ 2147483647 w 318"/>
                <a:gd name="T99" fmla="*/ 2147483647 h 642"/>
                <a:gd name="T100" fmla="*/ 2147483647 w 318"/>
                <a:gd name="T101" fmla="*/ 2147483647 h 642"/>
                <a:gd name="T102" fmla="*/ 0 w 318"/>
                <a:gd name="T103" fmla="*/ 2147483647 h 642"/>
                <a:gd name="T104" fmla="*/ 0 w 318"/>
                <a:gd name="T105" fmla="*/ 2147483647 h 642"/>
                <a:gd name="T106" fmla="*/ 2147483647 w 318"/>
                <a:gd name="T107" fmla="*/ 2147483647 h 6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8"/>
                <a:gd name="T163" fmla="*/ 0 h 642"/>
                <a:gd name="T164" fmla="*/ 318 w 318"/>
                <a:gd name="T165" fmla="*/ 642 h 6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8" h="642">
                  <a:moveTo>
                    <a:pt x="12" y="456"/>
                  </a:moveTo>
                  <a:lnTo>
                    <a:pt x="12" y="480"/>
                  </a:lnTo>
                  <a:lnTo>
                    <a:pt x="6" y="504"/>
                  </a:lnTo>
                  <a:lnTo>
                    <a:pt x="18" y="510"/>
                  </a:lnTo>
                  <a:lnTo>
                    <a:pt x="18" y="528"/>
                  </a:lnTo>
                  <a:lnTo>
                    <a:pt x="48" y="546"/>
                  </a:lnTo>
                  <a:lnTo>
                    <a:pt x="60" y="558"/>
                  </a:lnTo>
                  <a:lnTo>
                    <a:pt x="66" y="576"/>
                  </a:lnTo>
                  <a:lnTo>
                    <a:pt x="90" y="582"/>
                  </a:lnTo>
                  <a:lnTo>
                    <a:pt x="96" y="594"/>
                  </a:lnTo>
                  <a:lnTo>
                    <a:pt x="102" y="612"/>
                  </a:lnTo>
                  <a:lnTo>
                    <a:pt x="102" y="624"/>
                  </a:lnTo>
                  <a:lnTo>
                    <a:pt x="114" y="630"/>
                  </a:lnTo>
                  <a:lnTo>
                    <a:pt x="120" y="642"/>
                  </a:lnTo>
                  <a:lnTo>
                    <a:pt x="270" y="642"/>
                  </a:lnTo>
                  <a:lnTo>
                    <a:pt x="276" y="324"/>
                  </a:lnTo>
                  <a:lnTo>
                    <a:pt x="264" y="306"/>
                  </a:lnTo>
                  <a:lnTo>
                    <a:pt x="264" y="270"/>
                  </a:lnTo>
                  <a:lnTo>
                    <a:pt x="246" y="252"/>
                  </a:lnTo>
                  <a:lnTo>
                    <a:pt x="246" y="246"/>
                  </a:lnTo>
                  <a:lnTo>
                    <a:pt x="258" y="234"/>
                  </a:lnTo>
                  <a:lnTo>
                    <a:pt x="270" y="228"/>
                  </a:lnTo>
                  <a:lnTo>
                    <a:pt x="294" y="240"/>
                  </a:lnTo>
                  <a:lnTo>
                    <a:pt x="306" y="228"/>
                  </a:lnTo>
                  <a:lnTo>
                    <a:pt x="300" y="216"/>
                  </a:lnTo>
                  <a:lnTo>
                    <a:pt x="318" y="198"/>
                  </a:lnTo>
                  <a:lnTo>
                    <a:pt x="318" y="186"/>
                  </a:lnTo>
                  <a:lnTo>
                    <a:pt x="294" y="162"/>
                  </a:lnTo>
                  <a:lnTo>
                    <a:pt x="312" y="162"/>
                  </a:lnTo>
                  <a:lnTo>
                    <a:pt x="312" y="138"/>
                  </a:lnTo>
                  <a:lnTo>
                    <a:pt x="318" y="132"/>
                  </a:lnTo>
                  <a:lnTo>
                    <a:pt x="318" y="120"/>
                  </a:lnTo>
                  <a:lnTo>
                    <a:pt x="300" y="102"/>
                  </a:lnTo>
                  <a:lnTo>
                    <a:pt x="306" y="90"/>
                  </a:lnTo>
                  <a:lnTo>
                    <a:pt x="300" y="60"/>
                  </a:lnTo>
                  <a:lnTo>
                    <a:pt x="300" y="48"/>
                  </a:lnTo>
                  <a:lnTo>
                    <a:pt x="282" y="42"/>
                  </a:lnTo>
                  <a:lnTo>
                    <a:pt x="204" y="42"/>
                  </a:lnTo>
                  <a:lnTo>
                    <a:pt x="20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02" y="90"/>
                  </a:lnTo>
                  <a:lnTo>
                    <a:pt x="102" y="114"/>
                  </a:lnTo>
                  <a:lnTo>
                    <a:pt x="84" y="114"/>
                  </a:lnTo>
                  <a:lnTo>
                    <a:pt x="78" y="132"/>
                  </a:lnTo>
                  <a:lnTo>
                    <a:pt x="84" y="150"/>
                  </a:lnTo>
                  <a:lnTo>
                    <a:pt x="96" y="192"/>
                  </a:lnTo>
                  <a:lnTo>
                    <a:pt x="0" y="414"/>
                  </a:lnTo>
                  <a:lnTo>
                    <a:pt x="0" y="450"/>
                  </a:lnTo>
                  <a:lnTo>
                    <a:pt x="12" y="456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endParaRPr kumimoji="0" lang="en-US" sz="5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39FC633-620A-43D8-B48E-E3908E11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5" y="2884488"/>
              <a:ext cx="573088" cy="809625"/>
            </a:xfrm>
            <a:custGeom>
              <a:avLst/>
              <a:gdLst>
                <a:gd name="T0" fmla="*/ 2147483646 w 372"/>
                <a:gd name="T1" fmla="*/ 2147483646 h 540"/>
                <a:gd name="T2" fmla="*/ 2147483646 w 372"/>
                <a:gd name="T3" fmla="*/ 2147483646 h 540"/>
                <a:gd name="T4" fmla="*/ 2147483646 w 372"/>
                <a:gd name="T5" fmla="*/ 2147483646 h 540"/>
                <a:gd name="T6" fmla="*/ 2147483646 w 372"/>
                <a:gd name="T7" fmla="*/ 2147483646 h 540"/>
                <a:gd name="T8" fmla="*/ 2147483646 w 372"/>
                <a:gd name="T9" fmla="*/ 2147483646 h 540"/>
                <a:gd name="T10" fmla="*/ 2147483646 w 372"/>
                <a:gd name="T11" fmla="*/ 2147483646 h 540"/>
                <a:gd name="T12" fmla="*/ 2147483646 w 372"/>
                <a:gd name="T13" fmla="*/ 2147483646 h 540"/>
                <a:gd name="T14" fmla="*/ 2147483646 w 372"/>
                <a:gd name="T15" fmla="*/ 2147483646 h 540"/>
                <a:gd name="T16" fmla="*/ 2147483646 w 372"/>
                <a:gd name="T17" fmla="*/ 2147483646 h 540"/>
                <a:gd name="T18" fmla="*/ 2147483646 w 372"/>
                <a:gd name="T19" fmla="*/ 2147483646 h 540"/>
                <a:gd name="T20" fmla="*/ 2147483646 w 372"/>
                <a:gd name="T21" fmla="*/ 2147483646 h 540"/>
                <a:gd name="T22" fmla="*/ 2147483646 w 372"/>
                <a:gd name="T23" fmla="*/ 2147483646 h 540"/>
                <a:gd name="T24" fmla="*/ 2147483646 w 372"/>
                <a:gd name="T25" fmla="*/ 2147483646 h 540"/>
                <a:gd name="T26" fmla="*/ 2147483646 w 372"/>
                <a:gd name="T27" fmla="*/ 2147483646 h 540"/>
                <a:gd name="T28" fmla="*/ 2147483646 w 372"/>
                <a:gd name="T29" fmla="*/ 2147483646 h 540"/>
                <a:gd name="T30" fmla="*/ 2147483646 w 372"/>
                <a:gd name="T31" fmla="*/ 2147483646 h 540"/>
                <a:gd name="T32" fmla="*/ 2147483646 w 372"/>
                <a:gd name="T33" fmla="*/ 2147483646 h 540"/>
                <a:gd name="T34" fmla="*/ 2147483646 w 372"/>
                <a:gd name="T35" fmla="*/ 2147483646 h 540"/>
                <a:gd name="T36" fmla="*/ 2147483646 w 372"/>
                <a:gd name="T37" fmla="*/ 2147483646 h 540"/>
                <a:gd name="T38" fmla="*/ 2147483646 w 372"/>
                <a:gd name="T39" fmla="*/ 2147483646 h 540"/>
                <a:gd name="T40" fmla="*/ 2147483646 w 372"/>
                <a:gd name="T41" fmla="*/ 2147483646 h 540"/>
                <a:gd name="T42" fmla="*/ 2147483646 w 372"/>
                <a:gd name="T43" fmla="*/ 2147483646 h 540"/>
                <a:gd name="T44" fmla="*/ 2147483646 w 372"/>
                <a:gd name="T45" fmla="*/ 2147483646 h 540"/>
                <a:gd name="T46" fmla="*/ 2147483646 w 372"/>
                <a:gd name="T47" fmla="*/ 2147483646 h 540"/>
                <a:gd name="T48" fmla="*/ 2147483646 w 372"/>
                <a:gd name="T49" fmla="*/ 2147483646 h 540"/>
                <a:gd name="T50" fmla="*/ 2147483646 w 372"/>
                <a:gd name="T51" fmla="*/ 2147483646 h 540"/>
                <a:gd name="T52" fmla="*/ 2147483646 w 372"/>
                <a:gd name="T53" fmla="*/ 2147483646 h 540"/>
                <a:gd name="T54" fmla="*/ 2147483646 w 372"/>
                <a:gd name="T55" fmla="*/ 2147483646 h 540"/>
                <a:gd name="T56" fmla="*/ 2147483646 w 372"/>
                <a:gd name="T57" fmla="*/ 2147483646 h 540"/>
                <a:gd name="T58" fmla="*/ 2147483646 w 372"/>
                <a:gd name="T59" fmla="*/ 2147483646 h 540"/>
                <a:gd name="T60" fmla="*/ 2147483646 w 372"/>
                <a:gd name="T61" fmla="*/ 2147483646 h 540"/>
                <a:gd name="T62" fmla="*/ 2147483646 w 372"/>
                <a:gd name="T63" fmla="*/ 2147483646 h 540"/>
                <a:gd name="T64" fmla="*/ 2147483646 w 372"/>
                <a:gd name="T65" fmla="*/ 2147483646 h 540"/>
                <a:gd name="T66" fmla="*/ 2147483646 w 372"/>
                <a:gd name="T67" fmla="*/ 2147483646 h 540"/>
                <a:gd name="T68" fmla="*/ 2147483646 w 372"/>
                <a:gd name="T69" fmla="*/ 2147483646 h 540"/>
                <a:gd name="T70" fmla="*/ 2147483646 w 372"/>
                <a:gd name="T71" fmla="*/ 2147483646 h 540"/>
                <a:gd name="T72" fmla="*/ 2147483646 w 372"/>
                <a:gd name="T73" fmla="*/ 2147483646 h 5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540"/>
                <a:gd name="T113" fmla="*/ 372 w 372"/>
                <a:gd name="T114" fmla="*/ 540 h 5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540">
                  <a:moveTo>
                    <a:pt x="0" y="6"/>
                  </a:moveTo>
                  <a:lnTo>
                    <a:pt x="102" y="6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68" y="6"/>
                  </a:lnTo>
                  <a:lnTo>
                    <a:pt x="210" y="12"/>
                  </a:lnTo>
                  <a:lnTo>
                    <a:pt x="348" y="12"/>
                  </a:lnTo>
                  <a:lnTo>
                    <a:pt x="354" y="18"/>
                  </a:lnTo>
                  <a:lnTo>
                    <a:pt x="354" y="30"/>
                  </a:lnTo>
                  <a:lnTo>
                    <a:pt x="342" y="48"/>
                  </a:lnTo>
                  <a:lnTo>
                    <a:pt x="336" y="66"/>
                  </a:lnTo>
                  <a:lnTo>
                    <a:pt x="348" y="96"/>
                  </a:lnTo>
                  <a:lnTo>
                    <a:pt x="348" y="114"/>
                  </a:lnTo>
                  <a:lnTo>
                    <a:pt x="354" y="120"/>
                  </a:lnTo>
                  <a:lnTo>
                    <a:pt x="354" y="132"/>
                  </a:lnTo>
                  <a:lnTo>
                    <a:pt x="360" y="138"/>
                  </a:lnTo>
                  <a:lnTo>
                    <a:pt x="360" y="168"/>
                  </a:lnTo>
                  <a:lnTo>
                    <a:pt x="366" y="180"/>
                  </a:lnTo>
                  <a:lnTo>
                    <a:pt x="366" y="216"/>
                  </a:lnTo>
                  <a:lnTo>
                    <a:pt x="318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300" y="264"/>
                  </a:lnTo>
                  <a:lnTo>
                    <a:pt x="312" y="306"/>
                  </a:lnTo>
                  <a:lnTo>
                    <a:pt x="318" y="312"/>
                  </a:lnTo>
                  <a:lnTo>
                    <a:pt x="318" y="324"/>
                  </a:lnTo>
                  <a:lnTo>
                    <a:pt x="324" y="330"/>
                  </a:lnTo>
                  <a:lnTo>
                    <a:pt x="318" y="348"/>
                  </a:lnTo>
                  <a:lnTo>
                    <a:pt x="300" y="366"/>
                  </a:lnTo>
                  <a:lnTo>
                    <a:pt x="288" y="390"/>
                  </a:lnTo>
                  <a:lnTo>
                    <a:pt x="288" y="408"/>
                  </a:lnTo>
                  <a:lnTo>
                    <a:pt x="300" y="414"/>
                  </a:lnTo>
                  <a:lnTo>
                    <a:pt x="300" y="432"/>
                  </a:lnTo>
                  <a:lnTo>
                    <a:pt x="324" y="444"/>
                  </a:lnTo>
                  <a:lnTo>
                    <a:pt x="336" y="468"/>
                  </a:lnTo>
                  <a:lnTo>
                    <a:pt x="342" y="486"/>
                  </a:lnTo>
                  <a:lnTo>
                    <a:pt x="354" y="486"/>
                  </a:lnTo>
                  <a:lnTo>
                    <a:pt x="366" y="492"/>
                  </a:lnTo>
                  <a:lnTo>
                    <a:pt x="372" y="504"/>
                  </a:lnTo>
                  <a:lnTo>
                    <a:pt x="300" y="504"/>
                  </a:lnTo>
                  <a:lnTo>
                    <a:pt x="294" y="510"/>
                  </a:lnTo>
                  <a:lnTo>
                    <a:pt x="282" y="510"/>
                  </a:lnTo>
                  <a:lnTo>
                    <a:pt x="276" y="522"/>
                  </a:lnTo>
                  <a:lnTo>
                    <a:pt x="204" y="528"/>
                  </a:lnTo>
                  <a:lnTo>
                    <a:pt x="198" y="534"/>
                  </a:lnTo>
                  <a:lnTo>
                    <a:pt x="168" y="534"/>
                  </a:lnTo>
                  <a:lnTo>
                    <a:pt x="156" y="540"/>
                  </a:lnTo>
                  <a:lnTo>
                    <a:pt x="150" y="528"/>
                  </a:lnTo>
                  <a:lnTo>
                    <a:pt x="132" y="516"/>
                  </a:lnTo>
                  <a:lnTo>
                    <a:pt x="126" y="504"/>
                  </a:lnTo>
                  <a:lnTo>
                    <a:pt x="114" y="498"/>
                  </a:lnTo>
                  <a:lnTo>
                    <a:pt x="90" y="474"/>
                  </a:lnTo>
                  <a:lnTo>
                    <a:pt x="84" y="456"/>
                  </a:lnTo>
                  <a:lnTo>
                    <a:pt x="84" y="444"/>
                  </a:lnTo>
                  <a:lnTo>
                    <a:pt x="96" y="420"/>
                  </a:lnTo>
                  <a:lnTo>
                    <a:pt x="96" y="408"/>
                  </a:lnTo>
                  <a:lnTo>
                    <a:pt x="72" y="348"/>
                  </a:lnTo>
                  <a:lnTo>
                    <a:pt x="60" y="330"/>
                  </a:lnTo>
                  <a:lnTo>
                    <a:pt x="60" y="294"/>
                  </a:lnTo>
                  <a:lnTo>
                    <a:pt x="54" y="252"/>
                  </a:lnTo>
                  <a:lnTo>
                    <a:pt x="72" y="210"/>
                  </a:lnTo>
                  <a:lnTo>
                    <a:pt x="78" y="198"/>
                  </a:lnTo>
                  <a:lnTo>
                    <a:pt x="72" y="174"/>
                  </a:lnTo>
                  <a:lnTo>
                    <a:pt x="78" y="150"/>
                  </a:lnTo>
                  <a:lnTo>
                    <a:pt x="60" y="120"/>
                  </a:lnTo>
                  <a:lnTo>
                    <a:pt x="60" y="90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63930EC-D818-4ACF-91C3-B0C9326DD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027363"/>
              <a:ext cx="544512" cy="277812"/>
            </a:xfrm>
            <a:custGeom>
              <a:avLst/>
              <a:gdLst>
                <a:gd name="T0" fmla="*/ 2147483646 w 354"/>
                <a:gd name="T1" fmla="*/ 2147483646 h 186"/>
                <a:gd name="T2" fmla="*/ 2147483646 w 354"/>
                <a:gd name="T3" fmla="*/ 2147483646 h 186"/>
                <a:gd name="T4" fmla="*/ 2147483646 w 354"/>
                <a:gd name="T5" fmla="*/ 2147483646 h 186"/>
                <a:gd name="T6" fmla="*/ 2147483646 w 354"/>
                <a:gd name="T7" fmla="*/ 2147483646 h 186"/>
                <a:gd name="T8" fmla="*/ 2147483646 w 354"/>
                <a:gd name="T9" fmla="*/ 2147483646 h 186"/>
                <a:gd name="T10" fmla="*/ 2147483646 w 354"/>
                <a:gd name="T11" fmla="*/ 2147483646 h 186"/>
                <a:gd name="T12" fmla="*/ 2147483646 w 354"/>
                <a:gd name="T13" fmla="*/ 2147483646 h 186"/>
                <a:gd name="T14" fmla="*/ 2147483646 w 354"/>
                <a:gd name="T15" fmla="*/ 2147483646 h 186"/>
                <a:gd name="T16" fmla="*/ 2147483646 w 354"/>
                <a:gd name="T17" fmla="*/ 2147483646 h 186"/>
                <a:gd name="T18" fmla="*/ 2147483646 w 354"/>
                <a:gd name="T19" fmla="*/ 2147483646 h 186"/>
                <a:gd name="T20" fmla="*/ 2147483646 w 354"/>
                <a:gd name="T21" fmla="*/ 2147483646 h 186"/>
                <a:gd name="T22" fmla="*/ 2147483646 w 354"/>
                <a:gd name="T23" fmla="*/ 2147483646 h 186"/>
                <a:gd name="T24" fmla="*/ 2147483646 w 354"/>
                <a:gd name="T25" fmla="*/ 2147483646 h 186"/>
                <a:gd name="T26" fmla="*/ 2147483646 w 354"/>
                <a:gd name="T27" fmla="*/ 2147483646 h 186"/>
                <a:gd name="T28" fmla="*/ 2147483646 w 354"/>
                <a:gd name="T29" fmla="*/ 2147483646 h 186"/>
                <a:gd name="T30" fmla="*/ 2147483646 w 354"/>
                <a:gd name="T31" fmla="*/ 2147483646 h 186"/>
                <a:gd name="T32" fmla="*/ 2147483646 w 354"/>
                <a:gd name="T33" fmla="*/ 2147483646 h 186"/>
                <a:gd name="T34" fmla="*/ 2147483646 w 354"/>
                <a:gd name="T35" fmla="*/ 2147483646 h 186"/>
                <a:gd name="T36" fmla="*/ 2147483646 w 354"/>
                <a:gd name="T37" fmla="*/ 2147483646 h 186"/>
                <a:gd name="T38" fmla="*/ 2147483646 w 354"/>
                <a:gd name="T39" fmla="*/ 2147483646 h 186"/>
                <a:gd name="T40" fmla="*/ 2147483646 w 354"/>
                <a:gd name="T41" fmla="*/ 2147483646 h 186"/>
                <a:gd name="T42" fmla="*/ 2147483646 w 354"/>
                <a:gd name="T43" fmla="*/ 2147483646 h 186"/>
                <a:gd name="T44" fmla="*/ 2147483646 w 354"/>
                <a:gd name="T45" fmla="*/ 2147483646 h 186"/>
                <a:gd name="T46" fmla="*/ 2147483646 w 354"/>
                <a:gd name="T47" fmla="*/ 2147483646 h 186"/>
                <a:gd name="T48" fmla="*/ 2147483646 w 354"/>
                <a:gd name="T49" fmla="*/ 2147483646 h 186"/>
                <a:gd name="T50" fmla="*/ 2147483646 w 354"/>
                <a:gd name="T51" fmla="*/ 2147483646 h 186"/>
                <a:gd name="T52" fmla="*/ 2147483646 w 354"/>
                <a:gd name="T53" fmla="*/ 2147483646 h 186"/>
                <a:gd name="T54" fmla="*/ 2147483646 w 354"/>
                <a:gd name="T55" fmla="*/ 2147483646 h 186"/>
                <a:gd name="T56" fmla="*/ 2147483646 w 354"/>
                <a:gd name="T57" fmla="*/ 2147483646 h 186"/>
                <a:gd name="T58" fmla="*/ 0 w 354"/>
                <a:gd name="T59" fmla="*/ 2147483646 h 186"/>
                <a:gd name="T60" fmla="*/ 0 w 354"/>
                <a:gd name="T61" fmla="*/ 0 h 186"/>
                <a:gd name="T62" fmla="*/ 2147483646 w 354"/>
                <a:gd name="T63" fmla="*/ 2147483646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186"/>
                <a:gd name="T98" fmla="*/ 354 w 35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186">
                  <a:moveTo>
                    <a:pt x="293" y="6"/>
                  </a:moveTo>
                  <a:lnTo>
                    <a:pt x="306" y="24"/>
                  </a:lnTo>
                  <a:lnTo>
                    <a:pt x="330" y="36"/>
                  </a:lnTo>
                  <a:lnTo>
                    <a:pt x="333" y="54"/>
                  </a:lnTo>
                  <a:lnTo>
                    <a:pt x="312" y="66"/>
                  </a:lnTo>
                  <a:lnTo>
                    <a:pt x="318" y="84"/>
                  </a:lnTo>
                  <a:lnTo>
                    <a:pt x="315" y="96"/>
                  </a:lnTo>
                  <a:lnTo>
                    <a:pt x="306" y="108"/>
                  </a:lnTo>
                  <a:lnTo>
                    <a:pt x="312" y="120"/>
                  </a:lnTo>
                  <a:lnTo>
                    <a:pt x="354" y="120"/>
                  </a:lnTo>
                  <a:lnTo>
                    <a:pt x="354" y="150"/>
                  </a:lnTo>
                  <a:lnTo>
                    <a:pt x="342" y="186"/>
                  </a:lnTo>
                  <a:lnTo>
                    <a:pt x="308" y="183"/>
                  </a:lnTo>
                  <a:lnTo>
                    <a:pt x="312" y="180"/>
                  </a:lnTo>
                  <a:lnTo>
                    <a:pt x="306" y="180"/>
                  </a:lnTo>
                  <a:lnTo>
                    <a:pt x="306" y="174"/>
                  </a:lnTo>
                  <a:lnTo>
                    <a:pt x="264" y="174"/>
                  </a:lnTo>
                  <a:lnTo>
                    <a:pt x="264" y="186"/>
                  </a:lnTo>
                  <a:lnTo>
                    <a:pt x="96" y="186"/>
                  </a:lnTo>
                  <a:lnTo>
                    <a:pt x="66" y="180"/>
                  </a:lnTo>
                  <a:lnTo>
                    <a:pt x="78" y="162"/>
                  </a:lnTo>
                  <a:lnTo>
                    <a:pt x="66" y="132"/>
                  </a:lnTo>
                  <a:lnTo>
                    <a:pt x="57" y="98"/>
                  </a:lnTo>
                  <a:lnTo>
                    <a:pt x="21" y="95"/>
                  </a:lnTo>
                  <a:lnTo>
                    <a:pt x="18" y="87"/>
                  </a:lnTo>
                  <a:lnTo>
                    <a:pt x="11" y="77"/>
                  </a:lnTo>
                  <a:lnTo>
                    <a:pt x="14" y="47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93" y="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34ABA66-E63D-4D54-8F42-87128B57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2792413"/>
              <a:ext cx="500062" cy="568325"/>
            </a:xfrm>
            <a:custGeom>
              <a:avLst/>
              <a:gdLst>
                <a:gd name="T0" fmla="*/ 2147483646 w 324"/>
                <a:gd name="T1" fmla="*/ 2147483646 h 378"/>
                <a:gd name="T2" fmla="*/ 2147483646 w 324"/>
                <a:gd name="T3" fmla="*/ 2147483646 h 378"/>
                <a:gd name="T4" fmla="*/ 2147483646 w 324"/>
                <a:gd name="T5" fmla="*/ 2147483646 h 378"/>
                <a:gd name="T6" fmla="*/ 2147483646 w 324"/>
                <a:gd name="T7" fmla="*/ 2147483646 h 378"/>
                <a:gd name="T8" fmla="*/ 2147483646 w 324"/>
                <a:gd name="T9" fmla="*/ 2147483646 h 378"/>
                <a:gd name="T10" fmla="*/ 2147483646 w 324"/>
                <a:gd name="T11" fmla="*/ 2147483646 h 378"/>
                <a:gd name="T12" fmla="*/ 2147483646 w 324"/>
                <a:gd name="T13" fmla="*/ 2147483646 h 378"/>
                <a:gd name="T14" fmla="*/ 2147483646 w 324"/>
                <a:gd name="T15" fmla="*/ 2147483646 h 378"/>
                <a:gd name="T16" fmla="*/ 2147483646 w 324"/>
                <a:gd name="T17" fmla="*/ 2147483646 h 378"/>
                <a:gd name="T18" fmla="*/ 2147483646 w 324"/>
                <a:gd name="T19" fmla="*/ 2147483646 h 378"/>
                <a:gd name="T20" fmla="*/ 0 w 324"/>
                <a:gd name="T21" fmla="*/ 2147483646 h 378"/>
                <a:gd name="T22" fmla="*/ 0 w 324"/>
                <a:gd name="T23" fmla="*/ 2147483646 h 378"/>
                <a:gd name="T24" fmla="*/ 2147483646 w 324"/>
                <a:gd name="T25" fmla="*/ 2147483646 h 378"/>
                <a:gd name="T26" fmla="*/ 2147483646 w 324"/>
                <a:gd name="T27" fmla="*/ 2147483646 h 378"/>
                <a:gd name="T28" fmla="*/ 2147483646 w 324"/>
                <a:gd name="T29" fmla="*/ 2147483646 h 378"/>
                <a:gd name="T30" fmla="*/ 2147483646 w 324"/>
                <a:gd name="T31" fmla="*/ 2147483646 h 378"/>
                <a:gd name="T32" fmla="*/ 2147483646 w 324"/>
                <a:gd name="T33" fmla="*/ 2147483646 h 378"/>
                <a:gd name="T34" fmla="*/ 2147483646 w 324"/>
                <a:gd name="T35" fmla="*/ 2147483646 h 378"/>
                <a:gd name="T36" fmla="*/ 2147483646 w 324"/>
                <a:gd name="T37" fmla="*/ 2147483646 h 378"/>
                <a:gd name="T38" fmla="*/ 2147483646 w 324"/>
                <a:gd name="T39" fmla="*/ 2147483646 h 378"/>
                <a:gd name="T40" fmla="*/ 2147483646 w 324"/>
                <a:gd name="T41" fmla="*/ 2147483646 h 378"/>
                <a:gd name="T42" fmla="*/ 2147483646 w 324"/>
                <a:gd name="T43" fmla="*/ 2147483646 h 378"/>
                <a:gd name="T44" fmla="*/ 2147483646 w 324"/>
                <a:gd name="T45" fmla="*/ 2147483646 h 378"/>
                <a:gd name="T46" fmla="*/ 2147483646 w 324"/>
                <a:gd name="T47" fmla="*/ 2147483646 h 378"/>
                <a:gd name="T48" fmla="*/ 2147483646 w 324"/>
                <a:gd name="T49" fmla="*/ 2147483646 h 378"/>
                <a:gd name="T50" fmla="*/ 2147483646 w 324"/>
                <a:gd name="T51" fmla="*/ 2147483646 h 378"/>
                <a:gd name="T52" fmla="*/ 2147483646 w 324"/>
                <a:gd name="T53" fmla="*/ 2147483646 h 378"/>
                <a:gd name="T54" fmla="*/ 2147483646 w 324"/>
                <a:gd name="T55" fmla="*/ 2147483646 h 378"/>
                <a:gd name="T56" fmla="*/ 2147483646 w 324"/>
                <a:gd name="T57" fmla="*/ 2147483646 h 378"/>
                <a:gd name="T58" fmla="*/ 2147483646 w 324"/>
                <a:gd name="T59" fmla="*/ 2147483646 h 378"/>
                <a:gd name="T60" fmla="*/ 2147483646 w 324"/>
                <a:gd name="T61" fmla="*/ 2147483646 h 378"/>
                <a:gd name="T62" fmla="*/ 2147483646 w 324"/>
                <a:gd name="T63" fmla="*/ 2147483646 h 378"/>
                <a:gd name="T64" fmla="*/ 2147483646 w 324"/>
                <a:gd name="T65" fmla="*/ 2147483646 h 378"/>
                <a:gd name="T66" fmla="*/ 2147483646 w 324"/>
                <a:gd name="T67" fmla="*/ 2147483646 h 378"/>
                <a:gd name="T68" fmla="*/ 2147483646 w 324"/>
                <a:gd name="T69" fmla="*/ 2147483646 h 378"/>
                <a:gd name="T70" fmla="*/ 2147483646 w 324"/>
                <a:gd name="T71" fmla="*/ 2147483646 h 378"/>
                <a:gd name="T72" fmla="*/ 2147483646 w 324"/>
                <a:gd name="T73" fmla="*/ 2147483646 h 378"/>
                <a:gd name="T74" fmla="*/ 2147483646 w 324"/>
                <a:gd name="T75" fmla="*/ 2147483646 h 378"/>
                <a:gd name="T76" fmla="*/ 2147483646 w 324"/>
                <a:gd name="T77" fmla="*/ 2147483646 h 378"/>
                <a:gd name="T78" fmla="*/ 2147483646 w 324"/>
                <a:gd name="T79" fmla="*/ 2147483646 h 378"/>
                <a:gd name="T80" fmla="*/ 2147483646 w 324"/>
                <a:gd name="T81" fmla="*/ 2147483646 h 378"/>
                <a:gd name="T82" fmla="*/ 2147483646 w 324"/>
                <a:gd name="T83" fmla="*/ 2147483646 h 378"/>
                <a:gd name="T84" fmla="*/ 2147483646 w 324"/>
                <a:gd name="T85" fmla="*/ 2147483646 h 378"/>
                <a:gd name="T86" fmla="*/ 2147483646 w 324"/>
                <a:gd name="T87" fmla="*/ 2147483646 h 378"/>
                <a:gd name="T88" fmla="*/ 2147483646 w 324"/>
                <a:gd name="T89" fmla="*/ 2147483646 h 378"/>
                <a:gd name="T90" fmla="*/ 2147483646 w 324"/>
                <a:gd name="T91" fmla="*/ 2147483646 h 378"/>
                <a:gd name="T92" fmla="*/ 2147483646 w 324"/>
                <a:gd name="T93" fmla="*/ 2147483646 h 378"/>
                <a:gd name="T94" fmla="*/ 2147483646 w 324"/>
                <a:gd name="T95" fmla="*/ 2147483646 h 378"/>
                <a:gd name="T96" fmla="*/ 2147483646 w 324"/>
                <a:gd name="T97" fmla="*/ 0 h 378"/>
                <a:gd name="T98" fmla="*/ 2147483646 w 324"/>
                <a:gd name="T99" fmla="*/ 2147483646 h 378"/>
                <a:gd name="T100" fmla="*/ 2147483646 w 324"/>
                <a:gd name="T101" fmla="*/ 2147483646 h 3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"/>
                <a:gd name="T154" fmla="*/ 0 h 378"/>
                <a:gd name="T155" fmla="*/ 324 w 324"/>
                <a:gd name="T156" fmla="*/ 378 h 3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" h="378">
                  <a:moveTo>
                    <a:pt x="168" y="30"/>
                  </a:moveTo>
                  <a:lnTo>
                    <a:pt x="150" y="36"/>
                  </a:lnTo>
                  <a:lnTo>
                    <a:pt x="150" y="48"/>
                  </a:lnTo>
                  <a:lnTo>
                    <a:pt x="138" y="60"/>
                  </a:lnTo>
                  <a:lnTo>
                    <a:pt x="131" y="83"/>
                  </a:lnTo>
                  <a:lnTo>
                    <a:pt x="114" y="84"/>
                  </a:lnTo>
                  <a:lnTo>
                    <a:pt x="102" y="102"/>
                  </a:lnTo>
                  <a:lnTo>
                    <a:pt x="105" y="116"/>
                  </a:lnTo>
                  <a:lnTo>
                    <a:pt x="84" y="120"/>
                  </a:lnTo>
                  <a:lnTo>
                    <a:pt x="84" y="126"/>
                  </a:lnTo>
                  <a:lnTo>
                    <a:pt x="0" y="126"/>
                  </a:lnTo>
                  <a:lnTo>
                    <a:pt x="0" y="162"/>
                  </a:lnTo>
                  <a:lnTo>
                    <a:pt x="6" y="174"/>
                  </a:lnTo>
                  <a:lnTo>
                    <a:pt x="36" y="192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18" y="222"/>
                  </a:lnTo>
                  <a:lnTo>
                    <a:pt x="24" y="246"/>
                  </a:lnTo>
                  <a:lnTo>
                    <a:pt x="12" y="264"/>
                  </a:lnTo>
                  <a:lnTo>
                    <a:pt x="18" y="276"/>
                  </a:lnTo>
                  <a:lnTo>
                    <a:pt x="60" y="276"/>
                  </a:lnTo>
                  <a:lnTo>
                    <a:pt x="60" y="312"/>
                  </a:lnTo>
                  <a:lnTo>
                    <a:pt x="48" y="342"/>
                  </a:lnTo>
                  <a:lnTo>
                    <a:pt x="42" y="366"/>
                  </a:lnTo>
                  <a:lnTo>
                    <a:pt x="48" y="378"/>
                  </a:lnTo>
                  <a:lnTo>
                    <a:pt x="138" y="378"/>
                  </a:lnTo>
                  <a:lnTo>
                    <a:pt x="144" y="372"/>
                  </a:lnTo>
                  <a:lnTo>
                    <a:pt x="168" y="378"/>
                  </a:lnTo>
                  <a:lnTo>
                    <a:pt x="198" y="360"/>
                  </a:lnTo>
                  <a:lnTo>
                    <a:pt x="222" y="354"/>
                  </a:lnTo>
                  <a:lnTo>
                    <a:pt x="234" y="324"/>
                  </a:lnTo>
                  <a:lnTo>
                    <a:pt x="234" y="312"/>
                  </a:lnTo>
                  <a:lnTo>
                    <a:pt x="252" y="294"/>
                  </a:lnTo>
                  <a:lnTo>
                    <a:pt x="264" y="288"/>
                  </a:lnTo>
                  <a:lnTo>
                    <a:pt x="282" y="282"/>
                  </a:lnTo>
                  <a:lnTo>
                    <a:pt x="300" y="282"/>
                  </a:lnTo>
                  <a:lnTo>
                    <a:pt x="312" y="264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276" y="204"/>
                  </a:lnTo>
                  <a:lnTo>
                    <a:pt x="276" y="192"/>
                  </a:lnTo>
                  <a:lnTo>
                    <a:pt x="204" y="126"/>
                  </a:lnTo>
                  <a:lnTo>
                    <a:pt x="216" y="96"/>
                  </a:lnTo>
                  <a:lnTo>
                    <a:pt x="204" y="78"/>
                  </a:lnTo>
                  <a:lnTo>
                    <a:pt x="210" y="54"/>
                  </a:lnTo>
                  <a:lnTo>
                    <a:pt x="228" y="36"/>
                  </a:lnTo>
                  <a:lnTo>
                    <a:pt x="216" y="24"/>
                  </a:lnTo>
                  <a:lnTo>
                    <a:pt x="216" y="12"/>
                  </a:lnTo>
                  <a:lnTo>
                    <a:pt x="198" y="0"/>
                  </a:lnTo>
                  <a:lnTo>
                    <a:pt x="198" y="12"/>
                  </a:lnTo>
                  <a:lnTo>
                    <a:pt x="168" y="3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265A51B-C9FD-488B-A767-CDEE25BCA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287713"/>
              <a:ext cx="501650" cy="304800"/>
            </a:xfrm>
            <a:custGeom>
              <a:avLst/>
              <a:gdLst>
                <a:gd name="T0" fmla="*/ 2147483646 w 324"/>
                <a:gd name="T1" fmla="*/ 2147483646 h 204"/>
                <a:gd name="T2" fmla="*/ 2147483646 w 324"/>
                <a:gd name="T3" fmla="*/ 0 h 204"/>
                <a:gd name="T4" fmla="*/ 2147483646 w 324"/>
                <a:gd name="T5" fmla="*/ 0 h 204"/>
                <a:gd name="T6" fmla="*/ 2147483646 w 324"/>
                <a:gd name="T7" fmla="*/ 2147483646 h 204"/>
                <a:gd name="T8" fmla="*/ 2147483646 w 324"/>
                <a:gd name="T9" fmla="*/ 2147483646 h 204"/>
                <a:gd name="T10" fmla="*/ 2147483646 w 324"/>
                <a:gd name="T11" fmla="*/ 2147483646 h 204"/>
                <a:gd name="T12" fmla="*/ 2147483646 w 324"/>
                <a:gd name="T13" fmla="*/ 2147483646 h 204"/>
                <a:gd name="T14" fmla="*/ 2147483646 w 324"/>
                <a:gd name="T15" fmla="*/ 2147483646 h 204"/>
                <a:gd name="T16" fmla="*/ 2147483646 w 324"/>
                <a:gd name="T17" fmla="*/ 2147483646 h 204"/>
                <a:gd name="T18" fmla="*/ 2147483646 w 324"/>
                <a:gd name="T19" fmla="*/ 2147483646 h 204"/>
                <a:gd name="T20" fmla="*/ 2147483646 w 324"/>
                <a:gd name="T21" fmla="*/ 2147483646 h 204"/>
                <a:gd name="T22" fmla="*/ 2147483646 w 324"/>
                <a:gd name="T23" fmla="*/ 2147483646 h 204"/>
                <a:gd name="T24" fmla="*/ 2147483646 w 324"/>
                <a:gd name="T25" fmla="*/ 2147483646 h 204"/>
                <a:gd name="T26" fmla="*/ 2147483646 w 324"/>
                <a:gd name="T27" fmla="*/ 2147483646 h 204"/>
                <a:gd name="T28" fmla="*/ 2147483646 w 324"/>
                <a:gd name="T29" fmla="*/ 2147483646 h 204"/>
                <a:gd name="T30" fmla="*/ 2147483646 w 324"/>
                <a:gd name="T31" fmla="*/ 2147483646 h 204"/>
                <a:gd name="T32" fmla="*/ 2147483646 w 324"/>
                <a:gd name="T33" fmla="*/ 2147483646 h 204"/>
                <a:gd name="T34" fmla="*/ 2147483646 w 324"/>
                <a:gd name="T35" fmla="*/ 2147483646 h 204"/>
                <a:gd name="T36" fmla="*/ 2147483646 w 324"/>
                <a:gd name="T37" fmla="*/ 2147483646 h 204"/>
                <a:gd name="T38" fmla="*/ 2147483646 w 324"/>
                <a:gd name="T39" fmla="*/ 2147483646 h 204"/>
                <a:gd name="T40" fmla="*/ 2147483646 w 324"/>
                <a:gd name="T41" fmla="*/ 2147483646 h 204"/>
                <a:gd name="T42" fmla="*/ 2147483646 w 324"/>
                <a:gd name="T43" fmla="*/ 2147483646 h 204"/>
                <a:gd name="T44" fmla="*/ 2147483646 w 324"/>
                <a:gd name="T45" fmla="*/ 2147483646 h 204"/>
                <a:gd name="T46" fmla="*/ 2147483646 w 324"/>
                <a:gd name="T47" fmla="*/ 2147483646 h 204"/>
                <a:gd name="T48" fmla="*/ 2147483646 w 324"/>
                <a:gd name="T49" fmla="*/ 2147483646 h 204"/>
                <a:gd name="T50" fmla="*/ 2147483646 w 324"/>
                <a:gd name="T51" fmla="*/ 2147483646 h 204"/>
                <a:gd name="T52" fmla="*/ 2147483646 w 324"/>
                <a:gd name="T53" fmla="*/ 2147483646 h 204"/>
                <a:gd name="T54" fmla="*/ 2147483646 w 324"/>
                <a:gd name="T55" fmla="*/ 2147483646 h 204"/>
                <a:gd name="T56" fmla="*/ 2147483646 w 324"/>
                <a:gd name="T57" fmla="*/ 2147483646 h 204"/>
                <a:gd name="T58" fmla="*/ 2147483646 w 324"/>
                <a:gd name="T59" fmla="*/ 2147483646 h 204"/>
                <a:gd name="T60" fmla="*/ 2147483646 w 324"/>
                <a:gd name="T61" fmla="*/ 2147483646 h 204"/>
                <a:gd name="T62" fmla="*/ 0 w 324"/>
                <a:gd name="T63" fmla="*/ 2147483646 h 204"/>
                <a:gd name="T64" fmla="*/ 0 w 324"/>
                <a:gd name="T65" fmla="*/ 2147483646 h 204"/>
                <a:gd name="T66" fmla="*/ 2147483646 w 324"/>
                <a:gd name="T67" fmla="*/ 2147483646 h 204"/>
                <a:gd name="T68" fmla="*/ 2147483646 w 324"/>
                <a:gd name="T69" fmla="*/ 2147483646 h 204"/>
                <a:gd name="T70" fmla="*/ 2147483646 w 324"/>
                <a:gd name="T71" fmla="*/ 2147483646 h 204"/>
                <a:gd name="T72" fmla="*/ 2147483646 w 324"/>
                <a:gd name="T73" fmla="*/ 2147483646 h 204"/>
                <a:gd name="T74" fmla="*/ 2147483646 w 324"/>
                <a:gd name="T75" fmla="*/ 2147483646 h 2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4"/>
                <a:gd name="T115" fmla="*/ 0 h 204"/>
                <a:gd name="T116" fmla="*/ 324 w 324"/>
                <a:gd name="T117" fmla="*/ 204 h 2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4" h="204">
                  <a:moveTo>
                    <a:pt x="210" y="12"/>
                  </a:moveTo>
                  <a:lnTo>
                    <a:pt x="210" y="0"/>
                  </a:lnTo>
                  <a:lnTo>
                    <a:pt x="252" y="0"/>
                  </a:lnTo>
                  <a:lnTo>
                    <a:pt x="252" y="6"/>
                  </a:lnTo>
                  <a:lnTo>
                    <a:pt x="258" y="12"/>
                  </a:lnTo>
                  <a:lnTo>
                    <a:pt x="288" y="12"/>
                  </a:lnTo>
                  <a:lnTo>
                    <a:pt x="282" y="30"/>
                  </a:lnTo>
                  <a:lnTo>
                    <a:pt x="288" y="48"/>
                  </a:lnTo>
                  <a:lnTo>
                    <a:pt x="276" y="60"/>
                  </a:lnTo>
                  <a:lnTo>
                    <a:pt x="282" y="90"/>
                  </a:lnTo>
                  <a:lnTo>
                    <a:pt x="276" y="102"/>
                  </a:lnTo>
                  <a:lnTo>
                    <a:pt x="282" y="126"/>
                  </a:lnTo>
                  <a:lnTo>
                    <a:pt x="294" y="144"/>
                  </a:lnTo>
                  <a:lnTo>
                    <a:pt x="312" y="150"/>
                  </a:lnTo>
                  <a:lnTo>
                    <a:pt x="324" y="180"/>
                  </a:lnTo>
                  <a:lnTo>
                    <a:pt x="312" y="192"/>
                  </a:lnTo>
                  <a:lnTo>
                    <a:pt x="312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14" y="180"/>
                  </a:lnTo>
                  <a:lnTo>
                    <a:pt x="96" y="168"/>
                  </a:lnTo>
                  <a:lnTo>
                    <a:pt x="90" y="156"/>
                  </a:lnTo>
                  <a:lnTo>
                    <a:pt x="90" y="144"/>
                  </a:lnTo>
                  <a:lnTo>
                    <a:pt x="92" y="141"/>
                  </a:lnTo>
                  <a:lnTo>
                    <a:pt x="84" y="126"/>
                  </a:lnTo>
                  <a:lnTo>
                    <a:pt x="96" y="114"/>
                  </a:lnTo>
                  <a:lnTo>
                    <a:pt x="96" y="96"/>
                  </a:lnTo>
                  <a:lnTo>
                    <a:pt x="84" y="84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18" y="60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42" y="12"/>
                  </a:lnTo>
                  <a:lnTo>
                    <a:pt x="210" y="1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37448707-DF18-49FE-AD22-BFB891B87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171825"/>
              <a:ext cx="369888" cy="601663"/>
            </a:xfrm>
            <a:custGeom>
              <a:avLst/>
              <a:gdLst>
                <a:gd name="T0" fmla="*/ 2147483646 w 241"/>
                <a:gd name="T1" fmla="*/ 0 h 402"/>
                <a:gd name="T2" fmla="*/ 2147483646 w 241"/>
                <a:gd name="T3" fmla="*/ 2147483646 h 402"/>
                <a:gd name="T4" fmla="*/ 2147483646 w 241"/>
                <a:gd name="T5" fmla="*/ 2147483646 h 402"/>
                <a:gd name="T6" fmla="*/ 2147483646 w 241"/>
                <a:gd name="T7" fmla="*/ 2147483646 h 402"/>
                <a:gd name="T8" fmla="*/ 2147483646 w 241"/>
                <a:gd name="T9" fmla="*/ 2147483646 h 402"/>
                <a:gd name="T10" fmla="*/ 2147483646 w 241"/>
                <a:gd name="T11" fmla="*/ 2147483646 h 402"/>
                <a:gd name="T12" fmla="*/ 2147483646 w 241"/>
                <a:gd name="T13" fmla="*/ 2147483646 h 402"/>
                <a:gd name="T14" fmla="*/ 2147483646 w 241"/>
                <a:gd name="T15" fmla="*/ 2147483646 h 402"/>
                <a:gd name="T16" fmla="*/ 2147483646 w 241"/>
                <a:gd name="T17" fmla="*/ 2147483646 h 402"/>
                <a:gd name="T18" fmla="*/ 2147483646 w 241"/>
                <a:gd name="T19" fmla="*/ 2147483646 h 402"/>
                <a:gd name="T20" fmla="*/ 2147483646 w 241"/>
                <a:gd name="T21" fmla="*/ 2147483646 h 402"/>
                <a:gd name="T22" fmla="*/ 2147483646 w 241"/>
                <a:gd name="T23" fmla="*/ 2147483646 h 402"/>
                <a:gd name="T24" fmla="*/ 2147483646 w 241"/>
                <a:gd name="T25" fmla="*/ 2147483646 h 402"/>
                <a:gd name="T26" fmla="*/ 2147483646 w 241"/>
                <a:gd name="T27" fmla="*/ 2147483646 h 402"/>
                <a:gd name="T28" fmla="*/ 2147483646 w 241"/>
                <a:gd name="T29" fmla="*/ 2147483646 h 402"/>
                <a:gd name="T30" fmla="*/ 2147483646 w 241"/>
                <a:gd name="T31" fmla="*/ 2147483646 h 402"/>
                <a:gd name="T32" fmla="*/ 2147483646 w 241"/>
                <a:gd name="T33" fmla="*/ 2147483646 h 402"/>
                <a:gd name="T34" fmla="*/ 2147483646 w 241"/>
                <a:gd name="T35" fmla="*/ 2147483646 h 402"/>
                <a:gd name="T36" fmla="*/ 2147483646 w 241"/>
                <a:gd name="T37" fmla="*/ 2147483646 h 402"/>
                <a:gd name="T38" fmla="*/ 2147483646 w 241"/>
                <a:gd name="T39" fmla="*/ 2147483646 h 402"/>
                <a:gd name="T40" fmla="*/ 2147483646 w 241"/>
                <a:gd name="T41" fmla="*/ 2147483646 h 402"/>
                <a:gd name="T42" fmla="*/ 2147483646 w 241"/>
                <a:gd name="T43" fmla="*/ 2147483646 h 402"/>
                <a:gd name="T44" fmla="*/ 2147483646 w 241"/>
                <a:gd name="T45" fmla="*/ 2147483646 h 402"/>
                <a:gd name="T46" fmla="*/ 2147483646 w 241"/>
                <a:gd name="T47" fmla="*/ 2147483646 h 402"/>
                <a:gd name="T48" fmla="*/ 2147483646 w 241"/>
                <a:gd name="T49" fmla="*/ 2147483646 h 402"/>
                <a:gd name="T50" fmla="*/ 2147483646 w 241"/>
                <a:gd name="T51" fmla="*/ 2147483646 h 402"/>
                <a:gd name="T52" fmla="*/ 2147483646 w 241"/>
                <a:gd name="T53" fmla="*/ 2147483646 h 402"/>
                <a:gd name="T54" fmla="*/ 2147483646 w 241"/>
                <a:gd name="T55" fmla="*/ 2147483646 h 402"/>
                <a:gd name="T56" fmla="*/ 2147483646 w 241"/>
                <a:gd name="T57" fmla="*/ 2147483646 h 402"/>
                <a:gd name="T58" fmla="*/ 2147483646 w 241"/>
                <a:gd name="T59" fmla="*/ 2147483646 h 402"/>
                <a:gd name="T60" fmla="*/ 2147483646 w 241"/>
                <a:gd name="T61" fmla="*/ 2147483646 h 402"/>
                <a:gd name="T62" fmla="*/ 2147483646 w 241"/>
                <a:gd name="T63" fmla="*/ 2147483646 h 402"/>
                <a:gd name="T64" fmla="*/ 2147483646 w 241"/>
                <a:gd name="T65" fmla="*/ 2147483646 h 402"/>
                <a:gd name="T66" fmla="*/ 2147483646 w 241"/>
                <a:gd name="T67" fmla="*/ 2147483646 h 402"/>
                <a:gd name="T68" fmla="*/ 2147483646 w 241"/>
                <a:gd name="T69" fmla="*/ 2147483646 h 402"/>
                <a:gd name="T70" fmla="*/ 2147483646 w 241"/>
                <a:gd name="T71" fmla="*/ 2147483646 h 402"/>
                <a:gd name="T72" fmla="*/ 2147483646 w 241"/>
                <a:gd name="T73" fmla="*/ 2147483646 h 402"/>
                <a:gd name="T74" fmla="*/ 2147483646 w 241"/>
                <a:gd name="T75" fmla="*/ 2147483646 h 402"/>
                <a:gd name="T76" fmla="*/ 2147483646 w 241"/>
                <a:gd name="T77" fmla="*/ 2147483646 h 402"/>
                <a:gd name="T78" fmla="*/ 2147483646 w 241"/>
                <a:gd name="T79" fmla="*/ 2147483646 h 402"/>
                <a:gd name="T80" fmla="*/ 2147483646 w 241"/>
                <a:gd name="T81" fmla="*/ 2147483646 h 402"/>
                <a:gd name="T82" fmla="*/ 2147483646 w 241"/>
                <a:gd name="T83" fmla="*/ 2147483646 h 402"/>
                <a:gd name="T84" fmla="*/ 2147483646 w 241"/>
                <a:gd name="T85" fmla="*/ 2147483646 h 402"/>
                <a:gd name="T86" fmla="*/ 2147483646 w 241"/>
                <a:gd name="T87" fmla="*/ 2147483646 h 402"/>
                <a:gd name="T88" fmla="*/ 2147483646 w 241"/>
                <a:gd name="T89" fmla="*/ 2147483646 h 402"/>
                <a:gd name="T90" fmla="*/ 2147483646 w 241"/>
                <a:gd name="T91" fmla="*/ 2147483646 h 402"/>
                <a:gd name="T92" fmla="*/ 2147483646 w 241"/>
                <a:gd name="T93" fmla="*/ 2147483646 h 402"/>
                <a:gd name="T94" fmla="*/ 2147483646 w 241"/>
                <a:gd name="T95" fmla="*/ 2147483646 h 402"/>
                <a:gd name="T96" fmla="*/ 0 w 241"/>
                <a:gd name="T97" fmla="*/ 2147483646 h 402"/>
                <a:gd name="T98" fmla="*/ 2147483646 w 241"/>
                <a:gd name="T99" fmla="*/ 2147483646 h 402"/>
                <a:gd name="T100" fmla="*/ 2147483646 w 241"/>
                <a:gd name="T101" fmla="*/ 2147483646 h 402"/>
                <a:gd name="T102" fmla="*/ 2147483646 w 241"/>
                <a:gd name="T103" fmla="*/ 2147483646 h 402"/>
                <a:gd name="T104" fmla="*/ 2147483646 w 241"/>
                <a:gd name="T105" fmla="*/ 2147483646 h 402"/>
                <a:gd name="T106" fmla="*/ 2147483646 w 241"/>
                <a:gd name="T107" fmla="*/ 2147483646 h 402"/>
                <a:gd name="T108" fmla="*/ 2147483646 w 241"/>
                <a:gd name="T109" fmla="*/ 2147483646 h 402"/>
                <a:gd name="T110" fmla="*/ 2147483646 w 241"/>
                <a:gd name="T111" fmla="*/ 2147483646 h 402"/>
                <a:gd name="T112" fmla="*/ 2147483646 w 241"/>
                <a:gd name="T113" fmla="*/ 2147483646 h 402"/>
                <a:gd name="T114" fmla="*/ 2147483646 w 241"/>
                <a:gd name="T115" fmla="*/ 2147483646 h 402"/>
                <a:gd name="T116" fmla="*/ 2147483646 w 241"/>
                <a:gd name="T117" fmla="*/ 0 h 402"/>
                <a:gd name="T118" fmla="*/ 2147483646 w 241"/>
                <a:gd name="T119" fmla="*/ 0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21" y="0"/>
                  </a:moveTo>
                  <a:lnTo>
                    <a:pt x="127" y="36"/>
                  </a:lnTo>
                  <a:lnTo>
                    <a:pt x="139" y="66"/>
                  </a:lnTo>
                  <a:lnTo>
                    <a:pt x="127" y="84"/>
                  </a:lnTo>
                  <a:lnTo>
                    <a:pt x="118" y="90"/>
                  </a:lnTo>
                  <a:lnTo>
                    <a:pt x="121" y="90"/>
                  </a:lnTo>
                  <a:lnTo>
                    <a:pt x="115" y="102"/>
                  </a:lnTo>
                  <a:lnTo>
                    <a:pt x="115" y="126"/>
                  </a:lnTo>
                  <a:lnTo>
                    <a:pt x="139" y="138"/>
                  </a:lnTo>
                  <a:lnTo>
                    <a:pt x="145" y="150"/>
                  </a:lnTo>
                  <a:lnTo>
                    <a:pt x="145" y="162"/>
                  </a:lnTo>
                  <a:lnTo>
                    <a:pt x="199" y="162"/>
                  </a:lnTo>
                  <a:lnTo>
                    <a:pt x="211" y="174"/>
                  </a:lnTo>
                  <a:lnTo>
                    <a:pt x="211" y="192"/>
                  </a:lnTo>
                  <a:lnTo>
                    <a:pt x="199" y="204"/>
                  </a:lnTo>
                  <a:lnTo>
                    <a:pt x="205" y="216"/>
                  </a:lnTo>
                  <a:lnTo>
                    <a:pt x="205" y="234"/>
                  </a:lnTo>
                  <a:lnTo>
                    <a:pt x="211" y="246"/>
                  </a:lnTo>
                  <a:lnTo>
                    <a:pt x="229" y="258"/>
                  </a:lnTo>
                  <a:lnTo>
                    <a:pt x="235" y="282"/>
                  </a:lnTo>
                  <a:lnTo>
                    <a:pt x="229" y="288"/>
                  </a:lnTo>
                  <a:lnTo>
                    <a:pt x="229" y="300"/>
                  </a:lnTo>
                  <a:lnTo>
                    <a:pt x="235" y="306"/>
                  </a:lnTo>
                  <a:lnTo>
                    <a:pt x="235" y="318"/>
                  </a:lnTo>
                  <a:lnTo>
                    <a:pt x="241" y="318"/>
                  </a:lnTo>
                  <a:lnTo>
                    <a:pt x="232" y="326"/>
                  </a:lnTo>
                  <a:lnTo>
                    <a:pt x="237" y="336"/>
                  </a:lnTo>
                  <a:lnTo>
                    <a:pt x="229" y="348"/>
                  </a:lnTo>
                  <a:lnTo>
                    <a:pt x="231" y="360"/>
                  </a:lnTo>
                  <a:lnTo>
                    <a:pt x="213" y="390"/>
                  </a:lnTo>
                  <a:lnTo>
                    <a:pt x="157" y="402"/>
                  </a:lnTo>
                  <a:lnTo>
                    <a:pt x="147" y="389"/>
                  </a:lnTo>
                  <a:lnTo>
                    <a:pt x="139" y="384"/>
                  </a:lnTo>
                  <a:lnTo>
                    <a:pt x="133" y="366"/>
                  </a:lnTo>
                  <a:lnTo>
                    <a:pt x="123" y="359"/>
                  </a:lnTo>
                  <a:lnTo>
                    <a:pt x="121" y="336"/>
                  </a:lnTo>
                  <a:lnTo>
                    <a:pt x="109" y="336"/>
                  </a:lnTo>
                  <a:lnTo>
                    <a:pt x="109" y="324"/>
                  </a:lnTo>
                  <a:lnTo>
                    <a:pt x="103" y="318"/>
                  </a:lnTo>
                  <a:lnTo>
                    <a:pt x="103" y="312"/>
                  </a:lnTo>
                  <a:lnTo>
                    <a:pt x="85" y="312"/>
                  </a:lnTo>
                  <a:lnTo>
                    <a:pt x="79" y="303"/>
                  </a:lnTo>
                  <a:lnTo>
                    <a:pt x="67" y="294"/>
                  </a:lnTo>
                  <a:lnTo>
                    <a:pt x="55" y="294"/>
                  </a:lnTo>
                  <a:lnTo>
                    <a:pt x="37" y="252"/>
                  </a:lnTo>
                  <a:lnTo>
                    <a:pt x="13" y="240"/>
                  </a:lnTo>
                  <a:lnTo>
                    <a:pt x="13" y="222"/>
                  </a:lnTo>
                  <a:lnTo>
                    <a:pt x="1" y="216"/>
                  </a:lnTo>
                  <a:lnTo>
                    <a:pt x="0" y="198"/>
                  </a:lnTo>
                  <a:lnTo>
                    <a:pt x="13" y="174"/>
                  </a:lnTo>
                  <a:lnTo>
                    <a:pt x="34" y="153"/>
                  </a:lnTo>
                  <a:lnTo>
                    <a:pt x="37" y="138"/>
                  </a:lnTo>
                  <a:lnTo>
                    <a:pt x="31" y="132"/>
                  </a:lnTo>
                  <a:lnTo>
                    <a:pt x="25" y="111"/>
                  </a:lnTo>
                  <a:lnTo>
                    <a:pt x="7" y="60"/>
                  </a:lnTo>
                  <a:lnTo>
                    <a:pt x="13" y="30"/>
                  </a:lnTo>
                  <a:lnTo>
                    <a:pt x="31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287B990C-A216-4A29-B906-700D283FE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3613150"/>
              <a:ext cx="285750" cy="376238"/>
            </a:xfrm>
            <a:custGeom>
              <a:avLst/>
              <a:gdLst>
                <a:gd name="T0" fmla="*/ 2147483646 w 185"/>
                <a:gd name="T1" fmla="*/ 0 h 251"/>
                <a:gd name="T2" fmla="*/ 2147483646 w 185"/>
                <a:gd name="T3" fmla="*/ 2147483646 h 251"/>
                <a:gd name="T4" fmla="*/ 2147483646 w 185"/>
                <a:gd name="T5" fmla="*/ 2147483646 h 251"/>
                <a:gd name="T6" fmla="*/ 2147483646 w 185"/>
                <a:gd name="T7" fmla="*/ 2147483646 h 251"/>
                <a:gd name="T8" fmla="*/ 2147483646 w 185"/>
                <a:gd name="T9" fmla="*/ 2147483646 h 251"/>
                <a:gd name="T10" fmla="*/ 2147483646 w 185"/>
                <a:gd name="T11" fmla="*/ 2147483646 h 251"/>
                <a:gd name="T12" fmla="*/ 0 w 185"/>
                <a:gd name="T13" fmla="*/ 2147483646 h 251"/>
                <a:gd name="T14" fmla="*/ 2147483646 w 185"/>
                <a:gd name="T15" fmla="*/ 2147483646 h 251"/>
                <a:gd name="T16" fmla="*/ 2147483646 w 185"/>
                <a:gd name="T17" fmla="*/ 2147483646 h 251"/>
                <a:gd name="T18" fmla="*/ 0 w 185"/>
                <a:gd name="T19" fmla="*/ 2147483646 h 251"/>
                <a:gd name="T20" fmla="*/ 2147483646 w 185"/>
                <a:gd name="T21" fmla="*/ 2147483646 h 251"/>
                <a:gd name="T22" fmla="*/ 2147483646 w 185"/>
                <a:gd name="T23" fmla="*/ 2147483646 h 251"/>
                <a:gd name="T24" fmla="*/ 2147483646 w 185"/>
                <a:gd name="T25" fmla="*/ 2147483646 h 251"/>
                <a:gd name="T26" fmla="*/ 2147483646 w 185"/>
                <a:gd name="T27" fmla="*/ 2147483646 h 251"/>
                <a:gd name="T28" fmla="*/ 2147483646 w 185"/>
                <a:gd name="T29" fmla="*/ 2147483646 h 251"/>
                <a:gd name="T30" fmla="*/ 2147483646 w 185"/>
                <a:gd name="T31" fmla="*/ 2147483646 h 251"/>
                <a:gd name="T32" fmla="*/ 2147483646 w 185"/>
                <a:gd name="T33" fmla="*/ 2147483646 h 251"/>
                <a:gd name="T34" fmla="*/ 2147483646 w 185"/>
                <a:gd name="T35" fmla="*/ 2147483646 h 251"/>
                <a:gd name="T36" fmla="*/ 2147483646 w 185"/>
                <a:gd name="T37" fmla="*/ 2147483646 h 251"/>
                <a:gd name="T38" fmla="*/ 2147483646 w 185"/>
                <a:gd name="T39" fmla="*/ 2147483646 h 251"/>
                <a:gd name="T40" fmla="*/ 2147483646 w 185"/>
                <a:gd name="T41" fmla="*/ 2147483646 h 251"/>
                <a:gd name="T42" fmla="*/ 2147483646 w 185"/>
                <a:gd name="T43" fmla="*/ 2147483646 h 251"/>
                <a:gd name="T44" fmla="*/ 2147483646 w 185"/>
                <a:gd name="T45" fmla="*/ 2147483646 h 251"/>
                <a:gd name="T46" fmla="*/ 2147483646 w 185"/>
                <a:gd name="T47" fmla="*/ 2147483646 h 251"/>
                <a:gd name="T48" fmla="*/ 2147483646 w 185"/>
                <a:gd name="T49" fmla="*/ 2147483646 h 251"/>
                <a:gd name="T50" fmla="*/ 2147483646 w 185"/>
                <a:gd name="T51" fmla="*/ 2147483646 h 251"/>
                <a:gd name="T52" fmla="*/ 2147483646 w 185"/>
                <a:gd name="T53" fmla="*/ 2147483646 h 251"/>
                <a:gd name="T54" fmla="*/ 2147483646 w 185"/>
                <a:gd name="T55" fmla="*/ 2147483646 h 251"/>
                <a:gd name="T56" fmla="*/ 2147483646 w 185"/>
                <a:gd name="T57" fmla="*/ 2147483646 h 251"/>
                <a:gd name="T58" fmla="*/ 2147483646 w 185"/>
                <a:gd name="T59" fmla="*/ 2147483646 h 251"/>
                <a:gd name="T60" fmla="*/ 2147483646 w 185"/>
                <a:gd name="T61" fmla="*/ 2147483646 h 251"/>
                <a:gd name="T62" fmla="*/ 2147483646 w 185"/>
                <a:gd name="T63" fmla="*/ 2147483646 h 251"/>
                <a:gd name="T64" fmla="*/ 2147483646 w 185"/>
                <a:gd name="T65" fmla="*/ 2147483646 h 251"/>
                <a:gd name="T66" fmla="*/ 2147483646 w 185"/>
                <a:gd name="T67" fmla="*/ 2147483646 h 251"/>
                <a:gd name="T68" fmla="*/ 2147483646 w 185"/>
                <a:gd name="T69" fmla="*/ 2147483646 h 251"/>
                <a:gd name="T70" fmla="*/ 2147483646 w 185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251"/>
                <a:gd name="T110" fmla="*/ 185 w 18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251">
                  <a:moveTo>
                    <a:pt x="66" y="0"/>
                  </a:move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42" y="54"/>
                  </a:lnTo>
                  <a:lnTo>
                    <a:pt x="0" y="84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0" y="198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110" y="212"/>
                  </a:lnTo>
                  <a:lnTo>
                    <a:pt x="120" y="216"/>
                  </a:lnTo>
                  <a:lnTo>
                    <a:pt x="126" y="228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44" y="246"/>
                  </a:lnTo>
                  <a:lnTo>
                    <a:pt x="155" y="251"/>
                  </a:lnTo>
                  <a:lnTo>
                    <a:pt x="156" y="234"/>
                  </a:lnTo>
                  <a:lnTo>
                    <a:pt x="156" y="216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80" y="210"/>
                  </a:lnTo>
                  <a:lnTo>
                    <a:pt x="185" y="179"/>
                  </a:lnTo>
                  <a:lnTo>
                    <a:pt x="173" y="143"/>
                  </a:lnTo>
                  <a:lnTo>
                    <a:pt x="179" y="149"/>
                  </a:lnTo>
                  <a:lnTo>
                    <a:pt x="162" y="138"/>
                  </a:lnTo>
                  <a:lnTo>
                    <a:pt x="156" y="126"/>
                  </a:lnTo>
                  <a:lnTo>
                    <a:pt x="156" y="108"/>
                  </a:lnTo>
                  <a:lnTo>
                    <a:pt x="162" y="96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4ECCF09-E898-4D4B-9E5F-C6A76ACCB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735388"/>
              <a:ext cx="501650" cy="327025"/>
            </a:xfrm>
            <a:custGeom>
              <a:avLst/>
              <a:gdLst>
                <a:gd name="T0" fmla="*/ 2147483646 w 325"/>
                <a:gd name="T1" fmla="*/ 0 h 219"/>
                <a:gd name="T2" fmla="*/ 2147483646 w 325"/>
                <a:gd name="T3" fmla="*/ 2147483646 h 219"/>
                <a:gd name="T4" fmla="*/ 2147483646 w 325"/>
                <a:gd name="T5" fmla="*/ 2147483646 h 219"/>
                <a:gd name="T6" fmla="*/ 2147483646 w 325"/>
                <a:gd name="T7" fmla="*/ 2147483646 h 219"/>
                <a:gd name="T8" fmla="*/ 2147483646 w 325"/>
                <a:gd name="T9" fmla="*/ 2147483646 h 219"/>
                <a:gd name="T10" fmla="*/ 2147483646 w 325"/>
                <a:gd name="T11" fmla="*/ 2147483646 h 219"/>
                <a:gd name="T12" fmla="*/ 2147483646 w 325"/>
                <a:gd name="T13" fmla="*/ 2147483646 h 219"/>
                <a:gd name="T14" fmla="*/ 2147483646 w 325"/>
                <a:gd name="T15" fmla="*/ 2147483646 h 219"/>
                <a:gd name="T16" fmla="*/ 2147483646 w 325"/>
                <a:gd name="T17" fmla="*/ 2147483646 h 219"/>
                <a:gd name="T18" fmla="*/ 2147483646 w 325"/>
                <a:gd name="T19" fmla="*/ 2147483646 h 219"/>
                <a:gd name="T20" fmla="*/ 2147483646 w 325"/>
                <a:gd name="T21" fmla="*/ 2147483646 h 219"/>
                <a:gd name="T22" fmla="*/ 2147483646 w 325"/>
                <a:gd name="T23" fmla="*/ 2147483646 h 219"/>
                <a:gd name="T24" fmla="*/ 2147483646 w 325"/>
                <a:gd name="T25" fmla="*/ 2147483646 h 219"/>
                <a:gd name="T26" fmla="*/ 2147483646 w 325"/>
                <a:gd name="T27" fmla="*/ 2147483646 h 219"/>
                <a:gd name="T28" fmla="*/ 0 w 325"/>
                <a:gd name="T29" fmla="*/ 2147483646 h 219"/>
                <a:gd name="T30" fmla="*/ 2147483646 w 325"/>
                <a:gd name="T31" fmla="*/ 2147483646 h 219"/>
                <a:gd name="T32" fmla="*/ 2147483646 w 325"/>
                <a:gd name="T33" fmla="*/ 2147483646 h 219"/>
                <a:gd name="T34" fmla="*/ 2147483646 w 325"/>
                <a:gd name="T35" fmla="*/ 2147483646 h 219"/>
                <a:gd name="T36" fmla="*/ 2147483646 w 325"/>
                <a:gd name="T37" fmla="*/ 2147483646 h 219"/>
                <a:gd name="T38" fmla="*/ 2147483646 w 325"/>
                <a:gd name="T39" fmla="*/ 2147483646 h 219"/>
                <a:gd name="T40" fmla="*/ 2147483646 w 325"/>
                <a:gd name="T41" fmla="*/ 2147483646 h 219"/>
                <a:gd name="T42" fmla="*/ 2147483646 w 325"/>
                <a:gd name="T43" fmla="*/ 2147483646 h 219"/>
                <a:gd name="T44" fmla="*/ 2147483646 w 325"/>
                <a:gd name="T45" fmla="*/ 2147483646 h 219"/>
                <a:gd name="T46" fmla="*/ 2147483646 w 325"/>
                <a:gd name="T47" fmla="*/ 2147483646 h 219"/>
                <a:gd name="T48" fmla="*/ 2147483646 w 325"/>
                <a:gd name="T49" fmla="*/ 2147483646 h 219"/>
                <a:gd name="T50" fmla="*/ 2147483646 w 325"/>
                <a:gd name="T51" fmla="*/ 2147483646 h 219"/>
                <a:gd name="T52" fmla="*/ 2147483646 w 325"/>
                <a:gd name="T53" fmla="*/ 2147483646 h 219"/>
                <a:gd name="T54" fmla="*/ 2147483646 w 325"/>
                <a:gd name="T55" fmla="*/ 2147483646 h 219"/>
                <a:gd name="T56" fmla="*/ 2147483646 w 325"/>
                <a:gd name="T57" fmla="*/ 2147483646 h 219"/>
                <a:gd name="T58" fmla="*/ 2147483646 w 325"/>
                <a:gd name="T59" fmla="*/ 2147483646 h 219"/>
                <a:gd name="T60" fmla="*/ 2147483646 w 325"/>
                <a:gd name="T61" fmla="*/ 2147483646 h 219"/>
                <a:gd name="T62" fmla="*/ 2147483646 w 325"/>
                <a:gd name="T63" fmla="*/ 0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219"/>
                <a:gd name="T98" fmla="*/ 325 w 325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219">
                  <a:moveTo>
                    <a:pt x="318" y="0"/>
                  </a:moveTo>
                  <a:lnTo>
                    <a:pt x="307" y="9"/>
                  </a:lnTo>
                  <a:lnTo>
                    <a:pt x="301" y="21"/>
                  </a:lnTo>
                  <a:lnTo>
                    <a:pt x="294" y="36"/>
                  </a:lnTo>
                  <a:lnTo>
                    <a:pt x="283" y="38"/>
                  </a:lnTo>
                  <a:lnTo>
                    <a:pt x="271" y="48"/>
                  </a:lnTo>
                  <a:lnTo>
                    <a:pt x="253" y="69"/>
                  </a:lnTo>
                  <a:lnTo>
                    <a:pt x="235" y="75"/>
                  </a:lnTo>
                  <a:lnTo>
                    <a:pt x="211" y="81"/>
                  </a:lnTo>
                  <a:lnTo>
                    <a:pt x="180" y="90"/>
                  </a:lnTo>
                  <a:lnTo>
                    <a:pt x="121" y="93"/>
                  </a:lnTo>
                  <a:lnTo>
                    <a:pt x="73" y="75"/>
                  </a:lnTo>
                  <a:lnTo>
                    <a:pt x="37" y="93"/>
                  </a:lnTo>
                  <a:lnTo>
                    <a:pt x="25" y="87"/>
                  </a:lnTo>
                  <a:lnTo>
                    <a:pt x="0" y="96"/>
                  </a:lnTo>
                  <a:lnTo>
                    <a:pt x="4" y="143"/>
                  </a:lnTo>
                  <a:lnTo>
                    <a:pt x="7" y="189"/>
                  </a:lnTo>
                  <a:lnTo>
                    <a:pt x="19" y="219"/>
                  </a:lnTo>
                  <a:lnTo>
                    <a:pt x="49" y="219"/>
                  </a:lnTo>
                  <a:lnTo>
                    <a:pt x="91" y="183"/>
                  </a:lnTo>
                  <a:lnTo>
                    <a:pt x="121" y="171"/>
                  </a:lnTo>
                  <a:lnTo>
                    <a:pt x="133" y="159"/>
                  </a:lnTo>
                  <a:lnTo>
                    <a:pt x="144" y="147"/>
                  </a:lnTo>
                  <a:lnTo>
                    <a:pt x="175" y="123"/>
                  </a:lnTo>
                  <a:lnTo>
                    <a:pt x="181" y="117"/>
                  </a:lnTo>
                  <a:lnTo>
                    <a:pt x="193" y="117"/>
                  </a:lnTo>
                  <a:lnTo>
                    <a:pt x="199" y="111"/>
                  </a:lnTo>
                  <a:lnTo>
                    <a:pt x="229" y="111"/>
                  </a:lnTo>
                  <a:lnTo>
                    <a:pt x="283" y="93"/>
                  </a:lnTo>
                  <a:lnTo>
                    <a:pt x="301" y="93"/>
                  </a:lnTo>
                  <a:lnTo>
                    <a:pt x="325" y="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FF41F388-AC1B-4BD3-8C92-616618E2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3729038"/>
              <a:ext cx="434975" cy="465137"/>
            </a:xfrm>
            <a:custGeom>
              <a:avLst/>
              <a:gdLst>
                <a:gd name="T0" fmla="*/ 2147483646 w 282"/>
                <a:gd name="T1" fmla="*/ 2147483646 h 312"/>
                <a:gd name="T2" fmla="*/ 2147483646 w 282"/>
                <a:gd name="T3" fmla="*/ 2147483646 h 312"/>
                <a:gd name="T4" fmla="*/ 2147483646 w 282"/>
                <a:gd name="T5" fmla="*/ 2147483646 h 312"/>
                <a:gd name="T6" fmla="*/ 2147483646 w 282"/>
                <a:gd name="T7" fmla="*/ 2147483646 h 312"/>
                <a:gd name="T8" fmla="*/ 2147483646 w 282"/>
                <a:gd name="T9" fmla="*/ 2147483646 h 312"/>
                <a:gd name="T10" fmla="*/ 2147483646 w 282"/>
                <a:gd name="T11" fmla="*/ 2147483646 h 312"/>
                <a:gd name="T12" fmla="*/ 2147483646 w 282"/>
                <a:gd name="T13" fmla="*/ 2147483646 h 312"/>
                <a:gd name="T14" fmla="*/ 2147483646 w 282"/>
                <a:gd name="T15" fmla="*/ 2147483646 h 312"/>
                <a:gd name="T16" fmla="*/ 2147483646 w 282"/>
                <a:gd name="T17" fmla="*/ 2147483646 h 312"/>
                <a:gd name="T18" fmla="*/ 2147483646 w 282"/>
                <a:gd name="T19" fmla="*/ 2147483646 h 312"/>
                <a:gd name="T20" fmla="*/ 2147483646 w 282"/>
                <a:gd name="T21" fmla="*/ 2147483646 h 312"/>
                <a:gd name="T22" fmla="*/ 2147483646 w 282"/>
                <a:gd name="T23" fmla="*/ 2147483646 h 312"/>
                <a:gd name="T24" fmla="*/ 2147483646 w 282"/>
                <a:gd name="T25" fmla="*/ 2147483646 h 312"/>
                <a:gd name="T26" fmla="*/ 2147483646 w 282"/>
                <a:gd name="T27" fmla="*/ 2147483646 h 312"/>
                <a:gd name="T28" fmla="*/ 2147483646 w 282"/>
                <a:gd name="T29" fmla="*/ 2147483646 h 312"/>
                <a:gd name="T30" fmla="*/ 2147483646 w 282"/>
                <a:gd name="T31" fmla="*/ 2147483646 h 312"/>
                <a:gd name="T32" fmla="*/ 2147483646 w 282"/>
                <a:gd name="T33" fmla="*/ 2147483646 h 312"/>
                <a:gd name="T34" fmla="*/ 0 w 282"/>
                <a:gd name="T35" fmla="*/ 2147483646 h 312"/>
                <a:gd name="T36" fmla="*/ 2147483646 w 282"/>
                <a:gd name="T37" fmla="*/ 2147483646 h 312"/>
                <a:gd name="T38" fmla="*/ 2147483646 w 282"/>
                <a:gd name="T39" fmla="*/ 2147483646 h 312"/>
                <a:gd name="T40" fmla="*/ 2147483646 w 282"/>
                <a:gd name="T41" fmla="*/ 2147483646 h 312"/>
                <a:gd name="T42" fmla="*/ 2147483646 w 282"/>
                <a:gd name="T43" fmla="*/ 2147483646 h 312"/>
                <a:gd name="T44" fmla="*/ 2147483646 w 282"/>
                <a:gd name="T45" fmla="*/ 2147483646 h 312"/>
                <a:gd name="T46" fmla="*/ 2147483646 w 282"/>
                <a:gd name="T47" fmla="*/ 2147483646 h 312"/>
                <a:gd name="T48" fmla="*/ 2147483646 w 282"/>
                <a:gd name="T49" fmla="*/ 2147483646 h 312"/>
                <a:gd name="T50" fmla="*/ 2147483646 w 282"/>
                <a:gd name="T51" fmla="*/ 2147483646 h 312"/>
                <a:gd name="T52" fmla="*/ 2147483646 w 282"/>
                <a:gd name="T53" fmla="*/ 2147483646 h 312"/>
                <a:gd name="T54" fmla="*/ 2147483646 w 282"/>
                <a:gd name="T55" fmla="*/ 2147483646 h 312"/>
                <a:gd name="T56" fmla="*/ 2147483646 w 282"/>
                <a:gd name="T57" fmla="*/ 2147483646 h 312"/>
                <a:gd name="T58" fmla="*/ 2147483646 w 282"/>
                <a:gd name="T59" fmla="*/ 2147483646 h 312"/>
                <a:gd name="T60" fmla="*/ 2147483646 w 282"/>
                <a:gd name="T61" fmla="*/ 2147483646 h 312"/>
                <a:gd name="T62" fmla="*/ 2147483646 w 282"/>
                <a:gd name="T63" fmla="*/ 2147483646 h 312"/>
                <a:gd name="T64" fmla="*/ 2147483646 w 282"/>
                <a:gd name="T65" fmla="*/ 2147483646 h 312"/>
                <a:gd name="T66" fmla="*/ 2147483646 w 282"/>
                <a:gd name="T67" fmla="*/ 0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2"/>
                <a:gd name="T103" fmla="*/ 0 h 312"/>
                <a:gd name="T104" fmla="*/ 282 w 282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2" h="312">
                  <a:moveTo>
                    <a:pt x="84" y="0"/>
                  </a:moveTo>
                  <a:lnTo>
                    <a:pt x="240" y="12"/>
                  </a:lnTo>
                  <a:lnTo>
                    <a:pt x="276" y="102"/>
                  </a:lnTo>
                  <a:lnTo>
                    <a:pt x="282" y="192"/>
                  </a:lnTo>
                  <a:lnTo>
                    <a:pt x="267" y="192"/>
                  </a:lnTo>
                  <a:lnTo>
                    <a:pt x="252" y="198"/>
                  </a:lnTo>
                  <a:lnTo>
                    <a:pt x="240" y="198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192" y="210"/>
                  </a:lnTo>
                  <a:lnTo>
                    <a:pt x="186" y="216"/>
                  </a:lnTo>
                  <a:lnTo>
                    <a:pt x="180" y="216"/>
                  </a:lnTo>
                  <a:lnTo>
                    <a:pt x="174" y="222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32" y="210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08" y="228"/>
                  </a:lnTo>
                  <a:lnTo>
                    <a:pt x="108" y="234"/>
                  </a:lnTo>
                  <a:lnTo>
                    <a:pt x="102" y="240"/>
                  </a:lnTo>
                  <a:lnTo>
                    <a:pt x="102" y="252"/>
                  </a:lnTo>
                  <a:lnTo>
                    <a:pt x="90" y="264"/>
                  </a:lnTo>
                  <a:lnTo>
                    <a:pt x="90" y="276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2" y="306"/>
                  </a:lnTo>
                  <a:lnTo>
                    <a:pt x="30" y="306"/>
                  </a:lnTo>
                  <a:lnTo>
                    <a:pt x="30" y="312"/>
                  </a:lnTo>
                  <a:lnTo>
                    <a:pt x="18" y="306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18" y="294"/>
                  </a:lnTo>
                  <a:lnTo>
                    <a:pt x="18" y="288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42" y="282"/>
                  </a:lnTo>
                  <a:lnTo>
                    <a:pt x="48" y="276"/>
                  </a:lnTo>
                  <a:lnTo>
                    <a:pt x="48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56"/>
                  </a:lnTo>
                  <a:lnTo>
                    <a:pt x="108" y="132"/>
                  </a:lnTo>
                  <a:lnTo>
                    <a:pt x="114" y="126"/>
                  </a:lnTo>
                  <a:lnTo>
                    <a:pt x="114" y="114"/>
                  </a:lnTo>
                  <a:lnTo>
                    <a:pt x="108" y="10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66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18"/>
                  </a:lnTo>
                  <a:lnTo>
                    <a:pt x="78" y="6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E9D093BB-EB01-4017-80E7-79486A79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3592513"/>
              <a:ext cx="471488" cy="414337"/>
            </a:xfrm>
            <a:custGeom>
              <a:avLst/>
              <a:gdLst>
                <a:gd name="T0" fmla="*/ 2147483646 w 306"/>
                <a:gd name="T1" fmla="*/ 0 h 276"/>
                <a:gd name="T2" fmla="*/ 2147483646 w 306"/>
                <a:gd name="T3" fmla="*/ 2147483646 h 276"/>
                <a:gd name="T4" fmla="*/ 2147483646 w 306"/>
                <a:gd name="T5" fmla="*/ 2147483646 h 276"/>
                <a:gd name="T6" fmla="*/ 2147483646 w 306"/>
                <a:gd name="T7" fmla="*/ 2147483646 h 276"/>
                <a:gd name="T8" fmla="*/ 2147483646 w 306"/>
                <a:gd name="T9" fmla="*/ 2147483646 h 276"/>
                <a:gd name="T10" fmla="*/ 2147483646 w 306"/>
                <a:gd name="T11" fmla="*/ 2147483646 h 276"/>
                <a:gd name="T12" fmla="*/ 2147483646 w 306"/>
                <a:gd name="T13" fmla="*/ 2147483646 h 276"/>
                <a:gd name="T14" fmla="*/ 2147483646 w 306"/>
                <a:gd name="T15" fmla="*/ 2147483646 h 276"/>
                <a:gd name="T16" fmla="*/ 2147483646 w 306"/>
                <a:gd name="T17" fmla="*/ 2147483646 h 276"/>
                <a:gd name="T18" fmla="*/ 2147483646 w 306"/>
                <a:gd name="T19" fmla="*/ 2147483646 h 276"/>
                <a:gd name="T20" fmla="*/ 2147483646 w 306"/>
                <a:gd name="T21" fmla="*/ 2147483646 h 276"/>
                <a:gd name="T22" fmla="*/ 2147483646 w 306"/>
                <a:gd name="T23" fmla="*/ 2147483646 h 276"/>
                <a:gd name="T24" fmla="*/ 2147483646 w 306"/>
                <a:gd name="T25" fmla="*/ 2147483646 h 276"/>
                <a:gd name="T26" fmla="*/ 2147483646 w 306"/>
                <a:gd name="T27" fmla="*/ 2147483646 h 276"/>
                <a:gd name="T28" fmla="*/ 2147483646 w 306"/>
                <a:gd name="T29" fmla="*/ 2147483646 h 276"/>
                <a:gd name="T30" fmla="*/ 2147483646 w 306"/>
                <a:gd name="T31" fmla="*/ 2147483646 h 276"/>
                <a:gd name="T32" fmla="*/ 2147483646 w 306"/>
                <a:gd name="T33" fmla="*/ 2147483646 h 276"/>
                <a:gd name="T34" fmla="*/ 2147483646 w 306"/>
                <a:gd name="T35" fmla="*/ 2147483646 h 276"/>
                <a:gd name="T36" fmla="*/ 2147483646 w 306"/>
                <a:gd name="T37" fmla="*/ 2147483646 h 276"/>
                <a:gd name="T38" fmla="*/ 2147483646 w 306"/>
                <a:gd name="T39" fmla="*/ 2147483646 h 276"/>
                <a:gd name="T40" fmla="*/ 2147483646 w 306"/>
                <a:gd name="T41" fmla="*/ 2147483646 h 276"/>
                <a:gd name="T42" fmla="*/ 2147483646 w 306"/>
                <a:gd name="T43" fmla="*/ 2147483646 h 276"/>
                <a:gd name="T44" fmla="*/ 2147483646 w 306"/>
                <a:gd name="T45" fmla="*/ 2147483646 h 276"/>
                <a:gd name="T46" fmla="*/ 2147483646 w 306"/>
                <a:gd name="T47" fmla="*/ 2147483646 h 276"/>
                <a:gd name="T48" fmla="*/ 2147483646 w 306"/>
                <a:gd name="T49" fmla="*/ 2147483646 h 276"/>
                <a:gd name="T50" fmla="*/ 2147483646 w 306"/>
                <a:gd name="T51" fmla="*/ 2147483646 h 276"/>
                <a:gd name="T52" fmla="*/ 2147483646 w 306"/>
                <a:gd name="T53" fmla="*/ 2147483646 h 276"/>
                <a:gd name="T54" fmla="*/ 2147483646 w 306"/>
                <a:gd name="T55" fmla="*/ 2147483646 h 276"/>
                <a:gd name="T56" fmla="*/ 2147483646 w 306"/>
                <a:gd name="T57" fmla="*/ 2147483646 h 276"/>
                <a:gd name="T58" fmla="*/ 2147483646 w 306"/>
                <a:gd name="T59" fmla="*/ 2147483646 h 276"/>
                <a:gd name="T60" fmla="*/ 2147483646 w 306"/>
                <a:gd name="T61" fmla="*/ 2147483646 h 276"/>
                <a:gd name="T62" fmla="*/ 2147483646 w 306"/>
                <a:gd name="T63" fmla="*/ 2147483646 h 276"/>
                <a:gd name="T64" fmla="*/ 2147483646 w 306"/>
                <a:gd name="T65" fmla="*/ 2147483646 h 276"/>
                <a:gd name="T66" fmla="*/ 2147483646 w 306"/>
                <a:gd name="T67" fmla="*/ 2147483646 h 276"/>
                <a:gd name="T68" fmla="*/ 2147483646 w 306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6"/>
                <a:gd name="T106" fmla="*/ 0 h 276"/>
                <a:gd name="T107" fmla="*/ 306 w 306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6" h="276">
                  <a:moveTo>
                    <a:pt x="6" y="0"/>
                  </a:moveTo>
                  <a:lnTo>
                    <a:pt x="198" y="0"/>
                  </a:lnTo>
                  <a:lnTo>
                    <a:pt x="210" y="18"/>
                  </a:lnTo>
                  <a:lnTo>
                    <a:pt x="198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36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60"/>
                  </a:lnTo>
                  <a:lnTo>
                    <a:pt x="240" y="66"/>
                  </a:lnTo>
                  <a:lnTo>
                    <a:pt x="240" y="60"/>
                  </a:lnTo>
                  <a:lnTo>
                    <a:pt x="246" y="78"/>
                  </a:lnTo>
                  <a:lnTo>
                    <a:pt x="246" y="84"/>
                  </a:lnTo>
                  <a:lnTo>
                    <a:pt x="252" y="78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0" y="78"/>
                  </a:lnTo>
                  <a:lnTo>
                    <a:pt x="276" y="90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64" y="102"/>
                  </a:lnTo>
                  <a:lnTo>
                    <a:pt x="264" y="108"/>
                  </a:lnTo>
                  <a:lnTo>
                    <a:pt x="270" y="126"/>
                  </a:lnTo>
                  <a:lnTo>
                    <a:pt x="282" y="132"/>
                  </a:lnTo>
                  <a:lnTo>
                    <a:pt x="288" y="138"/>
                  </a:lnTo>
                  <a:lnTo>
                    <a:pt x="294" y="150"/>
                  </a:lnTo>
                  <a:lnTo>
                    <a:pt x="306" y="162"/>
                  </a:lnTo>
                  <a:lnTo>
                    <a:pt x="306" y="168"/>
                  </a:lnTo>
                  <a:lnTo>
                    <a:pt x="300" y="180"/>
                  </a:lnTo>
                  <a:lnTo>
                    <a:pt x="300" y="186"/>
                  </a:lnTo>
                  <a:lnTo>
                    <a:pt x="294" y="186"/>
                  </a:lnTo>
                  <a:lnTo>
                    <a:pt x="294" y="192"/>
                  </a:lnTo>
                  <a:lnTo>
                    <a:pt x="306" y="204"/>
                  </a:lnTo>
                  <a:lnTo>
                    <a:pt x="306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306" y="240"/>
                  </a:lnTo>
                  <a:lnTo>
                    <a:pt x="270" y="276"/>
                  </a:lnTo>
                  <a:lnTo>
                    <a:pt x="246" y="276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6"/>
                  </a:lnTo>
                  <a:lnTo>
                    <a:pt x="132" y="198"/>
                  </a:lnTo>
                  <a:lnTo>
                    <a:pt x="114" y="186"/>
                  </a:lnTo>
                  <a:lnTo>
                    <a:pt x="102" y="186"/>
                  </a:lnTo>
                  <a:lnTo>
                    <a:pt x="102" y="180"/>
                  </a:lnTo>
                  <a:lnTo>
                    <a:pt x="96" y="174"/>
                  </a:lnTo>
                  <a:lnTo>
                    <a:pt x="96" y="156"/>
                  </a:lnTo>
                  <a:lnTo>
                    <a:pt x="90" y="144"/>
                  </a:lnTo>
                  <a:lnTo>
                    <a:pt x="90" y="138"/>
                  </a:lnTo>
                  <a:lnTo>
                    <a:pt x="78" y="13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72" y="114"/>
                  </a:lnTo>
                  <a:lnTo>
                    <a:pt x="60" y="108"/>
                  </a:lnTo>
                  <a:lnTo>
                    <a:pt x="60" y="90"/>
                  </a:lnTo>
                  <a:lnTo>
                    <a:pt x="48" y="54"/>
                  </a:lnTo>
                  <a:lnTo>
                    <a:pt x="48" y="42"/>
                  </a:lnTo>
                  <a:lnTo>
                    <a:pt x="36" y="42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67BBC601-AD03-403F-9F01-E2F7CCD9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3648075"/>
              <a:ext cx="306388" cy="468313"/>
            </a:xfrm>
            <a:custGeom>
              <a:avLst/>
              <a:gdLst>
                <a:gd name="T0" fmla="*/ 2147483646 w 198"/>
                <a:gd name="T1" fmla="*/ 0 h 312"/>
                <a:gd name="T2" fmla="*/ 2147483646 w 198"/>
                <a:gd name="T3" fmla="*/ 2147483646 h 312"/>
                <a:gd name="T4" fmla="*/ 2147483646 w 198"/>
                <a:gd name="T5" fmla="*/ 0 h 312"/>
                <a:gd name="T6" fmla="*/ 2147483646 w 198"/>
                <a:gd name="T7" fmla="*/ 2147483646 h 312"/>
                <a:gd name="T8" fmla="*/ 2147483646 w 198"/>
                <a:gd name="T9" fmla="*/ 2147483646 h 312"/>
                <a:gd name="T10" fmla="*/ 2147483646 w 198"/>
                <a:gd name="T11" fmla="*/ 2147483646 h 312"/>
                <a:gd name="T12" fmla="*/ 2147483646 w 198"/>
                <a:gd name="T13" fmla="*/ 2147483646 h 312"/>
                <a:gd name="T14" fmla="*/ 2147483646 w 198"/>
                <a:gd name="T15" fmla="*/ 2147483646 h 312"/>
                <a:gd name="T16" fmla="*/ 2147483646 w 198"/>
                <a:gd name="T17" fmla="*/ 2147483646 h 312"/>
                <a:gd name="T18" fmla="*/ 2147483646 w 198"/>
                <a:gd name="T19" fmla="*/ 2147483646 h 312"/>
                <a:gd name="T20" fmla="*/ 2147483646 w 198"/>
                <a:gd name="T21" fmla="*/ 2147483646 h 312"/>
                <a:gd name="T22" fmla="*/ 2147483646 w 198"/>
                <a:gd name="T23" fmla="*/ 2147483646 h 312"/>
                <a:gd name="T24" fmla="*/ 2147483646 w 198"/>
                <a:gd name="T25" fmla="*/ 2147483646 h 312"/>
                <a:gd name="T26" fmla="*/ 2147483646 w 198"/>
                <a:gd name="T27" fmla="*/ 2147483646 h 312"/>
                <a:gd name="T28" fmla="*/ 2147483646 w 198"/>
                <a:gd name="T29" fmla="*/ 2147483646 h 312"/>
                <a:gd name="T30" fmla="*/ 2147483646 w 198"/>
                <a:gd name="T31" fmla="*/ 2147483646 h 312"/>
                <a:gd name="T32" fmla="*/ 2147483646 w 198"/>
                <a:gd name="T33" fmla="*/ 2147483646 h 312"/>
                <a:gd name="T34" fmla="*/ 2147483646 w 198"/>
                <a:gd name="T35" fmla="*/ 2147483646 h 312"/>
                <a:gd name="T36" fmla="*/ 2147483646 w 198"/>
                <a:gd name="T37" fmla="*/ 2147483646 h 312"/>
                <a:gd name="T38" fmla="*/ 2147483646 w 198"/>
                <a:gd name="T39" fmla="*/ 2147483646 h 312"/>
                <a:gd name="T40" fmla="*/ 2147483646 w 198"/>
                <a:gd name="T41" fmla="*/ 2147483646 h 312"/>
                <a:gd name="T42" fmla="*/ 2147483646 w 198"/>
                <a:gd name="T43" fmla="*/ 2147483646 h 312"/>
                <a:gd name="T44" fmla="*/ 2147483646 w 198"/>
                <a:gd name="T45" fmla="*/ 2147483646 h 312"/>
                <a:gd name="T46" fmla="*/ 2147483646 w 198"/>
                <a:gd name="T47" fmla="*/ 2147483646 h 312"/>
                <a:gd name="T48" fmla="*/ 2147483646 w 198"/>
                <a:gd name="T49" fmla="*/ 2147483646 h 312"/>
                <a:gd name="T50" fmla="*/ 2147483646 w 198"/>
                <a:gd name="T51" fmla="*/ 2147483646 h 312"/>
                <a:gd name="T52" fmla="*/ 2147483646 w 198"/>
                <a:gd name="T53" fmla="*/ 2147483646 h 312"/>
                <a:gd name="T54" fmla="*/ 2147483646 w 198"/>
                <a:gd name="T55" fmla="*/ 2147483646 h 312"/>
                <a:gd name="T56" fmla="*/ 2147483646 w 198"/>
                <a:gd name="T57" fmla="*/ 2147483646 h 312"/>
                <a:gd name="T58" fmla="*/ 2147483646 w 198"/>
                <a:gd name="T59" fmla="*/ 2147483646 h 312"/>
                <a:gd name="T60" fmla="*/ 2147483646 w 198"/>
                <a:gd name="T61" fmla="*/ 2147483646 h 312"/>
                <a:gd name="T62" fmla="*/ 2147483646 w 198"/>
                <a:gd name="T63" fmla="*/ 2147483646 h 312"/>
                <a:gd name="T64" fmla="*/ 2147483646 w 198"/>
                <a:gd name="T65" fmla="*/ 2147483646 h 312"/>
                <a:gd name="T66" fmla="*/ 2147483646 w 198"/>
                <a:gd name="T67" fmla="*/ 2147483646 h 312"/>
                <a:gd name="T68" fmla="*/ 2147483646 w 198"/>
                <a:gd name="T69" fmla="*/ 2147483646 h 312"/>
                <a:gd name="T70" fmla="*/ 2147483646 w 198"/>
                <a:gd name="T71" fmla="*/ 2147483646 h 312"/>
                <a:gd name="T72" fmla="*/ 0 w 198"/>
                <a:gd name="T73" fmla="*/ 2147483646 h 312"/>
                <a:gd name="T74" fmla="*/ 0 w 198"/>
                <a:gd name="T75" fmla="*/ 2147483646 h 312"/>
                <a:gd name="T76" fmla="*/ 2147483646 w 198"/>
                <a:gd name="T77" fmla="*/ 2147483646 h 312"/>
                <a:gd name="T78" fmla="*/ 2147483646 w 198"/>
                <a:gd name="T79" fmla="*/ 2147483646 h 312"/>
                <a:gd name="T80" fmla="*/ 2147483646 w 198"/>
                <a:gd name="T81" fmla="*/ 2147483646 h 312"/>
                <a:gd name="T82" fmla="*/ 2147483646 w 198"/>
                <a:gd name="T83" fmla="*/ 2147483646 h 312"/>
                <a:gd name="T84" fmla="*/ 2147483646 w 198"/>
                <a:gd name="T85" fmla="*/ 2147483646 h 312"/>
                <a:gd name="T86" fmla="*/ 2147483646 w 198"/>
                <a:gd name="T87" fmla="*/ 2147483646 h 312"/>
                <a:gd name="T88" fmla="*/ 2147483646 w 198"/>
                <a:gd name="T89" fmla="*/ 2147483646 h 312"/>
                <a:gd name="T90" fmla="*/ 2147483646 w 198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312"/>
                <a:gd name="T140" fmla="*/ 198 w 198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312">
                  <a:moveTo>
                    <a:pt x="90" y="0"/>
                  </a:moveTo>
                  <a:lnTo>
                    <a:pt x="96" y="6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26" y="36"/>
                  </a:lnTo>
                  <a:lnTo>
                    <a:pt x="138" y="60"/>
                  </a:lnTo>
                  <a:lnTo>
                    <a:pt x="132" y="66"/>
                  </a:lnTo>
                  <a:lnTo>
                    <a:pt x="138" y="72"/>
                  </a:lnTo>
                  <a:lnTo>
                    <a:pt x="150" y="78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56" y="96"/>
                  </a:lnTo>
                  <a:lnTo>
                    <a:pt x="168" y="9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80" y="150"/>
                  </a:lnTo>
                  <a:lnTo>
                    <a:pt x="174" y="168"/>
                  </a:lnTo>
                  <a:lnTo>
                    <a:pt x="174" y="192"/>
                  </a:lnTo>
                  <a:lnTo>
                    <a:pt x="198" y="234"/>
                  </a:lnTo>
                  <a:lnTo>
                    <a:pt x="144" y="240"/>
                  </a:lnTo>
                  <a:lnTo>
                    <a:pt x="144" y="294"/>
                  </a:lnTo>
                  <a:lnTo>
                    <a:pt x="150" y="306"/>
                  </a:lnTo>
                  <a:lnTo>
                    <a:pt x="132" y="312"/>
                  </a:lnTo>
                  <a:lnTo>
                    <a:pt x="126" y="306"/>
                  </a:lnTo>
                  <a:lnTo>
                    <a:pt x="108" y="306"/>
                  </a:lnTo>
                  <a:lnTo>
                    <a:pt x="90" y="300"/>
                  </a:lnTo>
                  <a:lnTo>
                    <a:pt x="90" y="288"/>
                  </a:lnTo>
                  <a:lnTo>
                    <a:pt x="96" y="276"/>
                  </a:lnTo>
                  <a:lnTo>
                    <a:pt x="78" y="228"/>
                  </a:lnTo>
                  <a:lnTo>
                    <a:pt x="72" y="222"/>
                  </a:lnTo>
                  <a:lnTo>
                    <a:pt x="60" y="222"/>
                  </a:lnTo>
                  <a:lnTo>
                    <a:pt x="60" y="210"/>
                  </a:lnTo>
                  <a:lnTo>
                    <a:pt x="54" y="198"/>
                  </a:lnTo>
                  <a:lnTo>
                    <a:pt x="54" y="180"/>
                  </a:lnTo>
                  <a:lnTo>
                    <a:pt x="36" y="168"/>
                  </a:lnTo>
                  <a:lnTo>
                    <a:pt x="30" y="144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6" y="108"/>
                  </a:lnTo>
                  <a:lnTo>
                    <a:pt x="6" y="84"/>
                  </a:lnTo>
                  <a:lnTo>
                    <a:pt x="60" y="72"/>
                  </a:lnTo>
                  <a:lnTo>
                    <a:pt x="84" y="42"/>
                  </a:lnTo>
                  <a:lnTo>
                    <a:pt x="78" y="30"/>
                  </a:lnTo>
                  <a:lnTo>
                    <a:pt x="90" y="18"/>
                  </a:lnTo>
                  <a:lnTo>
                    <a:pt x="84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4171C2D5-C629-4724-A213-D60841615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5" y="3640138"/>
              <a:ext cx="584200" cy="485775"/>
            </a:xfrm>
            <a:custGeom>
              <a:avLst/>
              <a:gdLst>
                <a:gd name="T0" fmla="*/ 0 w 378"/>
                <a:gd name="T1" fmla="*/ 2147483646 h 324"/>
                <a:gd name="T2" fmla="*/ 2147483646 w 378"/>
                <a:gd name="T3" fmla="*/ 2147483646 h 324"/>
                <a:gd name="T4" fmla="*/ 2147483646 w 378"/>
                <a:gd name="T5" fmla="*/ 2147483646 h 324"/>
                <a:gd name="T6" fmla="*/ 2147483646 w 378"/>
                <a:gd name="T7" fmla="*/ 2147483646 h 324"/>
                <a:gd name="T8" fmla="*/ 2147483646 w 378"/>
                <a:gd name="T9" fmla="*/ 2147483646 h 324"/>
                <a:gd name="T10" fmla="*/ 2147483646 w 378"/>
                <a:gd name="T11" fmla="*/ 2147483646 h 324"/>
                <a:gd name="T12" fmla="*/ 2147483646 w 378"/>
                <a:gd name="T13" fmla="*/ 2147483646 h 324"/>
                <a:gd name="T14" fmla="*/ 2147483646 w 378"/>
                <a:gd name="T15" fmla="*/ 0 h 324"/>
                <a:gd name="T16" fmla="*/ 2147483646 w 378"/>
                <a:gd name="T17" fmla="*/ 0 h 324"/>
                <a:gd name="T18" fmla="*/ 2147483646 w 378"/>
                <a:gd name="T19" fmla="*/ 2147483646 h 324"/>
                <a:gd name="T20" fmla="*/ 2147483646 w 378"/>
                <a:gd name="T21" fmla="*/ 2147483646 h 324"/>
                <a:gd name="T22" fmla="*/ 2147483646 w 378"/>
                <a:gd name="T23" fmla="*/ 2147483646 h 324"/>
                <a:gd name="T24" fmla="*/ 2147483646 w 378"/>
                <a:gd name="T25" fmla="*/ 2147483646 h 324"/>
                <a:gd name="T26" fmla="*/ 2147483646 w 378"/>
                <a:gd name="T27" fmla="*/ 2147483646 h 324"/>
                <a:gd name="T28" fmla="*/ 2147483646 w 378"/>
                <a:gd name="T29" fmla="*/ 2147483646 h 324"/>
                <a:gd name="T30" fmla="*/ 2147483646 w 378"/>
                <a:gd name="T31" fmla="*/ 2147483646 h 324"/>
                <a:gd name="T32" fmla="*/ 2147483646 w 378"/>
                <a:gd name="T33" fmla="*/ 2147483646 h 324"/>
                <a:gd name="T34" fmla="*/ 2147483646 w 378"/>
                <a:gd name="T35" fmla="*/ 2147483646 h 324"/>
                <a:gd name="T36" fmla="*/ 2147483646 w 378"/>
                <a:gd name="T37" fmla="*/ 2147483646 h 324"/>
                <a:gd name="T38" fmla="*/ 2147483646 w 378"/>
                <a:gd name="T39" fmla="*/ 2147483646 h 324"/>
                <a:gd name="T40" fmla="*/ 2147483646 w 378"/>
                <a:gd name="T41" fmla="*/ 2147483646 h 324"/>
                <a:gd name="T42" fmla="*/ 2147483646 w 378"/>
                <a:gd name="T43" fmla="*/ 2147483646 h 324"/>
                <a:gd name="T44" fmla="*/ 2147483646 w 378"/>
                <a:gd name="T45" fmla="*/ 2147483646 h 324"/>
                <a:gd name="T46" fmla="*/ 2147483646 w 378"/>
                <a:gd name="T47" fmla="*/ 2147483646 h 324"/>
                <a:gd name="T48" fmla="*/ 2147483646 w 378"/>
                <a:gd name="T49" fmla="*/ 2147483646 h 324"/>
                <a:gd name="T50" fmla="*/ 2147483646 w 378"/>
                <a:gd name="T51" fmla="*/ 2147483646 h 324"/>
                <a:gd name="T52" fmla="*/ 2147483646 w 378"/>
                <a:gd name="T53" fmla="*/ 2147483646 h 324"/>
                <a:gd name="T54" fmla="*/ 2147483646 w 378"/>
                <a:gd name="T55" fmla="*/ 2147483646 h 324"/>
                <a:gd name="T56" fmla="*/ 2147483646 w 378"/>
                <a:gd name="T57" fmla="*/ 2147483646 h 324"/>
                <a:gd name="T58" fmla="*/ 2147483646 w 378"/>
                <a:gd name="T59" fmla="*/ 2147483646 h 324"/>
                <a:gd name="T60" fmla="*/ 2147483646 w 378"/>
                <a:gd name="T61" fmla="*/ 2147483646 h 324"/>
                <a:gd name="T62" fmla="*/ 2147483646 w 378"/>
                <a:gd name="T63" fmla="*/ 2147483646 h 324"/>
                <a:gd name="T64" fmla="*/ 2147483646 w 378"/>
                <a:gd name="T65" fmla="*/ 2147483646 h 324"/>
                <a:gd name="T66" fmla="*/ 2147483646 w 378"/>
                <a:gd name="T67" fmla="*/ 2147483646 h 324"/>
                <a:gd name="T68" fmla="*/ 2147483646 w 378"/>
                <a:gd name="T69" fmla="*/ 2147483646 h 324"/>
                <a:gd name="T70" fmla="*/ 2147483646 w 378"/>
                <a:gd name="T71" fmla="*/ 2147483646 h 324"/>
                <a:gd name="T72" fmla="*/ 2147483646 w 378"/>
                <a:gd name="T73" fmla="*/ 2147483646 h 324"/>
                <a:gd name="T74" fmla="*/ 2147483646 w 378"/>
                <a:gd name="T75" fmla="*/ 2147483646 h 324"/>
                <a:gd name="T76" fmla="*/ 2147483646 w 378"/>
                <a:gd name="T77" fmla="*/ 2147483646 h 324"/>
                <a:gd name="T78" fmla="*/ 2147483646 w 378"/>
                <a:gd name="T79" fmla="*/ 2147483646 h 324"/>
                <a:gd name="T80" fmla="*/ 2147483646 w 378"/>
                <a:gd name="T81" fmla="*/ 2147483646 h 324"/>
                <a:gd name="T82" fmla="*/ 2147483646 w 378"/>
                <a:gd name="T83" fmla="*/ 2147483646 h 324"/>
                <a:gd name="T84" fmla="*/ 2147483646 w 378"/>
                <a:gd name="T85" fmla="*/ 2147483646 h 324"/>
                <a:gd name="T86" fmla="*/ 2147483646 w 378"/>
                <a:gd name="T87" fmla="*/ 2147483646 h 324"/>
                <a:gd name="T88" fmla="*/ 2147483646 w 378"/>
                <a:gd name="T89" fmla="*/ 2147483646 h 324"/>
                <a:gd name="T90" fmla="*/ 2147483646 w 378"/>
                <a:gd name="T91" fmla="*/ 2147483646 h 324"/>
                <a:gd name="T92" fmla="*/ 2147483646 w 378"/>
                <a:gd name="T93" fmla="*/ 2147483646 h 324"/>
                <a:gd name="T94" fmla="*/ 2147483646 w 378"/>
                <a:gd name="T95" fmla="*/ 2147483646 h 324"/>
                <a:gd name="T96" fmla="*/ 2147483646 w 378"/>
                <a:gd name="T97" fmla="*/ 2147483646 h 324"/>
                <a:gd name="T98" fmla="*/ 2147483646 w 378"/>
                <a:gd name="T99" fmla="*/ 2147483646 h 324"/>
                <a:gd name="T100" fmla="*/ 2147483646 w 378"/>
                <a:gd name="T101" fmla="*/ 2147483646 h 324"/>
                <a:gd name="T102" fmla="*/ 2147483646 w 378"/>
                <a:gd name="T103" fmla="*/ 2147483646 h 324"/>
                <a:gd name="T104" fmla="*/ 0 w 378"/>
                <a:gd name="T105" fmla="*/ 2147483646 h 324"/>
                <a:gd name="T106" fmla="*/ 0 w 378"/>
                <a:gd name="T107" fmla="*/ 2147483646 h 3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8"/>
                <a:gd name="T163" fmla="*/ 0 h 324"/>
                <a:gd name="T164" fmla="*/ 378 w 378"/>
                <a:gd name="T165" fmla="*/ 324 h 3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8" h="324">
                  <a:moveTo>
                    <a:pt x="0" y="42"/>
                  </a:moveTo>
                  <a:lnTo>
                    <a:pt x="12" y="30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120" y="24"/>
                  </a:lnTo>
                  <a:lnTo>
                    <a:pt x="126" y="12"/>
                  </a:lnTo>
                  <a:lnTo>
                    <a:pt x="144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0" y="24"/>
                  </a:lnTo>
                  <a:lnTo>
                    <a:pt x="252" y="24"/>
                  </a:lnTo>
                  <a:lnTo>
                    <a:pt x="252" y="48"/>
                  </a:lnTo>
                  <a:lnTo>
                    <a:pt x="264" y="54"/>
                  </a:lnTo>
                  <a:lnTo>
                    <a:pt x="270" y="60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88" y="90"/>
                  </a:lnTo>
                  <a:lnTo>
                    <a:pt x="282" y="102"/>
                  </a:lnTo>
                  <a:lnTo>
                    <a:pt x="282" y="138"/>
                  </a:lnTo>
                  <a:lnTo>
                    <a:pt x="306" y="150"/>
                  </a:lnTo>
                  <a:lnTo>
                    <a:pt x="312" y="150"/>
                  </a:lnTo>
                  <a:lnTo>
                    <a:pt x="312" y="174"/>
                  </a:lnTo>
                  <a:lnTo>
                    <a:pt x="336" y="186"/>
                  </a:lnTo>
                  <a:lnTo>
                    <a:pt x="336" y="204"/>
                  </a:lnTo>
                  <a:lnTo>
                    <a:pt x="342" y="216"/>
                  </a:lnTo>
                  <a:lnTo>
                    <a:pt x="342" y="228"/>
                  </a:lnTo>
                  <a:lnTo>
                    <a:pt x="354" y="234"/>
                  </a:lnTo>
                  <a:lnTo>
                    <a:pt x="378" y="282"/>
                  </a:lnTo>
                  <a:lnTo>
                    <a:pt x="372" y="306"/>
                  </a:lnTo>
                  <a:lnTo>
                    <a:pt x="360" y="306"/>
                  </a:lnTo>
                  <a:lnTo>
                    <a:pt x="360" y="312"/>
                  </a:lnTo>
                  <a:lnTo>
                    <a:pt x="354" y="312"/>
                  </a:lnTo>
                  <a:lnTo>
                    <a:pt x="348" y="318"/>
                  </a:lnTo>
                  <a:lnTo>
                    <a:pt x="336" y="318"/>
                  </a:lnTo>
                  <a:lnTo>
                    <a:pt x="330" y="324"/>
                  </a:lnTo>
                  <a:lnTo>
                    <a:pt x="318" y="324"/>
                  </a:lnTo>
                  <a:lnTo>
                    <a:pt x="300" y="300"/>
                  </a:lnTo>
                  <a:lnTo>
                    <a:pt x="282" y="306"/>
                  </a:lnTo>
                  <a:lnTo>
                    <a:pt x="246" y="288"/>
                  </a:lnTo>
                  <a:lnTo>
                    <a:pt x="192" y="240"/>
                  </a:lnTo>
                  <a:lnTo>
                    <a:pt x="174" y="246"/>
                  </a:lnTo>
                  <a:lnTo>
                    <a:pt x="168" y="234"/>
                  </a:lnTo>
                  <a:lnTo>
                    <a:pt x="150" y="234"/>
                  </a:lnTo>
                  <a:lnTo>
                    <a:pt x="144" y="210"/>
                  </a:lnTo>
                  <a:lnTo>
                    <a:pt x="132" y="180"/>
                  </a:lnTo>
                  <a:lnTo>
                    <a:pt x="114" y="162"/>
                  </a:lnTo>
                  <a:lnTo>
                    <a:pt x="78" y="144"/>
                  </a:lnTo>
                  <a:lnTo>
                    <a:pt x="54" y="120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0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9D309DF8-F144-4A1D-B8C9-B9E83855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5" y="3854450"/>
              <a:ext cx="354013" cy="325438"/>
            </a:xfrm>
            <a:custGeom>
              <a:avLst/>
              <a:gdLst>
                <a:gd name="T0" fmla="*/ 2147483646 w 228"/>
                <a:gd name="T1" fmla="*/ 0 h 216"/>
                <a:gd name="T2" fmla="*/ 2147483646 w 228"/>
                <a:gd name="T3" fmla="*/ 2147483646 h 216"/>
                <a:gd name="T4" fmla="*/ 2147483646 w 228"/>
                <a:gd name="T5" fmla="*/ 2147483646 h 216"/>
                <a:gd name="T6" fmla="*/ 2147483646 w 228"/>
                <a:gd name="T7" fmla="*/ 2147483646 h 216"/>
                <a:gd name="T8" fmla="*/ 2147483646 w 228"/>
                <a:gd name="T9" fmla="*/ 2147483646 h 216"/>
                <a:gd name="T10" fmla="*/ 2147483646 w 228"/>
                <a:gd name="T11" fmla="*/ 2147483646 h 216"/>
                <a:gd name="T12" fmla="*/ 2147483646 w 228"/>
                <a:gd name="T13" fmla="*/ 2147483646 h 216"/>
                <a:gd name="T14" fmla="*/ 2147483646 w 228"/>
                <a:gd name="T15" fmla="*/ 2147483646 h 216"/>
                <a:gd name="T16" fmla="*/ 2147483646 w 228"/>
                <a:gd name="T17" fmla="*/ 2147483646 h 216"/>
                <a:gd name="T18" fmla="*/ 2147483646 w 228"/>
                <a:gd name="T19" fmla="*/ 2147483646 h 216"/>
                <a:gd name="T20" fmla="*/ 2147483646 w 228"/>
                <a:gd name="T21" fmla="*/ 2147483646 h 216"/>
                <a:gd name="T22" fmla="*/ 2147483646 w 228"/>
                <a:gd name="T23" fmla="*/ 2147483646 h 216"/>
                <a:gd name="T24" fmla="*/ 2147483646 w 228"/>
                <a:gd name="T25" fmla="*/ 2147483646 h 216"/>
                <a:gd name="T26" fmla="*/ 2147483646 w 228"/>
                <a:gd name="T27" fmla="*/ 2147483646 h 216"/>
                <a:gd name="T28" fmla="*/ 2147483646 w 228"/>
                <a:gd name="T29" fmla="*/ 2147483646 h 216"/>
                <a:gd name="T30" fmla="*/ 2147483646 w 228"/>
                <a:gd name="T31" fmla="*/ 2147483646 h 216"/>
                <a:gd name="T32" fmla="*/ 2147483646 w 228"/>
                <a:gd name="T33" fmla="*/ 2147483646 h 216"/>
                <a:gd name="T34" fmla="*/ 2147483646 w 228"/>
                <a:gd name="T35" fmla="*/ 2147483646 h 216"/>
                <a:gd name="T36" fmla="*/ 2147483646 w 228"/>
                <a:gd name="T37" fmla="*/ 2147483646 h 216"/>
                <a:gd name="T38" fmla="*/ 0 w 228"/>
                <a:gd name="T39" fmla="*/ 2147483646 h 216"/>
                <a:gd name="T40" fmla="*/ 0 w 228"/>
                <a:gd name="T41" fmla="*/ 2147483646 h 216"/>
                <a:gd name="T42" fmla="*/ 2147483646 w 228"/>
                <a:gd name="T43" fmla="*/ 2147483646 h 216"/>
                <a:gd name="T44" fmla="*/ 2147483646 w 228"/>
                <a:gd name="T45" fmla="*/ 2147483646 h 216"/>
                <a:gd name="T46" fmla="*/ 2147483646 w 228"/>
                <a:gd name="T47" fmla="*/ 2147483646 h 216"/>
                <a:gd name="T48" fmla="*/ 2147483646 w 228"/>
                <a:gd name="T49" fmla="*/ 2147483646 h 216"/>
                <a:gd name="T50" fmla="*/ 2147483646 w 228"/>
                <a:gd name="T51" fmla="*/ 2147483646 h 216"/>
                <a:gd name="T52" fmla="*/ 2147483646 w 228"/>
                <a:gd name="T53" fmla="*/ 2147483646 h 216"/>
                <a:gd name="T54" fmla="*/ 2147483646 w 228"/>
                <a:gd name="T55" fmla="*/ 2147483646 h 216"/>
                <a:gd name="T56" fmla="*/ 2147483646 w 228"/>
                <a:gd name="T57" fmla="*/ 2147483646 h 216"/>
                <a:gd name="T58" fmla="*/ 2147483646 w 228"/>
                <a:gd name="T59" fmla="*/ 2147483646 h 216"/>
                <a:gd name="T60" fmla="*/ 2147483646 w 228"/>
                <a:gd name="T61" fmla="*/ 2147483646 h 216"/>
                <a:gd name="T62" fmla="*/ 2147483646 w 228"/>
                <a:gd name="T63" fmla="*/ 2147483646 h 216"/>
                <a:gd name="T64" fmla="*/ 2147483646 w 228"/>
                <a:gd name="T65" fmla="*/ 2147483646 h 216"/>
                <a:gd name="T66" fmla="*/ 2147483646 w 228"/>
                <a:gd name="T67" fmla="*/ 2147483646 h 216"/>
                <a:gd name="T68" fmla="*/ 2147483646 w 228"/>
                <a:gd name="T69" fmla="*/ 0 h 2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8"/>
                <a:gd name="T106" fmla="*/ 0 h 216"/>
                <a:gd name="T107" fmla="*/ 228 w 228"/>
                <a:gd name="T108" fmla="*/ 216 h 2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8" h="216">
                  <a:moveTo>
                    <a:pt x="192" y="0"/>
                  </a:moveTo>
                  <a:lnTo>
                    <a:pt x="198" y="102"/>
                  </a:lnTo>
                  <a:lnTo>
                    <a:pt x="228" y="102"/>
                  </a:lnTo>
                  <a:lnTo>
                    <a:pt x="222" y="120"/>
                  </a:lnTo>
                  <a:lnTo>
                    <a:pt x="228" y="132"/>
                  </a:lnTo>
                  <a:lnTo>
                    <a:pt x="228" y="144"/>
                  </a:lnTo>
                  <a:lnTo>
                    <a:pt x="216" y="156"/>
                  </a:lnTo>
                  <a:lnTo>
                    <a:pt x="192" y="174"/>
                  </a:lnTo>
                  <a:lnTo>
                    <a:pt x="186" y="198"/>
                  </a:lnTo>
                  <a:lnTo>
                    <a:pt x="174" y="198"/>
                  </a:lnTo>
                  <a:lnTo>
                    <a:pt x="162" y="204"/>
                  </a:lnTo>
                  <a:lnTo>
                    <a:pt x="144" y="210"/>
                  </a:lnTo>
                  <a:lnTo>
                    <a:pt x="132" y="210"/>
                  </a:lnTo>
                  <a:lnTo>
                    <a:pt x="120" y="216"/>
                  </a:lnTo>
                  <a:lnTo>
                    <a:pt x="90" y="204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36" y="204"/>
                  </a:lnTo>
                  <a:lnTo>
                    <a:pt x="18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6" y="174"/>
                  </a:lnTo>
                  <a:lnTo>
                    <a:pt x="24" y="174"/>
                  </a:lnTo>
                  <a:lnTo>
                    <a:pt x="18" y="156"/>
                  </a:lnTo>
                  <a:lnTo>
                    <a:pt x="18" y="102"/>
                  </a:lnTo>
                  <a:lnTo>
                    <a:pt x="72" y="96"/>
                  </a:lnTo>
                  <a:lnTo>
                    <a:pt x="48" y="5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84" y="24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38" y="6"/>
                  </a:lnTo>
                  <a:lnTo>
                    <a:pt x="180" y="6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21066C7F-D03F-40CD-A983-32625A99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4000500"/>
              <a:ext cx="288925" cy="306388"/>
            </a:xfrm>
            <a:custGeom>
              <a:avLst/>
              <a:gdLst>
                <a:gd name="T0" fmla="*/ 2147483646 w 186"/>
                <a:gd name="T1" fmla="*/ 2147483646 h 204"/>
                <a:gd name="T2" fmla="*/ 2147483646 w 186"/>
                <a:gd name="T3" fmla="*/ 0 h 204"/>
                <a:gd name="T4" fmla="*/ 2147483646 w 186"/>
                <a:gd name="T5" fmla="*/ 2147483646 h 204"/>
                <a:gd name="T6" fmla="*/ 2147483646 w 186"/>
                <a:gd name="T7" fmla="*/ 2147483646 h 204"/>
                <a:gd name="T8" fmla="*/ 2147483646 w 186"/>
                <a:gd name="T9" fmla="*/ 2147483646 h 204"/>
                <a:gd name="T10" fmla="*/ 2147483646 w 186"/>
                <a:gd name="T11" fmla="*/ 2147483646 h 204"/>
                <a:gd name="T12" fmla="*/ 2147483646 w 186"/>
                <a:gd name="T13" fmla="*/ 2147483646 h 204"/>
                <a:gd name="T14" fmla="*/ 2147483646 w 186"/>
                <a:gd name="T15" fmla="*/ 2147483646 h 204"/>
                <a:gd name="T16" fmla="*/ 2147483646 w 186"/>
                <a:gd name="T17" fmla="*/ 2147483646 h 204"/>
                <a:gd name="T18" fmla="*/ 2147483646 w 186"/>
                <a:gd name="T19" fmla="*/ 2147483646 h 204"/>
                <a:gd name="T20" fmla="*/ 2147483646 w 186"/>
                <a:gd name="T21" fmla="*/ 2147483646 h 204"/>
                <a:gd name="T22" fmla="*/ 2147483646 w 186"/>
                <a:gd name="T23" fmla="*/ 2147483646 h 204"/>
                <a:gd name="T24" fmla="*/ 2147483646 w 186"/>
                <a:gd name="T25" fmla="*/ 2147483646 h 204"/>
                <a:gd name="T26" fmla="*/ 2147483646 w 186"/>
                <a:gd name="T27" fmla="*/ 2147483646 h 204"/>
                <a:gd name="T28" fmla="*/ 2147483646 w 186"/>
                <a:gd name="T29" fmla="*/ 2147483646 h 204"/>
                <a:gd name="T30" fmla="*/ 2147483646 w 186"/>
                <a:gd name="T31" fmla="*/ 2147483646 h 204"/>
                <a:gd name="T32" fmla="*/ 2147483646 w 186"/>
                <a:gd name="T33" fmla="*/ 2147483646 h 204"/>
                <a:gd name="T34" fmla="*/ 2147483646 w 186"/>
                <a:gd name="T35" fmla="*/ 2147483646 h 204"/>
                <a:gd name="T36" fmla="*/ 2147483646 w 186"/>
                <a:gd name="T37" fmla="*/ 2147483646 h 204"/>
                <a:gd name="T38" fmla="*/ 2147483646 w 186"/>
                <a:gd name="T39" fmla="*/ 2147483646 h 204"/>
                <a:gd name="T40" fmla="*/ 2147483646 w 186"/>
                <a:gd name="T41" fmla="*/ 2147483646 h 204"/>
                <a:gd name="T42" fmla="*/ 2147483646 w 186"/>
                <a:gd name="T43" fmla="*/ 2147483646 h 204"/>
                <a:gd name="T44" fmla="*/ 2147483646 w 186"/>
                <a:gd name="T45" fmla="*/ 2147483646 h 204"/>
                <a:gd name="T46" fmla="*/ 2147483646 w 186"/>
                <a:gd name="T47" fmla="*/ 2147483646 h 204"/>
                <a:gd name="T48" fmla="*/ 2147483646 w 186"/>
                <a:gd name="T49" fmla="*/ 2147483646 h 204"/>
                <a:gd name="T50" fmla="*/ 2147483646 w 186"/>
                <a:gd name="T51" fmla="*/ 2147483646 h 204"/>
                <a:gd name="T52" fmla="*/ 2147483646 w 186"/>
                <a:gd name="T53" fmla="*/ 2147483646 h 204"/>
                <a:gd name="T54" fmla="*/ 2147483646 w 186"/>
                <a:gd name="T55" fmla="*/ 2147483646 h 204"/>
                <a:gd name="T56" fmla="*/ 2147483646 w 186"/>
                <a:gd name="T57" fmla="*/ 2147483646 h 204"/>
                <a:gd name="T58" fmla="*/ 2147483646 w 186"/>
                <a:gd name="T59" fmla="*/ 2147483646 h 204"/>
                <a:gd name="T60" fmla="*/ 2147483646 w 186"/>
                <a:gd name="T61" fmla="*/ 2147483646 h 204"/>
                <a:gd name="T62" fmla="*/ 2147483646 w 186"/>
                <a:gd name="T63" fmla="*/ 2147483646 h 204"/>
                <a:gd name="T64" fmla="*/ 2147483646 w 186"/>
                <a:gd name="T65" fmla="*/ 2147483646 h 204"/>
                <a:gd name="T66" fmla="*/ 2147483646 w 186"/>
                <a:gd name="T67" fmla="*/ 2147483646 h 204"/>
                <a:gd name="T68" fmla="*/ 2147483646 w 186"/>
                <a:gd name="T69" fmla="*/ 2147483646 h 204"/>
                <a:gd name="T70" fmla="*/ 2147483646 w 186"/>
                <a:gd name="T71" fmla="*/ 2147483646 h 204"/>
                <a:gd name="T72" fmla="*/ 2147483646 w 186"/>
                <a:gd name="T73" fmla="*/ 2147483646 h 204"/>
                <a:gd name="T74" fmla="*/ 2147483646 w 186"/>
                <a:gd name="T75" fmla="*/ 2147483646 h 204"/>
                <a:gd name="T76" fmla="*/ 2147483646 w 186"/>
                <a:gd name="T77" fmla="*/ 2147483646 h 204"/>
                <a:gd name="T78" fmla="*/ 2147483646 w 186"/>
                <a:gd name="T79" fmla="*/ 2147483646 h 204"/>
                <a:gd name="T80" fmla="*/ 2147483646 w 186"/>
                <a:gd name="T81" fmla="*/ 2147483646 h 204"/>
                <a:gd name="T82" fmla="*/ 2147483646 w 186"/>
                <a:gd name="T83" fmla="*/ 2147483646 h 204"/>
                <a:gd name="T84" fmla="*/ 0 w 186"/>
                <a:gd name="T85" fmla="*/ 2147483646 h 204"/>
                <a:gd name="T86" fmla="*/ 0 w 186"/>
                <a:gd name="T87" fmla="*/ 2147483646 h 204"/>
                <a:gd name="T88" fmla="*/ 2147483646 w 186"/>
                <a:gd name="T89" fmla="*/ 2147483646 h 204"/>
                <a:gd name="T90" fmla="*/ 2147483646 w 186"/>
                <a:gd name="T91" fmla="*/ 2147483646 h 204"/>
                <a:gd name="T92" fmla="*/ 2147483646 w 186"/>
                <a:gd name="T93" fmla="*/ 2147483646 h 204"/>
                <a:gd name="T94" fmla="*/ 2147483646 w 186"/>
                <a:gd name="T95" fmla="*/ 2147483646 h 204"/>
                <a:gd name="T96" fmla="*/ 2147483646 w 186"/>
                <a:gd name="T97" fmla="*/ 2147483646 h 204"/>
                <a:gd name="T98" fmla="*/ 2147483646 w 186"/>
                <a:gd name="T99" fmla="*/ 2147483646 h 204"/>
                <a:gd name="T100" fmla="*/ 2147483646 w 186"/>
                <a:gd name="T101" fmla="*/ 2147483646 h 204"/>
                <a:gd name="T102" fmla="*/ 2147483646 w 186"/>
                <a:gd name="T103" fmla="*/ 2147483646 h 204"/>
                <a:gd name="T104" fmla="*/ 2147483646 w 186"/>
                <a:gd name="T105" fmla="*/ 2147483646 h 204"/>
                <a:gd name="T106" fmla="*/ 2147483646 w 186"/>
                <a:gd name="T107" fmla="*/ 2147483646 h 204"/>
                <a:gd name="T108" fmla="*/ 2147483646 w 186"/>
                <a:gd name="T109" fmla="*/ 2147483646 h 204"/>
                <a:gd name="T110" fmla="*/ 2147483646 w 186"/>
                <a:gd name="T111" fmla="*/ 2147483646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204"/>
                <a:gd name="T170" fmla="*/ 186 w 186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204">
                  <a:moveTo>
                    <a:pt x="12" y="6"/>
                  </a:moveTo>
                  <a:lnTo>
                    <a:pt x="24" y="0"/>
                  </a:lnTo>
                  <a:lnTo>
                    <a:pt x="42" y="12"/>
                  </a:lnTo>
                  <a:lnTo>
                    <a:pt x="78" y="48"/>
                  </a:lnTo>
                  <a:lnTo>
                    <a:pt x="114" y="66"/>
                  </a:lnTo>
                  <a:lnTo>
                    <a:pt x="132" y="60"/>
                  </a:lnTo>
                  <a:lnTo>
                    <a:pt x="150" y="84"/>
                  </a:lnTo>
                  <a:lnTo>
                    <a:pt x="174" y="84"/>
                  </a:lnTo>
                  <a:lnTo>
                    <a:pt x="174" y="96"/>
                  </a:lnTo>
                  <a:lnTo>
                    <a:pt x="168" y="108"/>
                  </a:lnTo>
                  <a:lnTo>
                    <a:pt x="168" y="120"/>
                  </a:lnTo>
                  <a:lnTo>
                    <a:pt x="174" y="132"/>
                  </a:lnTo>
                  <a:lnTo>
                    <a:pt x="180" y="138"/>
                  </a:lnTo>
                  <a:lnTo>
                    <a:pt x="174" y="150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80" y="186"/>
                  </a:lnTo>
                  <a:lnTo>
                    <a:pt x="180" y="180"/>
                  </a:lnTo>
                  <a:lnTo>
                    <a:pt x="174" y="180"/>
                  </a:lnTo>
                  <a:lnTo>
                    <a:pt x="174" y="204"/>
                  </a:lnTo>
                  <a:lnTo>
                    <a:pt x="162" y="204"/>
                  </a:lnTo>
                  <a:lnTo>
                    <a:pt x="156" y="198"/>
                  </a:lnTo>
                  <a:lnTo>
                    <a:pt x="150" y="198"/>
                  </a:lnTo>
                  <a:lnTo>
                    <a:pt x="144" y="192"/>
                  </a:lnTo>
                  <a:lnTo>
                    <a:pt x="132" y="186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68"/>
                  </a:lnTo>
                  <a:lnTo>
                    <a:pt x="108" y="168"/>
                  </a:lnTo>
                  <a:lnTo>
                    <a:pt x="102" y="174"/>
                  </a:lnTo>
                  <a:lnTo>
                    <a:pt x="96" y="162"/>
                  </a:lnTo>
                  <a:lnTo>
                    <a:pt x="78" y="156"/>
                  </a:lnTo>
                  <a:lnTo>
                    <a:pt x="72" y="150"/>
                  </a:lnTo>
                  <a:lnTo>
                    <a:pt x="60" y="126"/>
                  </a:lnTo>
                  <a:lnTo>
                    <a:pt x="54" y="126"/>
                  </a:lnTo>
                  <a:lnTo>
                    <a:pt x="42" y="120"/>
                  </a:lnTo>
                  <a:lnTo>
                    <a:pt x="36" y="120"/>
                  </a:lnTo>
                  <a:lnTo>
                    <a:pt x="30" y="108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0" y="42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B9AA4F1A-9D23-4D88-BDF5-12D59B33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4143375"/>
              <a:ext cx="438150" cy="252413"/>
            </a:xfrm>
            <a:custGeom>
              <a:avLst/>
              <a:gdLst>
                <a:gd name="T0" fmla="*/ 2147483646 w 282"/>
                <a:gd name="T1" fmla="*/ 2147483646 h 168"/>
                <a:gd name="T2" fmla="*/ 2147483646 w 282"/>
                <a:gd name="T3" fmla="*/ 2147483646 h 168"/>
                <a:gd name="T4" fmla="*/ 2147483646 w 282"/>
                <a:gd name="T5" fmla="*/ 2147483646 h 168"/>
                <a:gd name="T6" fmla="*/ 2147483646 w 282"/>
                <a:gd name="T7" fmla="*/ 2147483646 h 168"/>
                <a:gd name="T8" fmla="*/ 2147483646 w 282"/>
                <a:gd name="T9" fmla="*/ 2147483646 h 168"/>
                <a:gd name="T10" fmla="*/ 2147483646 w 282"/>
                <a:gd name="T11" fmla="*/ 2147483646 h 168"/>
                <a:gd name="T12" fmla="*/ 2147483646 w 282"/>
                <a:gd name="T13" fmla="*/ 2147483646 h 168"/>
                <a:gd name="T14" fmla="*/ 2147483646 w 282"/>
                <a:gd name="T15" fmla="*/ 2147483646 h 168"/>
                <a:gd name="T16" fmla="*/ 2147483646 w 282"/>
                <a:gd name="T17" fmla="*/ 2147483646 h 168"/>
                <a:gd name="T18" fmla="*/ 2147483646 w 282"/>
                <a:gd name="T19" fmla="*/ 2147483646 h 168"/>
                <a:gd name="T20" fmla="*/ 2147483646 w 282"/>
                <a:gd name="T21" fmla="*/ 2147483646 h 168"/>
                <a:gd name="T22" fmla="*/ 2147483646 w 282"/>
                <a:gd name="T23" fmla="*/ 2147483646 h 168"/>
                <a:gd name="T24" fmla="*/ 2147483646 w 282"/>
                <a:gd name="T25" fmla="*/ 0 h 168"/>
                <a:gd name="T26" fmla="*/ 2147483646 w 282"/>
                <a:gd name="T27" fmla="*/ 0 h 168"/>
                <a:gd name="T28" fmla="*/ 2147483646 w 282"/>
                <a:gd name="T29" fmla="*/ 2147483646 h 168"/>
                <a:gd name="T30" fmla="*/ 2147483646 w 282"/>
                <a:gd name="T31" fmla="*/ 2147483646 h 168"/>
                <a:gd name="T32" fmla="*/ 2147483646 w 282"/>
                <a:gd name="T33" fmla="*/ 2147483646 h 168"/>
                <a:gd name="T34" fmla="*/ 2147483646 w 282"/>
                <a:gd name="T35" fmla="*/ 2147483646 h 168"/>
                <a:gd name="T36" fmla="*/ 2147483646 w 282"/>
                <a:gd name="T37" fmla="*/ 2147483646 h 168"/>
                <a:gd name="T38" fmla="*/ 2147483646 w 282"/>
                <a:gd name="T39" fmla="*/ 2147483646 h 168"/>
                <a:gd name="T40" fmla="*/ 2147483646 w 282"/>
                <a:gd name="T41" fmla="*/ 2147483646 h 168"/>
                <a:gd name="T42" fmla="*/ 2147483646 w 282"/>
                <a:gd name="T43" fmla="*/ 2147483646 h 168"/>
                <a:gd name="T44" fmla="*/ 2147483646 w 282"/>
                <a:gd name="T45" fmla="*/ 2147483646 h 168"/>
                <a:gd name="T46" fmla="*/ 2147483646 w 282"/>
                <a:gd name="T47" fmla="*/ 2147483646 h 168"/>
                <a:gd name="T48" fmla="*/ 2147483646 w 282"/>
                <a:gd name="T49" fmla="*/ 2147483646 h 168"/>
                <a:gd name="T50" fmla="*/ 2147483646 w 282"/>
                <a:gd name="T51" fmla="*/ 2147483646 h 168"/>
                <a:gd name="T52" fmla="*/ 2147483646 w 282"/>
                <a:gd name="T53" fmla="*/ 2147483646 h 168"/>
                <a:gd name="T54" fmla="*/ 2147483646 w 282"/>
                <a:gd name="T55" fmla="*/ 2147483646 h 168"/>
                <a:gd name="T56" fmla="*/ 2147483646 w 282"/>
                <a:gd name="T57" fmla="*/ 2147483646 h 168"/>
                <a:gd name="T58" fmla="*/ 2147483646 w 282"/>
                <a:gd name="T59" fmla="*/ 2147483646 h 168"/>
                <a:gd name="T60" fmla="*/ 2147483646 w 282"/>
                <a:gd name="T61" fmla="*/ 2147483646 h 168"/>
                <a:gd name="T62" fmla="*/ 2147483646 w 282"/>
                <a:gd name="T63" fmla="*/ 2147483646 h 168"/>
                <a:gd name="T64" fmla="*/ 2147483646 w 282"/>
                <a:gd name="T65" fmla="*/ 2147483646 h 168"/>
                <a:gd name="T66" fmla="*/ 2147483646 w 282"/>
                <a:gd name="T67" fmla="*/ 2147483646 h 168"/>
                <a:gd name="T68" fmla="*/ 0 w 282"/>
                <a:gd name="T69" fmla="*/ 2147483646 h 168"/>
                <a:gd name="T70" fmla="*/ 0 w 282"/>
                <a:gd name="T71" fmla="*/ 2147483646 h 168"/>
                <a:gd name="T72" fmla="*/ 2147483646 w 282"/>
                <a:gd name="T73" fmla="*/ 2147483646 h 168"/>
                <a:gd name="T74" fmla="*/ 2147483646 w 282"/>
                <a:gd name="T75" fmla="*/ 2147483646 h 168"/>
                <a:gd name="T76" fmla="*/ 2147483646 w 282"/>
                <a:gd name="T77" fmla="*/ 2147483646 h 168"/>
                <a:gd name="T78" fmla="*/ 2147483646 w 282"/>
                <a:gd name="T79" fmla="*/ 2147483646 h 168"/>
                <a:gd name="T80" fmla="*/ 2147483646 w 282"/>
                <a:gd name="T81" fmla="*/ 2147483646 h 168"/>
                <a:gd name="T82" fmla="*/ 2147483646 w 282"/>
                <a:gd name="T83" fmla="*/ 2147483646 h 168"/>
                <a:gd name="T84" fmla="*/ 2147483646 w 282"/>
                <a:gd name="T85" fmla="*/ 2147483646 h 168"/>
                <a:gd name="T86" fmla="*/ 2147483646 w 282"/>
                <a:gd name="T87" fmla="*/ 2147483646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2"/>
                <a:gd name="T133" fmla="*/ 0 h 168"/>
                <a:gd name="T134" fmla="*/ 282 w 282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2" h="168">
                  <a:moveTo>
                    <a:pt x="84" y="24"/>
                  </a:moveTo>
                  <a:lnTo>
                    <a:pt x="126" y="12"/>
                  </a:lnTo>
                  <a:lnTo>
                    <a:pt x="156" y="18"/>
                  </a:lnTo>
                  <a:lnTo>
                    <a:pt x="168" y="24"/>
                  </a:lnTo>
                  <a:lnTo>
                    <a:pt x="174" y="18"/>
                  </a:lnTo>
                  <a:lnTo>
                    <a:pt x="186" y="24"/>
                  </a:lnTo>
                  <a:lnTo>
                    <a:pt x="192" y="36"/>
                  </a:lnTo>
                  <a:lnTo>
                    <a:pt x="216" y="36"/>
                  </a:lnTo>
                  <a:lnTo>
                    <a:pt x="228" y="30"/>
                  </a:lnTo>
                  <a:lnTo>
                    <a:pt x="228" y="24"/>
                  </a:lnTo>
                  <a:lnTo>
                    <a:pt x="234" y="12"/>
                  </a:lnTo>
                  <a:lnTo>
                    <a:pt x="240" y="6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64" y="18"/>
                  </a:lnTo>
                  <a:lnTo>
                    <a:pt x="276" y="30"/>
                  </a:lnTo>
                  <a:lnTo>
                    <a:pt x="270" y="36"/>
                  </a:lnTo>
                  <a:lnTo>
                    <a:pt x="270" y="54"/>
                  </a:lnTo>
                  <a:lnTo>
                    <a:pt x="276" y="72"/>
                  </a:lnTo>
                  <a:lnTo>
                    <a:pt x="276" y="90"/>
                  </a:lnTo>
                  <a:lnTo>
                    <a:pt x="270" y="102"/>
                  </a:lnTo>
                  <a:lnTo>
                    <a:pt x="282" y="108"/>
                  </a:lnTo>
                  <a:lnTo>
                    <a:pt x="282" y="120"/>
                  </a:lnTo>
                  <a:lnTo>
                    <a:pt x="276" y="126"/>
                  </a:lnTo>
                  <a:lnTo>
                    <a:pt x="264" y="126"/>
                  </a:lnTo>
                  <a:lnTo>
                    <a:pt x="132" y="168"/>
                  </a:lnTo>
                  <a:lnTo>
                    <a:pt x="132" y="150"/>
                  </a:lnTo>
                  <a:lnTo>
                    <a:pt x="108" y="132"/>
                  </a:lnTo>
                  <a:lnTo>
                    <a:pt x="84" y="126"/>
                  </a:lnTo>
                  <a:lnTo>
                    <a:pt x="78" y="120"/>
                  </a:lnTo>
                  <a:lnTo>
                    <a:pt x="66" y="120"/>
                  </a:lnTo>
                  <a:lnTo>
                    <a:pt x="60" y="102"/>
                  </a:lnTo>
                  <a:lnTo>
                    <a:pt x="30" y="84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84" y="2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5F3FC33-C446-475F-9958-69C24BCCB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4017963"/>
              <a:ext cx="352425" cy="522287"/>
            </a:xfrm>
            <a:custGeom>
              <a:avLst/>
              <a:gdLst>
                <a:gd name="T0" fmla="*/ 2147483646 w 228"/>
                <a:gd name="T1" fmla="*/ 0 h 348"/>
                <a:gd name="T2" fmla="*/ 2147483646 w 228"/>
                <a:gd name="T3" fmla="*/ 2147483646 h 348"/>
                <a:gd name="T4" fmla="*/ 2147483646 w 228"/>
                <a:gd name="T5" fmla="*/ 2147483646 h 348"/>
                <a:gd name="T6" fmla="*/ 2147483646 w 228"/>
                <a:gd name="T7" fmla="*/ 2147483646 h 348"/>
                <a:gd name="T8" fmla="*/ 2147483646 w 228"/>
                <a:gd name="T9" fmla="*/ 2147483646 h 348"/>
                <a:gd name="T10" fmla="*/ 2147483646 w 228"/>
                <a:gd name="T11" fmla="*/ 2147483646 h 348"/>
                <a:gd name="T12" fmla="*/ 2147483646 w 228"/>
                <a:gd name="T13" fmla="*/ 2147483646 h 348"/>
                <a:gd name="T14" fmla="*/ 2147483646 w 228"/>
                <a:gd name="T15" fmla="*/ 2147483646 h 348"/>
                <a:gd name="T16" fmla="*/ 2147483646 w 228"/>
                <a:gd name="T17" fmla="*/ 2147483646 h 348"/>
                <a:gd name="T18" fmla="*/ 2147483646 w 228"/>
                <a:gd name="T19" fmla="*/ 2147483646 h 348"/>
                <a:gd name="T20" fmla="*/ 2147483646 w 228"/>
                <a:gd name="T21" fmla="*/ 2147483646 h 348"/>
                <a:gd name="T22" fmla="*/ 2147483646 w 228"/>
                <a:gd name="T23" fmla="*/ 2147483646 h 348"/>
                <a:gd name="T24" fmla="*/ 2147483646 w 228"/>
                <a:gd name="T25" fmla="*/ 2147483646 h 348"/>
                <a:gd name="T26" fmla="*/ 2147483646 w 228"/>
                <a:gd name="T27" fmla="*/ 2147483646 h 348"/>
                <a:gd name="T28" fmla="*/ 2147483646 w 228"/>
                <a:gd name="T29" fmla="*/ 2147483646 h 348"/>
                <a:gd name="T30" fmla="*/ 2147483646 w 228"/>
                <a:gd name="T31" fmla="*/ 2147483646 h 348"/>
                <a:gd name="T32" fmla="*/ 2147483646 w 228"/>
                <a:gd name="T33" fmla="*/ 2147483646 h 348"/>
                <a:gd name="T34" fmla="*/ 2147483646 w 228"/>
                <a:gd name="T35" fmla="*/ 2147483646 h 348"/>
                <a:gd name="T36" fmla="*/ 2147483646 w 228"/>
                <a:gd name="T37" fmla="*/ 2147483646 h 348"/>
                <a:gd name="T38" fmla="*/ 2147483646 w 228"/>
                <a:gd name="T39" fmla="*/ 2147483646 h 348"/>
                <a:gd name="T40" fmla="*/ 2147483646 w 228"/>
                <a:gd name="T41" fmla="*/ 2147483646 h 348"/>
                <a:gd name="T42" fmla="*/ 2147483646 w 228"/>
                <a:gd name="T43" fmla="*/ 2147483646 h 348"/>
                <a:gd name="T44" fmla="*/ 2147483646 w 228"/>
                <a:gd name="T45" fmla="*/ 2147483646 h 348"/>
                <a:gd name="T46" fmla="*/ 0 w 228"/>
                <a:gd name="T47" fmla="*/ 2147483646 h 348"/>
                <a:gd name="T48" fmla="*/ 2147483646 w 228"/>
                <a:gd name="T49" fmla="*/ 2147483646 h 348"/>
                <a:gd name="T50" fmla="*/ 2147483646 w 228"/>
                <a:gd name="T51" fmla="*/ 2147483646 h 348"/>
                <a:gd name="T52" fmla="*/ 0 w 228"/>
                <a:gd name="T53" fmla="*/ 2147483646 h 348"/>
                <a:gd name="T54" fmla="*/ 0 w 228"/>
                <a:gd name="T55" fmla="*/ 2147483646 h 348"/>
                <a:gd name="T56" fmla="*/ 2147483646 w 228"/>
                <a:gd name="T57" fmla="*/ 2147483646 h 348"/>
                <a:gd name="T58" fmla="*/ 0 w 228"/>
                <a:gd name="T59" fmla="*/ 2147483646 h 348"/>
                <a:gd name="T60" fmla="*/ 0 w 228"/>
                <a:gd name="T61" fmla="*/ 2147483646 h 348"/>
                <a:gd name="T62" fmla="*/ 2147483646 w 228"/>
                <a:gd name="T63" fmla="*/ 2147483646 h 348"/>
                <a:gd name="T64" fmla="*/ 2147483646 w 228"/>
                <a:gd name="T65" fmla="*/ 2147483646 h 348"/>
                <a:gd name="T66" fmla="*/ 2147483646 w 228"/>
                <a:gd name="T67" fmla="*/ 2147483646 h 348"/>
                <a:gd name="T68" fmla="*/ 2147483646 w 228"/>
                <a:gd name="T69" fmla="*/ 2147483646 h 348"/>
                <a:gd name="T70" fmla="*/ 2147483646 w 228"/>
                <a:gd name="T71" fmla="*/ 2147483646 h 348"/>
                <a:gd name="T72" fmla="*/ 2147483646 w 228"/>
                <a:gd name="T73" fmla="*/ 2147483646 h 348"/>
                <a:gd name="T74" fmla="*/ 2147483646 w 228"/>
                <a:gd name="T75" fmla="*/ 2147483646 h 348"/>
                <a:gd name="T76" fmla="*/ 2147483646 w 228"/>
                <a:gd name="T77" fmla="*/ 2147483646 h 348"/>
                <a:gd name="T78" fmla="*/ 2147483646 w 228"/>
                <a:gd name="T79" fmla="*/ 2147483646 h 348"/>
                <a:gd name="T80" fmla="*/ 2147483646 w 228"/>
                <a:gd name="T81" fmla="*/ 2147483646 h 348"/>
                <a:gd name="T82" fmla="*/ 2147483646 w 228"/>
                <a:gd name="T83" fmla="*/ 0 h 348"/>
                <a:gd name="T84" fmla="*/ 2147483646 w 228"/>
                <a:gd name="T85" fmla="*/ 0 h 348"/>
                <a:gd name="T86" fmla="*/ 2147483646 w 228"/>
                <a:gd name="T87" fmla="*/ 0 h 3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8"/>
                <a:gd name="T133" fmla="*/ 0 h 348"/>
                <a:gd name="T134" fmla="*/ 228 w 228"/>
                <a:gd name="T135" fmla="*/ 348 h 3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8" h="348">
                  <a:moveTo>
                    <a:pt x="198" y="0"/>
                  </a:moveTo>
                  <a:lnTo>
                    <a:pt x="204" y="30"/>
                  </a:lnTo>
                  <a:lnTo>
                    <a:pt x="204" y="42"/>
                  </a:lnTo>
                  <a:lnTo>
                    <a:pt x="210" y="72"/>
                  </a:lnTo>
                  <a:lnTo>
                    <a:pt x="228" y="96"/>
                  </a:lnTo>
                  <a:lnTo>
                    <a:pt x="222" y="114"/>
                  </a:lnTo>
                  <a:lnTo>
                    <a:pt x="222" y="222"/>
                  </a:lnTo>
                  <a:lnTo>
                    <a:pt x="228" y="222"/>
                  </a:lnTo>
                  <a:lnTo>
                    <a:pt x="228" y="228"/>
                  </a:lnTo>
                  <a:lnTo>
                    <a:pt x="222" y="234"/>
                  </a:lnTo>
                  <a:lnTo>
                    <a:pt x="222" y="240"/>
                  </a:lnTo>
                  <a:lnTo>
                    <a:pt x="204" y="228"/>
                  </a:lnTo>
                  <a:lnTo>
                    <a:pt x="192" y="234"/>
                  </a:lnTo>
                  <a:lnTo>
                    <a:pt x="168" y="240"/>
                  </a:lnTo>
                  <a:lnTo>
                    <a:pt x="126" y="258"/>
                  </a:lnTo>
                  <a:lnTo>
                    <a:pt x="36" y="348"/>
                  </a:lnTo>
                  <a:lnTo>
                    <a:pt x="30" y="336"/>
                  </a:lnTo>
                  <a:lnTo>
                    <a:pt x="24" y="330"/>
                  </a:lnTo>
                  <a:lnTo>
                    <a:pt x="6" y="324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86"/>
                  </a:lnTo>
                  <a:lnTo>
                    <a:pt x="0" y="186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0" y="102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54" y="30"/>
                  </a:lnTo>
                  <a:lnTo>
                    <a:pt x="90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32" y="18"/>
                  </a:lnTo>
                  <a:lnTo>
                    <a:pt x="144" y="12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6EEEE9AC-5DC7-43DE-AFD3-31A6FE1AD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3865563"/>
              <a:ext cx="484187" cy="449262"/>
            </a:xfrm>
            <a:custGeom>
              <a:avLst/>
              <a:gdLst>
                <a:gd name="T0" fmla="*/ 0 w 314"/>
                <a:gd name="T1" fmla="*/ 2147483646 h 300"/>
                <a:gd name="T2" fmla="*/ 2147483646 w 314"/>
                <a:gd name="T3" fmla="*/ 2147483646 h 300"/>
                <a:gd name="T4" fmla="*/ 2147483646 w 314"/>
                <a:gd name="T5" fmla="*/ 2147483646 h 300"/>
                <a:gd name="T6" fmla="*/ 2147483646 w 314"/>
                <a:gd name="T7" fmla="*/ 2147483646 h 300"/>
                <a:gd name="T8" fmla="*/ 2147483646 w 314"/>
                <a:gd name="T9" fmla="*/ 2147483646 h 300"/>
                <a:gd name="T10" fmla="*/ 2147483646 w 314"/>
                <a:gd name="T11" fmla="*/ 2147483646 h 300"/>
                <a:gd name="T12" fmla="*/ 2147483646 w 314"/>
                <a:gd name="T13" fmla="*/ 2147483646 h 300"/>
                <a:gd name="T14" fmla="*/ 2147483646 w 314"/>
                <a:gd name="T15" fmla="*/ 2147483646 h 300"/>
                <a:gd name="T16" fmla="*/ 2147483646 w 314"/>
                <a:gd name="T17" fmla="*/ 2147483646 h 300"/>
                <a:gd name="T18" fmla="*/ 2147483646 w 314"/>
                <a:gd name="T19" fmla="*/ 2147483646 h 300"/>
                <a:gd name="T20" fmla="*/ 2147483646 w 314"/>
                <a:gd name="T21" fmla="*/ 2147483646 h 300"/>
                <a:gd name="T22" fmla="*/ 2147483646 w 314"/>
                <a:gd name="T23" fmla="*/ 2147483646 h 300"/>
                <a:gd name="T24" fmla="*/ 2147483646 w 314"/>
                <a:gd name="T25" fmla="*/ 2147483646 h 300"/>
                <a:gd name="T26" fmla="*/ 2147483646 w 314"/>
                <a:gd name="T27" fmla="*/ 2147483646 h 300"/>
                <a:gd name="T28" fmla="*/ 2147483646 w 314"/>
                <a:gd name="T29" fmla="*/ 0 h 300"/>
                <a:gd name="T30" fmla="*/ 2147483646 w 314"/>
                <a:gd name="T31" fmla="*/ 2147483646 h 300"/>
                <a:gd name="T32" fmla="*/ 2147483646 w 314"/>
                <a:gd name="T33" fmla="*/ 2147483646 h 300"/>
                <a:gd name="T34" fmla="*/ 2147483646 w 314"/>
                <a:gd name="T35" fmla="*/ 2147483646 h 300"/>
                <a:gd name="T36" fmla="*/ 2147483646 w 314"/>
                <a:gd name="T37" fmla="*/ 2147483646 h 300"/>
                <a:gd name="T38" fmla="*/ 2147483646 w 314"/>
                <a:gd name="T39" fmla="*/ 2147483646 h 300"/>
                <a:gd name="T40" fmla="*/ 2147483646 w 314"/>
                <a:gd name="T41" fmla="*/ 2147483646 h 300"/>
                <a:gd name="T42" fmla="*/ 2147483646 w 314"/>
                <a:gd name="T43" fmla="*/ 2147483646 h 300"/>
                <a:gd name="T44" fmla="*/ 2147483646 w 314"/>
                <a:gd name="T45" fmla="*/ 2147483646 h 300"/>
                <a:gd name="T46" fmla="*/ 2147483646 w 314"/>
                <a:gd name="T47" fmla="*/ 2147483646 h 300"/>
                <a:gd name="T48" fmla="*/ 2147483646 w 314"/>
                <a:gd name="T49" fmla="*/ 2147483646 h 300"/>
                <a:gd name="T50" fmla="*/ 2147483646 w 314"/>
                <a:gd name="T51" fmla="*/ 2147483646 h 300"/>
                <a:gd name="T52" fmla="*/ 2147483646 w 314"/>
                <a:gd name="T53" fmla="*/ 2147483646 h 300"/>
                <a:gd name="T54" fmla="*/ 2147483646 w 314"/>
                <a:gd name="T55" fmla="*/ 2147483646 h 300"/>
                <a:gd name="T56" fmla="*/ 2147483646 w 314"/>
                <a:gd name="T57" fmla="*/ 2147483646 h 300"/>
                <a:gd name="T58" fmla="*/ 2147483646 w 314"/>
                <a:gd name="T59" fmla="*/ 2147483646 h 300"/>
                <a:gd name="T60" fmla="*/ 2147483646 w 314"/>
                <a:gd name="T61" fmla="*/ 2147483646 h 300"/>
                <a:gd name="T62" fmla="*/ 2147483646 w 314"/>
                <a:gd name="T63" fmla="*/ 2147483646 h 300"/>
                <a:gd name="T64" fmla="*/ 2147483646 w 314"/>
                <a:gd name="T65" fmla="*/ 2147483646 h 300"/>
                <a:gd name="T66" fmla="*/ 2147483646 w 314"/>
                <a:gd name="T67" fmla="*/ 2147483646 h 300"/>
                <a:gd name="T68" fmla="*/ 2147483646 w 314"/>
                <a:gd name="T69" fmla="*/ 2147483646 h 300"/>
                <a:gd name="T70" fmla="*/ 2147483646 w 314"/>
                <a:gd name="T71" fmla="*/ 2147483646 h 300"/>
                <a:gd name="T72" fmla="*/ 2147483646 w 314"/>
                <a:gd name="T73" fmla="*/ 2147483646 h 300"/>
                <a:gd name="T74" fmla="*/ 0 w 314"/>
                <a:gd name="T75" fmla="*/ 2147483646 h 300"/>
                <a:gd name="T76" fmla="*/ 0 w 314"/>
                <a:gd name="T77" fmla="*/ 2147483646 h 3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4"/>
                <a:gd name="T118" fmla="*/ 0 h 300"/>
                <a:gd name="T119" fmla="*/ 314 w 314"/>
                <a:gd name="T120" fmla="*/ 300 h 3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4" h="300">
                  <a:moveTo>
                    <a:pt x="0" y="132"/>
                  </a:moveTo>
                  <a:lnTo>
                    <a:pt x="30" y="126"/>
                  </a:lnTo>
                  <a:lnTo>
                    <a:pt x="60" y="102"/>
                  </a:lnTo>
                  <a:lnTo>
                    <a:pt x="78" y="90"/>
                  </a:lnTo>
                  <a:lnTo>
                    <a:pt x="108" y="78"/>
                  </a:lnTo>
                  <a:lnTo>
                    <a:pt x="120" y="60"/>
                  </a:lnTo>
                  <a:lnTo>
                    <a:pt x="132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74" y="30"/>
                  </a:lnTo>
                  <a:lnTo>
                    <a:pt x="180" y="24"/>
                  </a:lnTo>
                  <a:lnTo>
                    <a:pt x="216" y="24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306" y="0"/>
                  </a:lnTo>
                  <a:lnTo>
                    <a:pt x="300" y="24"/>
                  </a:lnTo>
                  <a:lnTo>
                    <a:pt x="312" y="36"/>
                  </a:lnTo>
                  <a:lnTo>
                    <a:pt x="314" y="50"/>
                  </a:lnTo>
                  <a:lnTo>
                    <a:pt x="288" y="54"/>
                  </a:lnTo>
                  <a:lnTo>
                    <a:pt x="275" y="71"/>
                  </a:lnTo>
                  <a:lnTo>
                    <a:pt x="258" y="78"/>
                  </a:lnTo>
                  <a:lnTo>
                    <a:pt x="240" y="102"/>
                  </a:lnTo>
                  <a:lnTo>
                    <a:pt x="228" y="120"/>
                  </a:lnTo>
                  <a:lnTo>
                    <a:pt x="173" y="216"/>
                  </a:lnTo>
                  <a:lnTo>
                    <a:pt x="162" y="228"/>
                  </a:lnTo>
                  <a:lnTo>
                    <a:pt x="156" y="228"/>
                  </a:lnTo>
                  <a:lnTo>
                    <a:pt x="150" y="234"/>
                  </a:lnTo>
                  <a:lnTo>
                    <a:pt x="156" y="246"/>
                  </a:lnTo>
                  <a:lnTo>
                    <a:pt x="140" y="276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72" y="258"/>
                  </a:lnTo>
                  <a:lnTo>
                    <a:pt x="72" y="252"/>
                  </a:lnTo>
                  <a:lnTo>
                    <a:pt x="60" y="246"/>
                  </a:lnTo>
                  <a:lnTo>
                    <a:pt x="36" y="216"/>
                  </a:lnTo>
                  <a:lnTo>
                    <a:pt x="18" y="198"/>
                  </a:lnTo>
                  <a:lnTo>
                    <a:pt x="6" y="174"/>
                  </a:lnTo>
                  <a:lnTo>
                    <a:pt x="0" y="14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97FC5875-3A43-41AE-8E2C-0475D2C8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3908425"/>
              <a:ext cx="762000" cy="531813"/>
            </a:xfrm>
            <a:custGeom>
              <a:avLst/>
              <a:gdLst>
                <a:gd name="T0" fmla="*/ 2147483646 w 492"/>
                <a:gd name="T1" fmla="*/ 2147483646 h 354"/>
                <a:gd name="T2" fmla="*/ 2147483646 w 492"/>
                <a:gd name="T3" fmla="*/ 2147483646 h 354"/>
                <a:gd name="T4" fmla="*/ 2147483646 w 492"/>
                <a:gd name="T5" fmla="*/ 2147483646 h 354"/>
                <a:gd name="T6" fmla="*/ 2147483646 w 492"/>
                <a:gd name="T7" fmla="*/ 2147483646 h 354"/>
                <a:gd name="T8" fmla="*/ 2147483646 w 492"/>
                <a:gd name="T9" fmla="*/ 2147483646 h 354"/>
                <a:gd name="T10" fmla="*/ 2147483646 w 492"/>
                <a:gd name="T11" fmla="*/ 2147483646 h 354"/>
                <a:gd name="T12" fmla="*/ 2147483646 w 492"/>
                <a:gd name="T13" fmla="*/ 2147483646 h 354"/>
                <a:gd name="T14" fmla="*/ 2147483646 w 492"/>
                <a:gd name="T15" fmla="*/ 2147483646 h 354"/>
                <a:gd name="T16" fmla="*/ 2147483646 w 492"/>
                <a:gd name="T17" fmla="*/ 2147483646 h 354"/>
                <a:gd name="T18" fmla="*/ 2147483646 w 492"/>
                <a:gd name="T19" fmla="*/ 2147483646 h 354"/>
                <a:gd name="T20" fmla="*/ 2147483646 w 492"/>
                <a:gd name="T21" fmla="*/ 2147483646 h 354"/>
                <a:gd name="T22" fmla="*/ 2147483646 w 492"/>
                <a:gd name="T23" fmla="*/ 2147483646 h 354"/>
                <a:gd name="T24" fmla="*/ 2147483646 w 492"/>
                <a:gd name="T25" fmla="*/ 2147483646 h 354"/>
                <a:gd name="T26" fmla="*/ 2147483646 w 492"/>
                <a:gd name="T27" fmla="*/ 2147483646 h 354"/>
                <a:gd name="T28" fmla="*/ 2147483646 w 492"/>
                <a:gd name="T29" fmla="*/ 2147483646 h 354"/>
                <a:gd name="T30" fmla="*/ 2147483646 w 492"/>
                <a:gd name="T31" fmla="*/ 2147483646 h 354"/>
                <a:gd name="T32" fmla="*/ 2147483646 w 492"/>
                <a:gd name="T33" fmla="*/ 2147483646 h 354"/>
                <a:gd name="T34" fmla="*/ 2147483646 w 492"/>
                <a:gd name="T35" fmla="*/ 2147483646 h 354"/>
                <a:gd name="T36" fmla="*/ 2147483646 w 492"/>
                <a:gd name="T37" fmla="*/ 2147483646 h 354"/>
                <a:gd name="T38" fmla="*/ 2147483646 w 492"/>
                <a:gd name="T39" fmla="*/ 2147483646 h 354"/>
                <a:gd name="T40" fmla="*/ 2147483646 w 492"/>
                <a:gd name="T41" fmla="*/ 2147483646 h 354"/>
                <a:gd name="T42" fmla="*/ 2147483646 w 492"/>
                <a:gd name="T43" fmla="*/ 2147483646 h 354"/>
                <a:gd name="T44" fmla="*/ 2147483646 w 492"/>
                <a:gd name="T45" fmla="*/ 2147483646 h 354"/>
                <a:gd name="T46" fmla="*/ 2147483646 w 492"/>
                <a:gd name="T47" fmla="*/ 2147483646 h 354"/>
                <a:gd name="T48" fmla="*/ 2147483646 w 492"/>
                <a:gd name="T49" fmla="*/ 2147483646 h 354"/>
                <a:gd name="T50" fmla="*/ 2147483646 w 492"/>
                <a:gd name="T51" fmla="*/ 2147483646 h 354"/>
                <a:gd name="T52" fmla="*/ 2147483646 w 492"/>
                <a:gd name="T53" fmla="*/ 2147483646 h 354"/>
                <a:gd name="T54" fmla="*/ 2147483646 w 492"/>
                <a:gd name="T55" fmla="*/ 2147483646 h 354"/>
                <a:gd name="T56" fmla="*/ 2147483646 w 492"/>
                <a:gd name="T57" fmla="*/ 2147483646 h 354"/>
                <a:gd name="T58" fmla="*/ 2147483646 w 492"/>
                <a:gd name="T59" fmla="*/ 2147483646 h 354"/>
                <a:gd name="T60" fmla="*/ 2147483646 w 492"/>
                <a:gd name="T61" fmla="*/ 2147483646 h 354"/>
                <a:gd name="T62" fmla="*/ 2147483646 w 492"/>
                <a:gd name="T63" fmla="*/ 2147483646 h 354"/>
                <a:gd name="T64" fmla="*/ 2147483646 w 492"/>
                <a:gd name="T65" fmla="*/ 2147483646 h 354"/>
                <a:gd name="T66" fmla="*/ 0 w 492"/>
                <a:gd name="T67" fmla="*/ 2147483646 h 354"/>
                <a:gd name="T68" fmla="*/ 2147483646 w 492"/>
                <a:gd name="T69" fmla="*/ 2147483646 h 354"/>
                <a:gd name="T70" fmla="*/ 2147483646 w 492"/>
                <a:gd name="T71" fmla="*/ 2147483646 h 354"/>
                <a:gd name="T72" fmla="*/ 2147483646 w 492"/>
                <a:gd name="T73" fmla="*/ 2147483646 h 354"/>
                <a:gd name="T74" fmla="*/ 2147483646 w 492"/>
                <a:gd name="T75" fmla="*/ 2147483646 h 354"/>
                <a:gd name="T76" fmla="*/ 2147483646 w 492"/>
                <a:gd name="T77" fmla="*/ 2147483646 h 354"/>
                <a:gd name="T78" fmla="*/ 2147483646 w 492"/>
                <a:gd name="T79" fmla="*/ 2147483646 h 354"/>
                <a:gd name="T80" fmla="*/ 2147483646 w 492"/>
                <a:gd name="T81" fmla="*/ 2147483646 h 3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2"/>
                <a:gd name="T124" fmla="*/ 0 h 354"/>
                <a:gd name="T125" fmla="*/ 492 w 492"/>
                <a:gd name="T126" fmla="*/ 354 h 3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2" h="354">
                  <a:moveTo>
                    <a:pt x="192" y="0"/>
                  </a:moveTo>
                  <a:lnTo>
                    <a:pt x="258" y="36"/>
                  </a:lnTo>
                  <a:lnTo>
                    <a:pt x="276" y="18"/>
                  </a:lnTo>
                  <a:lnTo>
                    <a:pt x="288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36"/>
                  </a:lnTo>
                  <a:lnTo>
                    <a:pt x="318" y="42"/>
                  </a:lnTo>
                  <a:lnTo>
                    <a:pt x="330" y="48"/>
                  </a:lnTo>
                  <a:lnTo>
                    <a:pt x="336" y="54"/>
                  </a:lnTo>
                  <a:lnTo>
                    <a:pt x="336" y="66"/>
                  </a:lnTo>
                  <a:lnTo>
                    <a:pt x="348" y="78"/>
                  </a:lnTo>
                  <a:lnTo>
                    <a:pt x="348" y="108"/>
                  </a:lnTo>
                  <a:lnTo>
                    <a:pt x="366" y="108"/>
                  </a:lnTo>
                  <a:lnTo>
                    <a:pt x="372" y="126"/>
                  </a:lnTo>
                  <a:lnTo>
                    <a:pt x="384" y="120"/>
                  </a:lnTo>
                  <a:lnTo>
                    <a:pt x="390" y="126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14" y="138"/>
                  </a:lnTo>
                  <a:lnTo>
                    <a:pt x="426" y="150"/>
                  </a:lnTo>
                  <a:lnTo>
                    <a:pt x="444" y="156"/>
                  </a:lnTo>
                  <a:lnTo>
                    <a:pt x="450" y="174"/>
                  </a:lnTo>
                  <a:lnTo>
                    <a:pt x="450" y="204"/>
                  </a:lnTo>
                  <a:lnTo>
                    <a:pt x="456" y="216"/>
                  </a:lnTo>
                  <a:lnTo>
                    <a:pt x="479" y="225"/>
                  </a:lnTo>
                  <a:lnTo>
                    <a:pt x="486" y="228"/>
                  </a:lnTo>
                  <a:lnTo>
                    <a:pt x="486" y="240"/>
                  </a:lnTo>
                  <a:lnTo>
                    <a:pt x="492" y="252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92" y="270"/>
                  </a:lnTo>
                  <a:lnTo>
                    <a:pt x="492" y="276"/>
                  </a:lnTo>
                  <a:lnTo>
                    <a:pt x="477" y="287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50" y="279"/>
                  </a:lnTo>
                  <a:lnTo>
                    <a:pt x="444" y="270"/>
                  </a:lnTo>
                  <a:lnTo>
                    <a:pt x="438" y="258"/>
                  </a:lnTo>
                  <a:lnTo>
                    <a:pt x="378" y="228"/>
                  </a:lnTo>
                  <a:lnTo>
                    <a:pt x="366" y="239"/>
                  </a:lnTo>
                  <a:lnTo>
                    <a:pt x="348" y="246"/>
                  </a:lnTo>
                  <a:lnTo>
                    <a:pt x="336" y="270"/>
                  </a:lnTo>
                  <a:lnTo>
                    <a:pt x="330" y="276"/>
                  </a:lnTo>
                  <a:lnTo>
                    <a:pt x="312" y="276"/>
                  </a:lnTo>
                  <a:lnTo>
                    <a:pt x="300" y="288"/>
                  </a:lnTo>
                  <a:lnTo>
                    <a:pt x="282" y="294"/>
                  </a:lnTo>
                  <a:lnTo>
                    <a:pt x="276" y="294"/>
                  </a:lnTo>
                  <a:lnTo>
                    <a:pt x="264" y="288"/>
                  </a:lnTo>
                  <a:lnTo>
                    <a:pt x="258" y="294"/>
                  </a:lnTo>
                  <a:lnTo>
                    <a:pt x="240" y="294"/>
                  </a:lnTo>
                  <a:lnTo>
                    <a:pt x="216" y="284"/>
                  </a:lnTo>
                  <a:lnTo>
                    <a:pt x="207" y="282"/>
                  </a:lnTo>
                  <a:lnTo>
                    <a:pt x="192" y="276"/>
                  </a:lnTo>
                  <a:lnTo>
                    <a:pt x="186" y="288"/>
                  </a:lnTo>
                  <a:lnTo>
                    <a:pt x="174" y="294"/>
                  </a:lnTo>
                  <a:lnTo>
                    <a:pt x="168" y="294"/>
                  </a:lnTo>
                  <a:lnTo>
                    <a:pt x="156" y="282"/>
                  </a:lnTo>
                  <a:lnTo>
                    <a:pt x="159" y="294"/>
                  </a:lnTo>
                  <a:lnTo>
                    <a:pt x="150" y="300"/>
                  </a:lnTo>
                  <a:lnTo>
                    <a:pt x="137" y="309"/>
                  </a:lnTo>
                  <a:lnTo>
                    <a:pt x="120" y="312"/>
                  </a:lnTo>
                  <a:lnTo>
                    <a:pt x="108" y="312"/>
                  </a:lnTo>
                  <a:lnTo>
                    <a:pt x="96" y="318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54"/>
                  </a:lnTo>
                  <a:lnTo>
                    <a:pt x="0" y="270"/>
                  </a:lnTo>
                  <a:lnTo>
                    <a:pt x="12" y="252"/>
                  </a:lnTo>
                  <a:lnTo>
                    <a:pt x="24" y="246"/>
                  </a:lnTo>
                  <a:lnTo>
                    <a:pt x="36" y="222"/>
                  </a:lnTo>
                  <a:lnTo>
                    <a:pt x="42" y="222"/>
                  </a:lnTo>
                  <a:lnTo>
                    <a:pt x="42" y="216"/>
                  </a:lnTo>
                  <a:lnTo>
                    <a:pt x="36" y="204"/>
                  </a:lnTo>
                  <a:lnTo>
                    <a:pt x="42" y="198"/>
                  </a:lnTo>
                  <a:lnTo>
                    <a:pt x="48" y="198"/>
                  </a:lnTo>
                  <a:lnTo>
                    <a:pt x="60" y="186"/>
                  </a:lnTo>
                  <a:lnTo>
                    <a:pt x="99" y="114"/>
                  </a:lnTo>
                  <a:lnTo>
                    <a:pt x="138" y="54"/>
                  </a:lnTo>
                  <a:lnTo>
                    <a:pt x="156" y="42"/>
                  </a:lnTo>
                  <a:lnTo>
                    <a:pt x="174" y="24"/>
                  </a:lnTo>
                  <a:lnTo>
                    <a:pt x="198" y="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AA4BC448-2CF1-42E2-91C9-E2A9A784C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3738563"/>
              <a:ext cx="955675" cy="790575"/>
            </a:xfrm>
            <a:custGeom>
              <a:avLst/>
              <a:gdLst>
                <a:gd name="T0" fmla="*/ 2147483646 w 618"/>
                <a:gd name="T1" fmla="*/ 0 h 528"/>
                <a:gd name="T2" fmla="*/ 2147483646 w 618"/>
                <a:gd name="T3" fmla="*/ 2147483646 h 528"/>
                <a:gd name="T4" fmla="*/ 2147483646 w 618"/>
                <a:gd name="T5" fmla="*/ 2147483646 h 528"/>
                <a:gd name="T6" fmla="*/ 2147483646 w 618"/>
                <a:gd name="T7" fmla="*/ 2147483646 h 528"/>
                <a:gd name="T8" fmla="*/ 2147483646 w 618"/>
                <a:gd name="T9" fmla="*/ 2147483646 h 528"/>
                <a:gd name="T10" fmla="*/ 2147483646 w 618"/>
                <a:gd name="T11" fmla="*/ 2147483646 h 528"/>
                <a:gd name="T12" fmla="*/ 2147483646 w 618"/>
                <a:gd name="T13" fmla="*/ 2147483646 h 528"/>
                <a:gd name="T14" fmla="*/ 2147483646 w 618"/>
                <a:gd name="T15" fmla="*/ 2147483646 h 528"/>
                <a:gd name="T16" fmla="*/ 2147483646 w 618"/>
                <a:gd name="T17" fmla="*/ 2147483646 h 528"/>
                <a:gd name="T18" fmla="*/ 2147483646 w 618"/>
                <a:gd name="T19" fmla="*/ 2147483646 h 528"/>
                <a:gd name="T20" fmla="*/ 2147483646 w 618"/>
                <a:gd name="T21" fmla="*/ 2147483646 h 528"/>
                <a:gd name="T22" fmla="*/ 2147483646 w 618"/>
                <a:gd name="T23" fmla="*/ 2147483646 h 528"/>
                <a:gd name="T24" fmla="*/ 2147483646 w 618"/>
                <a:gd name="T25" fmla="*/ 2147483646 h 528"/>
                <a:gd name="T26" fmla="*/ 2147483646 w 618"/>
                <a:gd name="T27" fmla="*/ 2147483646 h 528"/>
                <a:gd name="T28" fmla="*/ 2147483646 w 618"/>
                <a:gd name="T29" fmla="*/ 2147483646 h 528"/>
                <a:gd name="T30" fmla="*/ 2147483646 w 618"/>
                <a:gd name="T31" fmla="*/ 2147483646 h 528"/>
                <a:gd name="T32" fmla="*/ 2147483646 w 618"/>
                <a:gd name="T33" fmla="*/ 2147483646 h 528"/>
                <a:gd name="T34" fmla="*/ 2147483646 w 618"/>
                <a:gd name="T35" fmla="*/ 2147483646 h 528"/>
                <a:gd name="T36" fmla="*/ 2147483646 w 618"/>
                <a:gd name="T37" fmla="*/ 2147483646 h 528"/>
                <a:gd name="T38" fmla="*/ 2147483646 w 618"/>
                <a:gd name="T39" fmla="*/ 2147483646 h 528"/>
                <a:gd name="T40" fmla="*/ 2147483646 w 618"/>
                <a:gd name="T41" fmla="*/ 2147483646 h 528"/>
                <a:gd name="T42" fmla="*/ 2147483646 w 618"/>
                <a:gd name="T43" fmla="*/ 2147483646 h 528"/>
                <a:gd name="T44" fmla="*/ 2147483646 w 618"/>
                <a:gd name="T45" fmla="*/ 2147483646 h 528"/>
                <a:gd name="T46" fmla="*/ 2147483646 w 618"/>
                <a:gd name="T47" fmla="*/ 2147483646 h 528"/>
                <a:gd name="T48" fmla="*/ 2147483646 w 618"/>
                <a:gd name="T49" fmla="*/ 2147483646 h 528"/>
                <a:gd name="T50" fmla="*/ 2147483646 w 618"/>
                <a:gd name="T51" fmla="*/ 2147483646 h 528"/>
                <a:gd name="T52" fmla="*/ 2147483646 w 618"/>
                <a:gd name="T53" fmla="*/ 2147483646 h 528"/>
                <a:gd name="T54" fmla="*/ 2147483646 w 618"/>
                <a:gd name="T55" fmla="*/ 2147483646 h 528"/>
                <a:gd name="T56" fmla="*/ 2147483646 w 618"/>
                <a:gd name="T57" fmla="*/ 2147483646 h 528"/>
                <a:gd name="T58" fmla="*/ 2147483646 w 618"/>
                <a:gd name="T59" fmla="*/ 2147483646 h 528"/>
                <a:gd name="T60" fmla="*/ 2147483646 w 618"/>
                <a:gd name="T61" fmla="*/ 2147483646 h 528"/>
                <a:gd name="T62" fmla="*/ 2147483646 w 618"/>
                <a:gd name="T63" fmla="*/ 2147483646 h 528"/>
                <a:gd name="T64" fmla="*/ 2147483646 w 618"/>
                <a:gd name="T65" fmla="*/ 2147483646 h 528"/>
                <a:gd name="T66" fmla="*/ 2147483646 w 618"/>
                <a:gd name="T67" fmla="*/ 2147483646 h 528"/>
                <a:gd name="T68" fmla="*/ 2147483646 w 618"/>
                <a:gd name="T69" fmla="*/ 2147483646 h 528"/>
                <a:gd name="T70" fmla="*/ 2147483646 w 618"/>
                <a:gd name="T71" fmla="*/ 2147483646 h 528"/>
                <a:gd name="T72" fmla="*/ 2147483646 w 618"/>
                <a:gd name="T73" fmla="*/ 2147483646 h 528"/>
                <a:gd name="T74" fmla="*/ 2147483646 w 618"/>
                <a:gd name="T75" fmla="*/ 2147483646 h 528"/>
                <a:gd name="T76" fmla="*/ 2147483646 w 618"/>
                <a:gd name="T77" fmla="*/ 2147483646 h 528"/>
                <a:gd name="T78" fmla="*/ 2147483646 w 618"/>
                <a:gd name="T79" fmla="*/ 2147483646 h 528"/>
                <a:gd name="T80" fmla="*/ 2147483646 w 618"/>
                <a:gd name="T81" fmla="*/ 2147483646 h 528"/>
                <a:gd name="T82" fmla="*/ 2147483646 w 618"/>
                <a:gd name="T83" fmla="*/ 2147483646 h 528"/>
                <a:gd name="T84" fmla="*/ 0 w 618"/>
                <a:gd name="T85" fmla="*/ 2147483646 h 528"/>
                <a:gd name="T86" fmla="*/ 0 w 618"/>
                <a:gd name="T87" fmla="*/ 2147483646 h 528"/>
                <a:gd name="T88" fmla="*/ 2147483646 w 618"/>
                <a:gd name="T89" fmla="*/ 2147483646 h 528"/>
                <a:gd name="T90" fmla="*/ 2147483646 w 618"/>
                <a:gd name="T91" fmla="*/ 2147483646 h 528"/>
                <a:gd name="T92" fmla="*/ 2147483646 w 618"/>
                <a:gd name="T93" fmla="*/ 2147483646 h 528"/>
                <a:gd name="T94" fmla="*/ 2147483646 w 618"/>
                <a:gd name="T95" fmla="*/ 2147483646 h 528"/>
                <a:gd name="T96" fmla="*/ 2147483646 w 618"/>
                <a:gd name="T97" fmla="*/ 2147483646 h 528"/>
                <a:gd name="T98" fmla="*/ 2147483646 w 618"/>
                <a:gd name="T99" fmla="*/ 2147483646 h 528"/>
                <a:gd name="T100" fmla="*/ 2147483646 w 618"/>
                <a:gd name="T101" fmla="*/ 2147483646 h 528"/>
                <a:gd name="T102" fmla="*/ 2147483646 w 618"/>
                <a:gd name="T103" fmla="*/ 2147483646 h 528"/>
                <a:gd name="T104" fmla="*/ 2147483646 w 618"/>
                <a:gd name="T105" fmla="*/ 2147483646 h 528"/>
                <a:gd name="T106" fmla="*/ 2147483646 w 618"/>
                <a:gd name="T107" fmla="*/ 2147483646 h 528"/>
                <a:gd name="T108" fmla="*/ 2147483646 w 618"/>
                <a:gd name="T109" fmla="*/ 2147483646 h 528"/>
                <a:gd name="T110" fmla="*/ 2147483646 w 618"/>
                <a:gd name="T111" fmla="*/ 2147483646 h 528"/>
                <a:gd name="T112" fmla="*/ 2147483646 w 618"/>
                <a:gd name="T113" fmla="*/ 2147483646 h 528"/>
                <a:gd name="T114" fmla="*/ 2147483646 w 618"/>
                <a:gd name="T115" fmla="*/ 2147483646 h 528"/>
                <a:gd name="T116" fmla="*/ 2147483646 w 618"/>
                <a:gd name="T117" fmla="*/ 0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528"/>
                <a:gd name="T179" fmla="*/ 618 w 618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528">
                  <a:moveTo>
                    <a:pt x="18" y="0"/>
                  </a:moveTo>
                  <a:lnTo>
                    <a:pt x="618" y="510"/>
                  </a:lnTo>
                  <a:lnTo>
                    <a:pt x="312" y="528"/>
                  </a:lnTo>
                  <a:lnTo>
                    <a:pt x="306" y="522"/>
                  </a:lnTo>
                  <a:lnTo>
                    <a:pt x="294" y="516"/>
                  </a:lnTo>
                  <a:lnTo>
                    <a:pt x="276" y="516"/>
                  </a:lnTo>
                  <a:lnTo>
                    <a:pt x="264" y="504"/>
                  </a:lnTo>
                  <a:lnTo>
                    <a:pt x="252" y="498"/>
                  </a:lnTo>
                  <a:lnTo>
                    <a:pt x="252" y="492"/>
                  </a:lnTo>
                  <a:lnTo>
                    <a:pt x="234" y="486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2"/>
                  </a:lnTo>
                  <a:lnTo>
                    <a:pt x="198" y="426"/>
                  </a:lnTo>
                  <a:lnTo>
                    <a:pt x="186" y="420"/>
                  </a:lnTo>
                  <a:lnTo>
                    <a:pt x="174" y="408"/>
                  </a:lnTo>
                  <a:lnTo>
                    <a:pt x="162" y="414"/>
                  </a:lnTo>
                  <a:lnTo>
                    <a:pt x="156" y="420"/>
                  </a:lnTo>
                  <a:lnTo>
                    <a:pt x="132" y="420"/>
                  </a:lnTo>
                  <a:lnTo>
                    <a:pt x="126" y="408"/>
                  </a:lnTo>
                  <a:lnTo>
                    <a:pt x="144" y="396"/>
                  </a:lnTo>
                  <a:lnTo>
                    <a:pt x="150" y="390"/>
                  </a:lnTo>
                  <a:lnTo>
                    <a:pt x="150" y="378"/>
                  </a:lnTo>
                  <a:lnTo>
                    <a:pt x="156" y="366"/>
                  </a:lnTo>
                  <a:lnTo>
                    <a:pt x="150" y="354"/>
                  </a:lnTo>
                  <a:lnTo>
                    <a:pt x="150" y="342"/>
                  </a:lnTo>
                  <a:lnTo>
                    <a:pt x="120" y="330"/>
                  </a:lnTo>
                  <a:lnTo>
                    <a:pt x="114" y="318"/>
                  </a:lnTo>
                  <a:lnTo>
                    <a:pt x="108" y="294"/>
                  </a:lnTo>
                  <a:lnTo>
                    <a:pt x="114" y="282"/>
                  </a:lnTo>
                  <a:lnTo>
                    <a:pt x="102" y="270"/>
                  </a:lnTo>
                  <a:lnTo>
                    <a:pt x="90" y="264"/>
                  </a:lnTo>
                  <a:lnTo>
                    <a:pt x="84" y="258"/>
                  </a:lnTo>
                  <a:lnTo>
                    <a:pt x="66" y="258"/>
                  </a:lnTo>
                  <a:lnTo>
                    <a:pt x="60" y="264"/>
                  </a:lnTo>
                  <a:lnTo>
                    <a:pt x="54" y="240"/>
                  </a:lnTo>
                  <a:lnTo>
                    <a:pt x="48" y="234"/>
                  </a:lnTo>
                  <a:lnTo>
                    <a:pt x="36" y="240"/>
                  </a:lnTo>
                  <a:lnTo>
                    <a:pt x="30" y="234"/>
                  </a:lnTo>
                  <a:lnTo>
                    <a:pt x="30" y="222"/>
                  </a:lnTo>
                  <a:lnTo>
                    <a:pt x="6" y="222"/>
                  </a:lnTo>
                  <a:lnTo>
                    <a:pt x="6" y="192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30" y="120"/>
                  </a:lnTo>
                  <a:lnTo>
                    <a:pt x="30" y="108"/>
                  </a:lnTo>
                  <a:lnTo>
                    <a:pt x="36" y="96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6" y="48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61D4AC0-3F13-4885-BA51-9940F39D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4321175"/>
              <a:ext cx="74613" cy="82550"/>
            </a:xfrm>
            <a:custGeom>
              <a:avLst/>
              <a:gdLst>
                <a:gd name="T0" fmla="*/ 2147483646 w 48"/>
                <a:gd name="T1" fmla="*/ 2147483646 h 54"/>
                <a:gd name="T2" fmla="*/ 2147483646 w 48"/>
                <a:gd name="T3" fmla="*/ 2147483646 h 54"/>
                <a:gd name="T4" fmla="*/ 2147483646 w 48"/>
                <a:gd name="T5" fmla="*/ 2147483646 h 54"/>
                <a:gd name="T6" fmla="*/ 2147483646 w 48"/>
                <a:gd name="T7" fmla="*/ 2147483646 h 54"/>
                <a:gd name="T8" fmla="*/ 2147483646 w 48"/>
                <a:gd name="T9" fmla="*/ 2147483646 h 54"/>
                <a:gd name="T10" fmla="*/ 2147483646 w 48"/>
                <a:gd name="T11" fmla="*/ 2147483646 h 54"/>
                <a:gd name="T12" fmla="*/ 2147483646 w 48"/>
                <a:gd name="T13" fmla="*/ 2147483646 h 54"/>
                <a:gd name="T14" fmla="*/ 2147483646 w 48"/>
                <a:gd name="T15" fmla="*/ 2147483646 h 54"/>
                <a:gd name="T16" fmla="*/ 2147483646 w 48"/>
                <a:gd name="T17" fmla="*/ 2147483646 h 54"/>
                <a:gd name="T18" fmla="*/ 2147483646 w 48"/>
                <a:gd name="T19" fmla="*/ 0 h 54"/>
                <a:gd name="T20" fmla="*/ 2147483646 w 48"/>
                <a:gd name="T21" fmla="*/ 0 h 54"/>
                <a:gd name="T22" fmla="*/ 2147483646 w 48"/>
                <a:gd name="T23" fmla="*/ 2147483646 h 54"/>
                <a:gd name="T24" fmla="*/ 2147483646 w 48"/>
                <a:gd name="T25" fmla="*/ 2147483646 h 54"/>
                <a:gd name="T26" fmla="*/ 0 w 48"/>
                <a:gd name="T27" fmla="*/ 2147483646 h 54"/>
                <a:gd name="T28" fmla="*/ 0 w 48"/>
                <a:gd name="T29" fmla="*/ 2147483646 h 54"/>
                <a:gd name="T30" fmla="*/ 2147483646 w 4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54"/>
                <a:gd name="T50" fmla="*/ 48 w 4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54">
                  <a:moveTo>
                    <a:pt x="6" y="54"/>
                  </a:moveTo>
                  <a:lnTo>
                    <a:pt x="36" y="48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6" y="5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B7F3A817-673C-4A37-8CA9-806DA8104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395788"/>
              <a:ext cx="222250" cy="358775"/>
            </a:xfrm>
            <a:custGeom>
              <a:avLst/>
              <a:gdLst>
                <a:gd name="T0" fmla="*/ 2147483646 w 144"/>
                <a:gd name="T1" fmla="*/ 2147483646 h 240"/>
                <a:gd name="T2" fmla="*/ 2147483646 w 144"/>
                <a:gd name="T3" fmla="*/ 0 h 240"/>
                <a:gd name="T4" fmla="*/ 2147483646 w 144"/>
                <a:gd name="T5" fmla="*/ 2147483646 h 240"/>
                <a:gd name="T6" fmla="*/ 2147483646 w 144"/>
                <a:gd name="T7" fmla="*/ 2147483646 h 240"/>
                <a:gd name="T8" fmla="*/ 2147483646 w 144"/>
                <a:gd name="T9" fmla="*/ 2147483646 h 240"/>
                <a:gd name="T10" fmla="*/ 2147483646 w 144"/>
                <a:gd name="T11" fmla="*/ 2147483646 h 240"/>
                <a:gd name="T12" fmla="*/ 2147483646 w 144"/>
                <a:gd name="T13" fmla="*/ 2147483646 h 240"/>
                <a:gd name="T14" fmla="*/ 2147483646 w 144"/>
                <a:gd name="T15" fmla="*/ 2147483646 h 240"/>
                <a:gd name="T16" fmla="*/ 2147483646 w 144"/>
                <a:gd name="T17" fmla="*/ 2147483646 h 240"/>
                <a:gd name="T18" fmla="*/ 2147483646 w 144"/>
                <a:gd name="T19" fmla="*/ 2147483646 h 240"/>
                <a:gd name="T20" fmla="*/ 2147483646 w 144"/>
                <a:gd name="T21" fmla="*/ 2147483646 h 240"/>
                <a:gd name="T22" fmla="*/ 2147483646 w 144"/>
                <a:gd name="T23" fmla="*/ 2147483646 h 240"/>
                <a:gd name="T24" fmla="*/ 2147483646 w 144"/>
                <a:gd name="T25" fmla="*/ 2147483646 h 240"/>
                <a:gd name="T26" fmla="*/ 2147483646 w 144"/>
                <a:gd name="T27" fmla="*/ 2147483646 h 240"/>
                <a:gd name="T28" fmla="*/ 2147483646 w 144"/>
                <a:gd name="T29" fmla="*/ 2147483646 h 240"/>
                <a:gd name="T30" fmla="*/ 2147483646 w 144"/>
                <a:gd name="T31" fmla="*/ 2147483646 h 240"/>
                <a:gd name="T32" fmla="*/ 2147483646 w 144"/>
                <a:gd name="T33" fmla="*/ 2147483646 h 240"/>
                <a:gd name="T34" fmla="*/ 2147483646 w 144"/>
                <a:gd name="T35" fmla="*/ 2147483646 h 240"/>
                <a:gd name="T36" fmla="*/ 2147483646 w 144"/>
                <a:gd name="T37" fmla="*/ 2147483646 h 240"/>
                <a:gd name="T38" fmla="*/ 2147483646 w 144"/>
                <a:gd name="T39" fmla="*/ 2147483646 h 240"/>
                <a:gd name="T40" fmla="*/ 2147483646 w 144"/>
                <a:gd name="T41" fmla="*/ 2147483646 h 240"/>
                <a:gd name="T42" fmla="*/ 2147483646 w 144"/>
                <a:gd name="T43" fmla="*/ 2147483646 h 240"/>
                <a:gd name="T44" fmla="*/ 2147483646 w 144"/>
                <a:gd name="T45" fmla="*/ 2147483646 h 240"/>
                <a:gd name="T46" fmla="*/ 2147483646 w 144"/>
                <a:gd name="T47" fmla="*/ 2147483646 h 240"/>
                <a:gd name="T48" fmla="*/ 2147483646 w 144"/>
                <a:gd name="T49" fmla="*/ 2147483646 h 240"/>
                <a:gd name="T50" fmla="*/ 2147483646 w 144"/>
                <a:gd name="T51" fmla="*/ 2147483646 h 240"/>
                <a:gd name="T52" fmla="*/ 2147483646 w 144"/>
                <a:gd name="T53" fmla="*/ 2147483646 h 240"/>
                <a:gd name="T54" fmla="*/ 2147483646 w 144"/>
                <a:gd name="T55" fmla="*/ 2147483646 h 240"/>
                <a:gd name="T56" fmla="*/ 2147483646 w 144"/>
                <a:gd name="T57" fmla="*/ 2147483646 h 240"/>
                <a:gd name="T58" fmla="*/ 2147483646 w 144"/>
                <a:gd name="T59" fmla="*/ 2147483646 h 240"/>
                <a:gd name="T60" fmla="*/ 2147483646 w 144"/>
                <a:gd name="T61" fmla="*/ 2147483646 h 240"/>
                <a:gd name="T62" fmla="*/ 2147483646 w 144"/>
                <a:gd name="T63" fmla="*/ 2147483646 h 240"/>
                <a:gd name="T64" fmla="*/ 2147483646 w 144"/>
                <a:gd name="T65" fmla="*/ 2147483646 h 240"/>
                <a:gd name="T66" fmla="*/ 2147483646 w 144"/>
                <a:gd name="T67" fmla="*/ 2147483646 h 240"/>
                <a:gd name="T68" fmla="*/ 2147483646 w 144"/>
                <a:gd name="T69" fmla="*/ 2147483646 h 240"/>
                <a:gd name="T70" fmla="*/ 2147483646 w 144"/>
                <a:gd name="T71" fmla="*/ 2147483646 h 240"/>
                <a:gd name="T72" fmla="*/ 2147483646 w 144"/>
                <a:gd name="T73" fmla="*/ 2147483646 h 240"/>
                <a:gd name="T74" fmla="*/ 2147483646 w 144"/>
                <a:gd name="T75" fmla="*/ 2147483646 h 240"/>
                <a:gd name="T76" fmla="*/ 2147483646 w 144"/>
                <a:gd name="T77" fmla="*/ 2147483646 h 240"/>
                <a:gd name="T78" fmla="*/ 2147483646 w 144"/>
                <a:gd name="T79" fmla="*/ 2147483646 h 240"/>
                <a:gd name="T80" fmla="*/ 2147483646 w 144"/>
                <a:gd name="T81" fmla="*/ 2147483646 h 240"/>
                <a:gd name="T82" fmla="*/ 2147483646 w 144"/>
                <a:gd name="T83" fmla="*/ 2147483646 h 240"/>
                <a:gd name="T84" fmla="*/ 0 w 144"/>
                <a:gd name="T85" fmla="*/ 2147483646 h 240"/>
                <a:gd name="T86" fmla="*/ 0 w 144"/>
                <a:gd name="T87" fmla="*/ 2147483646 h 240"/>
                <a:gd name="T88" fmla="*/ 2147483646 w 144"/>
                <a:gd name="T89" fmla="*/ 2147483646 h 240"/>
                <a:gd name="T90" fmla="*/ 2147483646 w 144"/>
                <a:gd name="T91" fmla="*/ 2147483646 h 240"/>
                <a:gd name="T92" fmla="*/ 2147483646 w 144"/>
                <a:gd name="T93" fmla="*/ 2147483646 h 240"/>
                <a:gd name="T94" fmla="*/ 2147483646 w 144"/>
                <a:gd name="T95" fmla="*/ 2147483646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240"/>
                <a:gd name="T146" fmla="*/ 144 w 144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240">
                  <a:moveTo>
                    <a:pt x="6" y="6"/>
                  </a:moveTo>
                  <a:lnTo>
                    <a:pt x="48" y="0"/>
                  </a:lnTo>
                  <a:lnTo>
                    <a:pt x="54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60" y="48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102" y="60"/>
                  </a:lnTo>
                  <a:lnTo>
                    <a:pt x="108" y="72"/>
                  </a:lnTo>
                  <a:lnTo>
                    <a:pt x="114" y="78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44" y="84"/>
                  </a:lnTo>
                  <a:lnTo>
                    <a:pt x="144" y="102"/>
                  </a:lnTo>
                  <a:lnTo>
                    <a:pt x="126" y="108"/>
                  </a:lnTo>
                  <a:lnTo>
                    <a:pt x="108" y="108"/>
                  </a:lnTo>
                  <a:lnTo>
                    <a:pt x="102" y="138"/>
                  </a:lnTo>
                  <a:lnTo>
                    <a:pt x="102" y="150"/>
                  </a:lnTo>
                  <a:lnTo>
                    <a:pt x="108" y="156"/>
                  </a:lnTo>
                  <a:lnTo>
                    <a:pt x="108" y="168"/>
                  </a:lnTo>
                  <a:lnTo>
                    <a:pt x="120" y="186"/>
                  </a:lnTo>
                  <a:lnTo>
                    <a:pt x="120" y="216"/>
                  </a:lnTo>
                  <a:lnTo>
                    <a:pt x="90" y="216"/>
                  </a:lnTo>
                  <a:lnTo>
                    <a:pt x="84" y="222"/>
                  </a:lnTo>
                  <a:lnTo>
                    <a:pt x="66" y="222"/>
                  </a:lnTo>
                  <a:lnTo>
                    <a:pt x="60" y="240"/>
                  </a:lnTo>
                  <a:lnTo>
                    <a:pt x="54" y="228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0" y="186"/>
                  </a:lnTo>
                  <a:lnTo>
                    <a:pt x="42" y="162"/>
                  </a:lnTo>
                  <a:lnTo>
                    <a:pt x="42" y="138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24" y="96"/>
                  </a:lnTo>
                  <a:lnTo>
                    <a:pt x="18" y="84"/>
                  </a:lnTo>
                  <a:lnTo>
                    <a:pt x="6" y="7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78EAF1F4-366B-40BC-9B8D-55E6DD257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4279900"/>
              <a:ext cx="425450" cy="276225"/>
            </a:xfrm>
            <a:custGeom>
              <a:avLst/>
              <a:gdLst>
                <a:gd name="T0" fmla="*/ 2147483646 w 276"/>
                <a:gd name="T1" fmla="*/ 2147483646 h 186"/>
                <a:gd name="T2" fmla="*/ 2147483646 w 276"/>
                <a:gd name="T3" fmla="*/ 2147483646 h 186"/>
                <a:gd name="T4" fmla="*/ 2147483646 w 276"/>
                <a:gd name="T5" fmla="*/ 2147483646 h 186"/>
                <a:gd name="T6" fmla="*/ 2147483646 w 276"/>
                <a:gd name="T7" fmla="*/ 2147483646 h 186"/>
                <a:gd name="T8" fmla="*/ 2147483646 w 276"/>
                <a:gd name="T9" fmla="*/ 2147483646 h 186"/>
                <a:gd name="T10" fmla="*/ 2147483646 w 276"/>
                <a:gd name="T11" fmla="*/ 2147483646 h 186"/>
                <a:gd name="T12" fmla="*/ 2147483646 w 276"/>
                <a:gd name="T13" fmla="*/ 2147483646 h 186"/>
                <a:gd name="T14" fmla="*/ 2147483646 w 276"/>
                <a:gd name="T15" fmla="*/ 2147483646 h 186"/>
                <a:gd name="T16" fmla="*/ 2147483646 w 276"/>
                <a:gd name="T17" fmla="*/ 2147483646 h 186"/>
                <a:gd name="T18" fmla="*/ 0 w 276"/>
                <a:gd name="T19" fmla="*/ 0 h 186"/>
                <a:gd name="T20" fmla="*/ 0 w 276"/>
                <a:gd name="T21" fmla="*/ 2147483646 h 186"/>
                <a:gd name="T22" fmla="*/ 2147483646 w 276"/>
                <a:gd name="T23" fmla="*/ 2147483646 h 186"/>
                <a:gd name="T24" fmla="*/ 0 w 276"/>
                <a:gd name="T25" fmla="*/ 2147483646 h 186"/>
                <a:gd name="T26" fmla="*/ 2147483646 w 276"/>
                <a:gd name="T27" fmla="*/ 2147483646 h 186"/>
                <a:gd name="T28" fmla="*/ 2147483646 w 276"/>
                <a:gd name="T29" fmla="*/ 2147483646 h 186"/>
                <a:gd name="T30" fmla="*/ 2147483646 w 276"/>
                <a:gd name="T31" fmla="*/ 2147483646 h 186"/>
                <a:gd name="T32" fmla="*/ 2147483646 w 276"/>
                <a:gd name="T33" fmla="*/ 2147483646 h 186"/>
                <a:gd name="T34" fmla="*/ 2147483646 w 276"/>
                <a:gd name="T35" fmla="*/ 2147483646 h 186"/>
                <a:gd name="T36" fmla="*/ 2147483646 w 276"/>
                <a:gd name="T37" fmla="*/ 2147483646 h 186"/>
                <a:gd name="T38" fmla="*/ 2147483646 w 276"/>
                <a:gd name="T39" fmla="*/ 2147483646 h 186"/>
                <a:gd name="T40" fmla="*/ 2147483646 w 276"/>
                <a:gd name="T41" fmla="*/ 2147483646 h 186"/>
                <a:gd name="T42" fmla="*/ 2147483646 w 276"/>
                <a:gd name="T43" fmla="*/ 2147483646 h 186"/>
                <a:gd name="T44" fmla="*/ 2147483646 w 276"/>
                <a:gd name="T45" fmla="*/ 2147483646 h 186"/>
                <a:gd name="T46" fmla="*/ 2147483646 w 276"/>
                <a:gd name="T47" fmla="*/ 2147483646 h 186"/>
                <a:gd name="T48" fmla="*/ 2147483646 w 276"/>
                <a:gd name="T49" fmla="*/ 2147483646 h 186"/>
                <a:gd name="T50" fmla="*/ 2147483646 w 276"/>
                <a:gd name="T51" fmla="*/ 2147483646 h 186"/>
                <a:gd name="T52" fmla="*/ 2147483646 w 276"/>
                <a:gd name="T53" fmla="*/ 2147483646 h 186"/>
                <a:gd name="T54" fmla="*/ 2147483646 w 276"/>
                <a:gd name="T55" fmla="*/ 2147483646 h 186"/>
                <a:gd name="T56" fmla="*/ 2147483646 w 276"/>
                <a:gd name="T57" fmla="*/ 2147483646 h 186"/>
                <a:gd name="T58" fmla="*/ 2147483646 w 276"/>
                <a:gd name="T59" fmla="*/ 2147483646 h 1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6"/>
                <a:gd name="T91" fmla="*/ 0 h 186"/>
                <a:gd name="T92" fmla="*/ 276 w 276"/>
                <a:gd name="T93" fmla="*/ 186 h 1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6" h="186">
                  <a:moveTo>
                    <a:pt x="246" y="36"/>
                  </a:moveTo>
                  <a:lnTo>
                    <a:pt x="234" y="36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78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0" y="30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12" y="54"/>
                  </a:lnTo>
                  <a:lnTo>
                    <a:pt x="48" y="78"/>
                  </a:lnTo>
                  <a:lnTo>
                    <a:pt x="54" y="96"/>
                  </a:lnTo>
                  <a:lnTo>
                    <a:pt x="54" y="108"/>
                  </a:lnTo>
                  <a:lnTo>
                    <a:pt x="66" y="126"/>
                  </a:lnTo>
                  <a:lnTo>
                    <a:pt x="72" y="150"/>
                  </a:lnTo>
                  <a:lnTo>
                    <a:pt x="108" y="168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0" y="186"/>
                  </a:lnTo>
                  <a:lnTo>
                    <a:pt x="138" y="174"/>
                  </a:lnTo>
                  <a:lnTo>
                    <a:pt x="276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7F4B61D-0945-4631-8E96-74C45D7F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4167188"/>
              <a:ext cx="573088" cy="596900"/>
            </a:xfrm>
            <a:custGeom>
              <a:avLst/>
              <a:gdLst>
                <a:gd name="T0" fmla="*/ 2147483646 w 372"/>
                <a:gd name="T1" fmla="*/ 0 h 396"/>
                <a:gd name="T2" fmla="*/ 2147483646 w 372"/>
                <a:gd name="T3" fmla="*/ 2147483646 h 396"/>
                <a:gd name="T4" fmla="*/ 2147483646 w 372"/>
                <a:gd name="T5" fmla="*/ 2147483646 h 396"/>
                <a:gd name="T6" fmla="*/ 2147483646 w 372"/>
                <a:gd name="T7" fmla="*/ 2147483646 h 396"/>
                <a:gd name="T8" fmla="*/ 2147483646 w 372"/>
                <a:gd name="T9" fmla="*/ 2147483646 h 396"/>
                <a:gd name="T10" fmla="*/ 2147483646 w 372"/>
                <a:gd name="T11" fmla="*/ 2147483646 h 396"/>
                <a:gd name="T12" fmla="*/ 2147483646 w 372"/>
                <a:gd name="T13" fmla="*/ 2147483646 h 396"/>
                <a:gd name="T14" fmla="*/ 2147483646 w 372"/>
                <a:gd name="T15" fmla="*/ 2147483646 h 396"/>
                <a:gd name="T16" fmla="*/ 2147483646 w 372"/>
                <a:gd name="T17" fmla="*/ 2147483646 h 396"/>
                <a:gd name="T18" fmla="*/ 2147483646 w 372"/>
                <a:gd name="T19" fmla="*/ 2147483646 h 396"/>
                <a:gd name="T20" fmla="*/ 2147483646 w 372"/>
                <a:gd name="T21" fmla="*/ 2147483646 h 396"/>
                <a:gd name="T22" fmla="*/ 2147483646 w 372"/>
                <a:gd name="T23" fmla="*/ 2147483646 h 396"/>
                <a:gd name="T24" fmla="*/ 2147483646 w 372"/>
                <a:gd name="T25" fmla="*/ 2147483646 h 396"/>
                <a:gd name="T26" fmla="*/ 2147483646 w 372"/>
                <a:gd name="T27" fmla="*/ 2147483646 h 396"/>
                <a:gd name="T28" fmla="*/ 2147483646 w 372"/>
                <a:gd name="T29" fmla="*/ 2147483646 h 396"/>
                <a:gd name="T30" fmla="*/ 2147483646 w 372"/>
                <a:gd name="T31" fmla="*/ 2147483646 h 396"/>
                <a:gd name="T32" fmla="*/ 2147483646 w 372"/>
                <a:gd name="T33" fmla="*/ 2147483646 h 396"/>
                <a:gd name="T34" fmla="*/ 2147483646 w 372"/>
                <a:gd name="T35" fmla="*/ 2147483646 h 396"/>
                <a:gd name="T36" fmla="*/ 2147483646 w 372"/>
                <a:gd name="T37" fmla="*/ 2147483646 h 396"/>
                <a:gd name="T38" fmla="*/ 2147483646 w 372"/>
                <a:gd name="T39" fmla="*/ 2147483646 h 396"/>
                <a:gd name="T40" fmla="*/ 0 w 372"/>
                <a:gd name="T41" fmla="*/ 2147483646 h 396"/>
                <a:gd name="T42" fmla="*/ 2147483646 w 372"/>
                <a:gd name="T43" fmla="*/ 2147483646 h 396"/>
                <a:gd name="T44" fmla="*/ 2147483646 w 372"/>
                <a:gd name="T45" fmla="*/ 2147483646 h 396"/>
                <a:gd name="T46" fmla="*/ 2147483646 w 372"/>
                <a:gd name="T47" fmla="*/ 2147483646 h 396"/>
                <a:gd name="T48" fmla="*/ 2147483646 w 372"/>
                <a:gd name="T49" fmla="*/ 2147483646 h 396"/>
                <a:gd name="T50" fmla="*/ 2147483646 w 372"/>
                <a:gd name="T51" fmla="*/ 2147483646 h 396"/>
                <a:gd name="T52" fmla="*/ 2147483646 w 372"/>
                <a:gd name="T53" fmla="*/ 2147483646 h 396"/>
                <a:gd name="T54" fmla="*/ 2147483646 w 372"/>
                <a:gd name="T55" fmla="*/ 2147483646 h 396"/>
                <a:gd name="T56" fmla="*/ 2147483646 w 372"/>
                <a:gd name="T57" fmla="*/ 2147483646 h 396"/>
                <a:gd name="T58" fmla="*/ 2147483646 w 372"/>
                <a:gd name="T59" fmla="*/ 2147483646 h 396"/>
                <a:gd name="T60" fmla="*/ 2147483646 w 372"/>
                <a:gd name="T61" fmla="*/ 2147483646 h 396"/>
                <a:gd name="T62" fmla="*/ 2147483646 w 372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96"/>
                <a:gd name="T98" fmla="*/ 372 w 372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96">
                  <a:moveTo>
                    <a:pt x="198" y="0"/>
                  </a:moveTo>
                  <a:lnTo>
                    <a:pt x="372" y="180"/>
                  </a:lnTo>
                  <a:lnTo>
                    <a:pt x="174" y="288"/>
                  </a:lnTo>
                  <a:lnTo>
                    <a:pt x="174" y="306"/>
                  </a:lnTo>
                  <a:lnTo>
                    <a:pt x="90" y="396"/>
                  </a:lnTo>
                  <a:lnTo>
                    <a:pt x="78" y="390"/>
                  </a:lnTo>
                  <a:lnTo>
                    <a:pt x="78" y="384"/>
                  </a:lnTo>
                  <a:lnTo>
                    <a:pt x="36" y="384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2"/>
                  </a:lnTo>
                  <a:lnTo>
                    <a:pt x="12" y="336"/>
                  </a:lnTo>
                  <a:lnTo>
                    <a:pt x="24" y="330"/>
                  </a:lnTo>
                  <a:lnTo>
                    <a:pt x="24" y="312"/>
                  </a:lnTo>
                  <a:lnTo>
                    <a:pt x="30" y="300"/>
                  </a:lnTo>
                  <a:lnTo>
                    <a:pt x="24" y="294"/>
                  </a:lnTo>
                  <a:lnTo>
                    <a:pt x="18" y="294"/>
                  </a:lnTo>
                  <a:lnTo>
                    <a:pt x="12" y="288"/>
                  </a:lnTo>
                  <a:lnTo>
                    <a:pt x="6" y="276"/>
                  </a:lnTo>
                  <a:lnTo>
                    <a:pt x="6" y="258"/>
                  </a:lnTo>
                  <a:lnTo>
                    <a:pt x="0" y="246"/>
                  </a:lnTo>
                  <a:lnTo>
                    <a:pt x="90" y="162"/>
                  </a:lnTo>
                  <a:lnTo>
                    <a:pt x="108" y="150"/>
                  </a:lnTo>
                  <a:lnTo>
                    <a:pt x="138" y="132"/>
                  </a:lnTo>
                  <a:lnTo>
                    <a:pt x="156" y="132"/>
                  </a:lnTo>
                  <a:lnTo>
                    <a:pt x="174" y="126"/>
                  </a:lnTo>
                  <a:lnTo>
                    <a:pt x="186" y="132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92" y="12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F46C246F-3D98-425E-9F80-DC287AC70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4252913"/>
              <a:ext cx="566738" cy="471487"/>
            </a:xfrm>
            <a:custGeom>
              <a:avLst/>
              <a:gdLst>
                <a:gd name="T0" fmla="*/ 0 w 368"/>
                <a:gd name="T1" fmla="*/ 2147483646 h 315"/>
                <a:gd name="T2" fmla="*/ 2147483646 w 368"/>
                <a:gd name="T3" fmla="*/ 2147483646 h 315"/>
                <a:gd name="T4" fmla="*/ 2147483646 w 368"/>
                <a:gd name="T5" fmla="*/ 2147483646 h 315"/>
                <a:gd name="T6" fmla="*/ 2147483646 w 368"/>
                <a:gd name="T7" fmla="*/ 2147483646 h 315"/>
                <a:gd name="T8" fmla="*/ 2147483646 w 368"/>
                <a:gd name="T9" fmla="*/ 2147483646 h 315"/>
                <a:gd name="T10" fmla="*/ 2147483646 w 368"/>
                <a:gd name="T11" fmla="*/ 2147483646 h 315"/>
                <a:gd name="T12" fmla="*/ 2147483646 w 368"/>
                <a:gd name="T13" fmla="*/ 2147483646 h 315"/>
                <a:gd name="T14" fmla="*/ 2147483646 w 368"/>
                <a:gd name="T15" fmla="*/ 2147483646 h 315"/>
                <a:gd name="T16" fmla="*/ 2147483646 w 368"/>
                <a:gd name="T17" fmla="*/ 2147483646 h 315"/>
                <a:gd name="T18" fmla="*/ 2147483646 w 368"/>
                <a:gd name="T19" fmla="*/ 2147483646 h 315"/>
                <a:gd name="T20" fmla="*/ 2147483646 w 368"/>
                <a:gd name="T21" fmla="*/ 2147483646 h 315"/>
                <a:gd name="T22" fmla="*/ 2147483646 w 368"/>
                <a:gd name="T23" fmla="*/ 2147483646 h 315"/>
                <a:gd name="T24" fmla="*/ 2147483646 w 368"/>
                <a:gd name="T25" fmla="*/ 2147483646 h 315"/>
                <a:gd name="T26" fmla="*/ 2147483646 w 368"/>
                <a:gd name="T27" fmla="*/ 2147483646 h 315"/>
                <a:gd name="T28" fmla="*/ 2147483646 w 368"/>
                <a:gd name="T29" fmla="*/ 2147483646 h 315"/>
                <a:gd name="T30" fmla="*/ 2147483646 w 368"/>
                <a:gd name="T31" fmla="*/ 2147483646 h 315"/>
                <a:gd name="T32" fmla="*/ 2147483646 w 368"/>
                <a:gd name="T33" fmla="*/ 2147483646 h 315"/>
                <a:gd name="T34" fmla="*/ 2147483646 w 368"/>
                <a:gd name="T35" fmla="*/ 2147483646 h 315"/>
                <a:gd name="T36" fmla="*/ 2147483646 w 368"/>
                <a:gd name="T37" fmla="*/ 2147483646 h 315"/>
                <a:gd name="T38" fmla="*/ 2147483646 w 368"/>
                <a:gd name="T39" fmla="*/ 2147483646 h 315"/>
                <a:gd name="T40" fmla="*/ 2147483646 w 368"/>
                <a:gd name="T41" fmla="*/ 2147483646 h 315"/>
                <a:gd name="T42" fmla="*/ 2147483646 w 368"/>
                <a:gd name="T43" fmla="*/ 0 h 315"/>
                <a:gd name="T44" fmla="*/ 2147483646 w 368"/>
                <a:gd name="T45" fmla="*/ 2147483646 h 315"/>
                <a:gd name="T46" fmla="*/ 2147483646 w 368"/>
                <a:gd name="T47" fmla="*/ 2147483646 h 315"/>
                <a:gd name="T48" fmla="*/ 2147483646 w 368"/>
                <a:gd name="T49" fmla="*/ 2147483646 h 315"/>
                <a:gd name="T50" fmla="*/ 2147483646 w 368"/>
                <a:gd name="T51" fmla="*/ 2147483646 h 315"/>
                <a:gd name="T52" fmla="*/ 2147483646 w 368"/>
                <a:gd name="T53" fmla="*/ 2147483646 h 315"/>
                <a:gd name="T54" fmla="*/ 2147483646 w 368"/>
                <a:gd name="T55" fmla="*/ 2147483646 h 315"/>
                <a:gd name="T56" fmla="*/ 2147483646 w 368"/>
                <a:gd name="T57" fmla="*/ 2147483646 h 315"/>
                <a:gd name="T58" fmla="*/ 2147483646 w 368"/>
                <a:gd name="T59" fmla="*/ 2147483646 h 315"/>
                <a:gd name="T60" fmla="*/ 2147483646 w 368"/>
                <a:gd name="T61" fmla="*/ 2147483646 h 315"/>
                <a:gd name="T62" fmla="*/ 2147483646 w 368"/>
                <a:gd name="T63" fmla="*/ 2147483646 h 315"/>
                <a:gd name="T64" fmla="*/ 2147483646 w 368"/>
                <a:gd name="T65" fmla="*/ 2147483646 h 315"/>
                <a:gd name="T66" fmla="*/ 2147483646 w 368"/>
                <a:gd name="T67" fmla="*/ 2147483646 h 315"/>
                <a:gd name="T68" fmla="*/ 2147483646 w 368"/>
                <a:gd name="T69" fmla="*/ 2147483646 h 315"/>
                <a:gd name="T70" fmla="*/ 2147483646 w 368"/>
                <a:gd name="T71" fmla="*/ 2147483646 h 315"/>
                <a:gd name="T72" fmla="*/ 2147483646 w 368"/>
                <a:gd name="T73" fmla="*/ 2147483646 h 315"/>
                <a:gd name="T74" fmla="*/ 2147483646 w 368"/>
                <a:gd name="T75" fmla="*/ 2147483646 h 315"/>
                <a:gd name="T76" fmla="*/ 2147483646 w 368"/>
                <a:gd name="T77" fmla="*/ 2147483646 h 315"/>
                <a:gd name="T78" fmla="*/ 2147483646 w 368"/>
                <a:gd name="T79" fmla="*/ 2147483646 h 315"/>
                <a:gd name="T80" fmla="*/ 2147483646 w 368"/>
                <a:gd name="T81" fmla="*/ 2147483646 h 315"/>
                <a:gd name="T82" fmla="*/ 2147483646 w 368"/>
                <a:gd name="T83" fmla="*/ 2147483646 h 315"/>
                <a:gd name="T84" fmla="*/ 2147483646 w 368"/>
                <a:gd name="T85" fmla="*/ 2147483646 h 315"/>
                <a:gd name="T86" fmla="*/ 2147483646 w 368"/>
                <a:gd name="T87" fmla="*/ 2147483646 h 315"/>
                <a:gd name="T88" fmla="*/ 2147483646 w 368"/>
                <a:gd name="T89" fmla="*/ 2147483646 h 315"/>
                <a:gd name="T90" fmla="*/ 2147483646 w 368"/>
                <a:gd name="T91" fmla="*/ 2147483646 h 315"/>
                <a:gd name="T92" fmla="*/ 0 w 368"/>
                <a:gd name="T93" fmla="*/ 2147483646 h 315"/>
                <a:gd name="T94" fmla="*/ 0 w 368"/>
                <a:gd name="T95" fmla="*/ 2147483646 h 3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8"/>
                <a:gd name="T145" fmla="*/ 0 h 315"/>
                <a:gd name="T146" fmla="*/ 368 w 368"/>
                <a:gd name="T147" fmla="*/ 315 h 3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8" h="315">
                  <a:moveTo>
                    <a:pt x="0" y="126"/>
                  </a:moveTo>
                  <a:lnTo>
                    <a:pt x="18" y="114"/>
                  </a:lnTo>
                  <a:lnTo>
                    <a:pt x="18" y="108"/>
                  </a:lnTo>
                  <a:lnTo>
                    <a:pt x="6" y="90"/>
                  </a:lnTo>
                  <a:lnTo>
                    <a:pt x="12" y="84"/>
                  </a:lnTo>
                  <a:lnTo>
                    <a:pt x="36" y="84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50" y="66"/>
                  </a:lnTo>
                  <a:lnTo>
                    <a:pt x="174" y="60"/>
                  </a:lnTo>
                  <a:lnTo>
                    <a:pt x="192" y="66"/>
                  </a:lnTo>
                  <a:lnTo>
                    <a:pt x="210" y="60"/>
                  </a:lnTo>
                  <a:lnTo>
                    <a:pt x="222" y="48"/>
                  </a:lnTo>
                  <a:lnTo>
                    <a:pt x="228" y="48"/>
                  </a:lnTo>
                  <a:lnTo>
                    <a:pt x="246" y="42"/>
                  </a:lnTo>
                  <a:lnTo>
                    <a:pt x="258" y="18"/>
                  </a:lnTo>
                  <a:lnTo>
                    <a:pt x="282" y="6"/>
                  </a:lnTo>
                  <a:lnTo>
                    <a:pt x="288" y="0"/>
                  </a:lnTo>
                  <a:lnTo>
                    <a:pt x="348" y="30"/>
                  </a:lnTo>
                  <a:lnTo>
                    <a:pt x="354" y="42"/>
                  </a:lnTo>
                  <a:lnTo>
                    <a:pt x="368" y="59"/>
                  </a:lnTo>
                  <a:lnTo>
                    <a:pt x="342" y="78"/>
                  </a:lnTo>
                  <a:lnTo>
                    <a:pt x="341" y="89"/>
                  </a:lnTo>
                  <a:lnTo>
                    <a:pt x="318" y="102"/>
                  </a:lnTo>
                  <a:lnTo>
                    <a:pt x="308" y="131"/>
                  </a:lnTo>
                  <a:lnTo>
                    <a:pt x="270" y="156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64" y="192"/>
                  </a:lnTo>
                  <a:lnTo>
                    <a:pt x="255" y="197"/>
                  </a:lnTo>
                  <a:lnTo>
                    <a:pt x="251" y="218"/>
                  </a:lnTo>
                  <a:lnTo>
                    <a:pt x="216" y="216"/>
                  </a:lnTo>
                  <a:lnTo>
                    <a:pt x="159" y="281"/>
                  </a:lnTo>
                  <a:lnTo>
                    <a:pt x="122" y="315"/>
                  </a:lnTo>
                  <a:lnTo>
                    <a:pt x="102" y="300"/>
                  </a:lnTo>
                  <a:lnTo>
                    <a:pt x="78" y="294"/>
                  </a:lnTo>
                  <a:lnTo>
                    <a:pt x="66" y="281"/>
                  </a:lnTo>
                  <a:lnTo>
                    <a:pt x="63" y="263"/>
                  </a:lnTo>
                  <a:lnTo>
                    <a:pt x="60" y="252"/>
                  </a:lnTo>
                  <a:lnTo>
                    <a:pt x="33" y="230"/>
                  </a:lnTo>
                  <a:lnTo>
                    <a:pt x="30" y="192"/>
                  </a:lnTo>
                  <a:lnTo>
                    <a:pt x="12" y="162"/>
                  </a:lnTo>
                  <a:lnTo>
                    <a:pt x="0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F9A6B141-2611-49BC-A811-820795255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440238"/>
              <a:ext cx="644525" cy="582612"/>
            </a:xfrm>
            <a:custGeom>
              <a:avLst/>
              <a:gdLst>
                <a:gd name="T0" fmla="*/ 2147483646 w 416"/>
                <a:gd name="T1" fmla="*/ 2147483646 h 390"/>
                <a:gd name="T2" fmla="*/ 2147483646 w 416"/>
                <a:gd name="T3" fmla="*/ 0 h 390"/>
                <a:gd name="T4" fmla="*/ 2147483646 w 416"/>
                <a:gd name="T5" fmla="*/ 2147483646 h 390"/>
                <a:gd name="T6" fmla="*/ 2147483646 w 416"/>
                <a:gd name="T7" fmla="*/ 2147483646 h 390"/>
                <a:gd name="T8" fmla="*/ 2147483646 w 416"/>
                <a:gd name="T9" fmla="*/ 2147483646 h 390"/>
                <a:gd name="T10" fmla="*/ 2147483646 w 416"/>
                <a:gd name="T11" fmla="*/ 2147483646 h 390"/>
                <a:gd name="T12" fmla="*/ 2147483646 w 416"/>
                <a:gd name="T13" fmla="*/ 2147483646 h 390"/>
                <a:gd name="T14" fmla="*/ 2147483646 w 416"/>
                <a:gd name="T15" fmla="*/ 2147483646 h 390"/>
                <a:gd name="T16" fmla="*/ 2147483646 w 416"/>
                <a:gd name="T17" fmla="*/ 2147483646 h 390"/>
                <a:gd name="T18" fmla="*/ 2147483646 w 416"/>
                <a:gd name="T19" fmla="*/ 2147483646 h 390"/>
                <a:gd name="T20" fmla="*/ 2147483646 w 416"/>
                <a:gd name="T21" fmla="*/ 2147483646 h 390"/>
                <a:gd name="T22" fmla="*/ 2147483646 w 416"/>
                <a:gd name="T23" fmla="*/ 2147483646 h 390"/>
                <a:gd name="T24" fmla="*/ 2147483646 w 416"/>
                <a:gd name="T25" fmla="*/ 2147483646 h 390"/>
                <a:gd name="T26" fmla="*/ 2147483646 w 416"/>
                <a:gd name="T27" fmla="*/ 2147483646 h 390"/>
                <a:gd name="T28" fmla="*/ 2147483646 w 416"/>
                <a:gd name="T29" fmla="*/ 2147483646 h 390"/>
                <a:gd name="T30" fmla="*/ 2147483646 w 416"/>
                <a:gd name="T31" fmla="*/ 2147483646 h 390"/>
                <a:gd name="T32" fmla="*/ 2147483646 w 416"/>
                <a:gd name="T33" fmla="*/ 2147483646 h 390"/>
                <a:gd name="T34" fmla="*/ 2147483646 w 416"/>
                <a:gd name="T35" fmla="*/ 2147483646 h 390"/>
                <a:gd name="T36" fmla="*/ 2147483646 w 416"/>
                <a:gd name="T37" fmla="*/ 2147483646 h 390"/>
                <a:gd name="T38" fmla="*/ 2147483646 w 416"/>
                <a:gd name="T39" fmla="*/ 2147483646 h 390"/>
                <a:gd name="T40" fmla="*/ 2147483646 w 416"/>
                <a:gd name="T41" fmla="*/ 2147483646 h 390"/>
                <a:gd name="T42" fmla="*/ 2147483646 w 416"/>
                <a:gd name="T43" fmla="*/ 2147483646 h 390"/>
                <a:gd name="T44" fmla="*/ 2147483646 w 416"/>
                <a:gd name="T45" fmla="*/ 2147483646 h 390"/>
                <a:gd name="T46" fmla="*/ 0 w 416"/>
                <a:gd name="T47" fmla="*/ 2147483646 h 390"/>
                <a:gd name="T48" fmla="*/ 0 w 416"/>
                <a:gd name="T49" fmla="*/ 2147483646 h 390"/>
                <a:gd name="T50" fmla="*/ 2147483646 w 416"/>
                <a:gd name="T51" fmla="*/ 2147483646 h 390"/>
                <a:gd name="T52" fmla="*/ 2147483646 w 416"/>
                <a:gd name="T53" fmla="*/ 2147483646 h 390"/>
                <a:gd name="T54" fmla="*/ 2147483646 w 416"/>
                <a:gd name="T55" fmla="*/ 2147483646 h 390"/>
                <a:gd name="T56" fmla="*/ 2147483646 w 416"/>
                <a:gd name="T57" fmla="*/ 2147483646 h 390"/>
                <a:gd name="T58" fmla="*/ 2147483646 w 416"/>
                <a:gd name="T59" fmla="*/ 2147483646 h 390"/>
                <a:gd name="T60" fmla="*/ 2147483646 w 416"/>
                <a:gd name="T61" fmla="*/ 2147483646 h 390"/>
                <a:gd name="T62" fmla="*/ 2147483646 w 416"/>
                <a:gd name="T63" fmla="*/ 2147483646 h 390"/>
                <a:gd name="T64" fmla="*/ 2147483646 w 416"/>
                <a:gd name="T65" fmla="*/ 2147483646 h 390"/>
                <a:gd name="T66" fmla="*/ 2147483646 w 416"/>
                <a:gd name="T67" fmla="*/ 2147483646 h 3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6"/>
                <a:gd name="T103" fmla="*/ 0 h 390"/>
                <a:gd name="T104" fmla="*/ 416 w 416"/>
                <a:gd name="T105" fmla="*/ 390 h 3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6" h="390">
                  <a:moveTo>
                    <a:pt x="90" y="102"/>
                  </a:moveTo>
                  <a:lnTo>
                    <a:pt x="294" y="0"/>
                  </a:lnTo>
                  <a:lnTo>
                    <a:pt x="330" y="72"/>
                  </a:lnTo>
                  <a:lnTo>
                    <a:pt x="330" y="102"/>
                  </a:lnTo>
                  <a:lnTo>
                    <a:pt x="360" y="126"/>
                  </a:lnTo>
                  <a:lnTo>
                    <a:pt x="366" y="156"/>
                  </a:lnTo>
                  <a:lnTo>
                    <a:pt x="378" y="168"/>
                  </a:lnTo>
                  <a:lnTo>
                    <a:pt x="402" y="174"/>
                  </a:lnTo>
                  <a:lnTo>
                    <a:pt x="416" y="191"/>
                  </a:lnTo>
                  <a:lnTo>
                    <a:pt x="396" y="198"/>
                  </a:lnTo>
                  <a:lnTo>
                    <a:pt x="360" y="198"/>
                  </a:lnTo>
                  <a:lnTo>
                    <a:pt x="324" y="204"/>
                  </a:lnTo>
                  <a:lnTo>
                    <a:pt x="312" y="216"/>
                  </a:lnTo>
                  <a:lnTo>
                    <a:pt x="270" y="234"/>
                  </a:lnTo>
                  <a:lnTo>
                    <a:pt x="246" y="258"/>
                  </a:lnTo>
                  <a:lnTo>
                    <a:pt x="126" y="390"/>
                  </a:lnTo>
                  <a:lnTo>
                    <a:pt x="102" y="384"/>
                  </a:lnTo>
                  <a:lnTo>
                    <a:pt x="84" y="372"/>
                  </a:lnTo>
                  <a:lnTo>
                    <a:pt x="48" y="354"/>
                  </a:lnTo>
                  <a:lnTo>
                    <a:pt x="42" y="348"/>
                  </a:lnTo>
                  <a:lnTo>
                    <a:pt x="30" y="318"/>
                  </a:lnTo>
                  <a:lnTo>
                    <a:pt x="12" y="312"/>
                  </a:lnTo>
                  <a:lnTo>
                    <a:pt x="6" y="282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12" y="258"/>
                  </a:lnTo>
                  <a:lnTo>
                    <a:pt x="18" y="252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22"/>
                  </a:lnTo>
                  <a:lnTo>
                    <a:pt x="12" y="216"/>
                  </a:lnTo>
                  <a:lnTo>
                    <a:pt x="96" y="126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B7A94BF3-9635-4B2B-A61D-1A39FCFF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4540250"/>
              <a:ext cx="519113" cy="376238"/>
            </a:xfrm>
            <a:custGeom>
              <a:avLst/>
              <a:gdLst>
                <a:gd name="T0" fmla="*/ 2147483646 w 336"/>
                <a:gd name="T1" fmla="*/ 0 h 252"/>
                <a:gd name="T2" fmla="*/ 2147483646 w 336"/>
                <a:gd name="T3" fmla="*/ 2147483646 h 252"/>
                <a:gd name="T4" fmla="*/ 2147483646 w 336"/>
                <a:gd name="T5" fmla="*/ 2147483646 h 252"/>
                <a:gd name="T6" fmla="*/ 2147483646 w 336"/>
                <a:gd name="T7" fmla="*/ 0 h 252"/>
                <a:gd name="T8" fmla="*/ 2147483646 w 336"/>
                <a:gd name="T9" fmla="*/ 2147483646 h 252"/>
                <a:gd name="T10" fmla="*/ 0 w 336"/>
                <a:gd name="T11" fmla="*/ 2147483646 h 252"/>
                <a:gd name="T12" fmla="*/ 2147483646 w 336"/>
                <a:gd name="T13" fmla="*/ 2147483646 h 252"/>
                <a:gd name="T14" fmla="*/ 2147483646 w 336"/>
                <a:gd name="T15" fmla="*/ 2147483646 h 252"/>
                <a:gd name="T16" fmla="*/ 2147483646 w 336"/>
                <a:gd name="T17" fmla="*/ 2147483646 h 252"/>
                <a:gd name="T18" fmla="*/ 2147483646 w 336"/>
                <a:gd name="T19" fmla="*/ 2147483646 h 252"/>
                <a:gd name="T20" fmla="*/ 2147483646 w 336"/>
                <a:gd name="T21" fmla="*/ 2147483646 h 252"/>
                <a:gd name="T22" fmla="*/ 2147483646 w 336"/>
                <a:gd name="T23" fmla="*/ 2147483646 h 252"/>
                <a:gd name="T24" fmla="*/ 2147483646 w 336"/>
                <a:gd name="T25" fmla="*/ 2147483646 h 252"/>
                <a:gd name="T26" fmla="*/ 2147483646 w 336"/>
                <a:gd name="T27" fmla="*/ 2147483646 h 252"/>
                <a:gd name="T28" fmla="*/ 2147483646 w 336"/>
                <a:gd name="T29" fmla="*/ 2147483646 h 252"/>
                <a:gd name="T30" fmla="*/ 2147483646 w 336"/>
                <a:gd name="T31" fmla="*/ 2147483646 h 252"/>
                <a:gd name="T32" fmla="*/ 2147483646 w 336"/>
                <a:gd name="T33" fmla="*/ 2147483646 h 252"/>
                <a:gd name="T34" fmla="*/ 2147483646 w 336"/>
                <a:gd name="T35" fmla="*/ 2147483646 h 252"/>
                <a:gd name="T36" fmla="*/ 2147483646 w 336"/>
                <a:gd name="T37" fmla="*/ 2147483646 h 252"/>
                <a:gd name="T38" fmla="*/ 2147483646 w 336"/>
                <a:gd name="T39" fmla="*/ 2147483646 h 252"/>
                <a:gd name="T40" fmla="*/ 2147483646 w 336"/>
                <a:gd name="T41" fmla="*/ 2147483646 h 252"/>
                <a:gd name="T42" fmla="*/ 2147483646 w 336"/>
                <a:gd name="T43" fmla="*/ 2147483646 h 252"/>
                <a:gd name="T44" fmla="*/ 2147483646 w 336"/>
                <a:gd name="T45" fmla="*/ 2147483646 h 252"/>
                <a:gd name="T46" fmla="*/ 2147483646 w 336"/>
                <a:gd name="T47" fmla="*/ 2147483646 h 252"/>
                <a:gd name="T48" fmla="*/ 2147483646 w 336"/>
                <a:gd name="T49" fmla="*/ 2147483646 h 252"/>
                <a:gd name="T50" fmla="*/ 2147483646 w 336"/>
                <a:gd name="T51" fmla="*/ 2147483646 h 252"/>
                <a:gd name="T52" fmla="*/ 2147483646 w 336"/>
                <a:gd name="T53" fmla="*/ 2147483646 h 252"/>
                <a:gd name="T54" fmla="*/ 2147483646 w 336"/>
                <a:gd name="T55" fmla="*/ 2147483646 h 252"/>
                <a:gd name="T56" fmla="*/ 2147483646 w 336"/>
                <a:gd name="T57" fmla="*/ 2147483646 h 252"/>
                <a:gd name="T58" fmla="*/ 2147483646 w 336"/>
                <a:gd name="T59" fmla="*/ 2147483646 h 252"/>
                <a:gd name="T60" fmla="*/ 2147483646 w 336"/>
                <a:gd name="T61" fmla="*/ 2147483646 h 252"/>
                <a:gd name="T62" fmla="*/ 2147483646 w 336"/>
                <a:gd name="T63" fmla="*/ 2147483646 h 252"/>
                <a:gd name="T64" fmla="*/ 2147483646 w 336"/>
                <a:gd name="T65" fmla="*/ 2147483646 h 252"/>
                <a:gd name="T66" fmla="*/ 2147483646 w 336"/>
                <a:gd name="T67" fmla="*/ 2147483646 h 252"/>
                <a:gd name="T68" fmla="*/ 2147483646 w 336"/>
                <a:gd name="T69" fmla="*/ 2147483646 h 252"/>
                <a:gd name="T70" fmla="*/ 2147483646 w 336"/>
                <a:gd name="T71" fmla="*/ 2147483646 h 252"/>
                <a:gd name="T72" fmla="*/ 2147483646 w 336"/>
                <a:gd name="T73" fmla="*/ 0 h 2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52"/>
                <a:gd name="T113" fmla="*/ 336 w 336"/>
                <a:gd name="T114" fmla="*/ 252 h 2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52">
                  <a:moveTo>
                    <a:pt x="240" y="0"/>
                  </a:moveTo>
                  <a:lnTo>
                    <a:pt x="108" y="0"/>
                  </a:lnTo>
                  <a:lnTo>
                    <a:pt x="96" y="12"/>
                  </a:lnTo>
                  <a:lnTo>
                    <a:pt x="84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6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24" y="96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20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8" y="150"/>
                  </a:lnTo>
                  <a:lnTo>
                    <a:pt x="114" y="162"/>
                  </a:lnTo>
                  <a:lnTo>
                    <a:pt x="126" y="168"/>
                  </a:lnTo>
                  <a:lnTo>
                    <a:pt x="126" y="180"/>
                  </a:lnTo>
                  <a:lnTo>
                    <a:pt x="138" y="186"/>
                  </a:lnTo>
                  <a:lnTo>
                    <a:pt x="144" y="192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74" y="228"/>
                  </a:lnTo>
                  <a:lnTo>
                    <a:pt x="180" y="222"/>
                  </a:lnTo>
                  <a:lnTo>
                    <a:pt x="186" y="234"/>
                  </a:lnTo>
                  <a:lnTo>
                    <a:pt x="198" y="246"/>
                  </a:lnTo>
                  <a:lnTo>
                    <a:pt x="210" y="252"/>
                  </a:lnTo>
                  <a:lnTo>
                    <a:pt x="216" y="252"/>
                  </a:lnTo>
                  <a:lnTo>
                    <a:pt x="228" y="246"/>
                  </a:lnTo>
                  <a:lnTo>
                    <a:pt x="234" y="246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0" y="222"/>
                  </a:lnTo>
                  <a:lnTo>
                    <a:pt x="246" y="222"/>
                  </a:lnTo>
                  <a:lnTo>
                    <a:pt x="252" y="216"/>
                  </a:lnTo>
                  <a:lnTo>
                    <a:pt x="258" y="216"/>
                  </a:lnTo>
                  <a:lnTo>
                    <a:pt x="258" y="222"/>
                  </a:lnTo>
                  <a:lnTo>
                    <a:pt x="264" y="228"/>
                  </a:lnTo>
                  <a:lnTo>
                    <a:pt x="324" y="228"/>
                  </a:lnTo>
                  <a:lnTo>
                    <a:pt x="318" y="216"/>
                  </a:lnTo>
                  <a:lnTo>
                    <a:pt x="318" y="204"/>
                  </a:lnTo>
                  <a:lnTo>
                    <a:pt x="324" y="192"/>
                  </a:lnTo>
                  <a:lnTo>
                    <a:pt x="336" y="186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62"/>
                  </a:lnTo>
                  <a:lnTo>
                    <a:pt x="330" y="156"/>
                  </a:lnTo>
                  <a:lnTo>
                    <a:pt x="324" y="144"/>
                  </a:lnTo>
                  <a:lnTo>
                    <a:pt x="318" y="138"/>
                  </a:lnTo>
                  <a:lnTo>
                    <a:pt x="276" y="138"/>
                  </a:lnTo>
                  <a:lnTo>
                    <a:pt x="276" y="144"/>
                  </a:lnTo>
                  <a:lnTo>
                    <a:pt x="270" y="144"/>
                  </a:lnTo>
                  <a:lnTo>
                    <a:pt x="264" y="138"/>
                  </a:lnTo>
                  <a:lnTo>
                    <a:pt x="264" y="126"/>
                  </a:lnTo>
                  <a:lnTo>
                    <a:pt x="258" y="114"/>
                  </a:lnTo>
                  <a:lnTo>
                    <a:pt x="252" y="96"/>
                  </a:lnTo>
                  <a:lnTo>
                    <a:pt x="258" y="90"/>
                  </a:lnTo>
                  <a:lnTo>
                    <a:pt x="270" y="84"/>
                  </a:lnTo>
                  <a:lnTo>
                    <a:pt x="264" y="72"/>
                  </a:lnTo>
                  <a:lnTo>
                    <a:pt x="264" y="66"/>
                  </a:lnTo>
                  <a:lnTo>
                    <a:pt x="270" y="54"/>
                  </a:lnTo>
                  <a:lnTo>
                    <a:pt x="258" y="48"/>
                  </a:lnTo>
                  <a:lnTo>
                    <a:pt x="246" y="36"/>
                  </a:lnTo>
                  <a:lnTo>
                    <a:pt x="246" y="6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E1DC1085-A0EC-4AE1-B0CF-BD57CCE80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4665663"/>
              <a:ext cx="369887" cy="269875"/>
            </a:xfrm>
            <a:custGeom>
              <a:avLst/>
              <a:gdLst>
                <a:gd name="T0" fmla="*/ 2147483646 w 240"/>
                <a:gd name="T1" fmla="*/ 2147483646 h 180"/>
                <a:gd name="T2" fmla="*/ 2147483646 w 240"/>
                <a:gd name="T3" fmla="*/ 2147483646 h 180"/>
                <a:gd name="T4" fmla="*/ 2147483646 w 240"/>
                <a:gd name="T5" fmla="*/ 2147483646 h 180"/>
                <a:gd name="T6" fmla="*/ 2147483646 w 240"/>
                <a:gd name="T7" fmla="*/ 2147483646 h 180"/>
                <a:gd name="T8" fmla="*/ 2147483646 w 240"/>
                <a:gd name="T9" fmla="*/ 2147483646 h 180"/>
                <a:gd name="T10" fmla="*/ 0 w 240"/>
                <a:gd name="T11" fmla="*/ 2147483646 h 180"/>
                <a:gd name="T12" fmla="*/ 0 w 240"/>
                <a:gd name="T13" fmla="*/ 2147483646 h 180"/>
                <a:gd name="T14" fmla="*/ 2147483646 w 240"/>
                <a:gd name="T15" fmla="*/ 2147483646 h 180"/>
                <a:gd name="T16" fmla="*/ 2147483646 w 240"/>
                <a:gd name="T17" fmla="*/ 2147483646 h 180"/>
                <a:gd name="T18" fmla="*/ 2147483646 w 240"/>
                <a:gd name="T19" fmla="*/ 2147483646 h 180"/>
                <a:gd name="T20" fmla="*/ 2147483646 w 240"/>
                <a:gd name="T21" fmla="*/ 2147483646 h 180"/>
                <a:gd name="T22" fmla="*/ 2147483646 w 240"/>
                <a:gd name="T23" fmla="*/ 2147483646 h 180"/>
                <a:gd name="T24" fmla="*/ 2147483646 w 240"/>
                <a:gd name="T25" fmla="*/ 2147483646 h 180"/>
                <a:gd name="T26" fmla="*/ 2147483646 w 240"/>
                <a:gd name="T27" fmla="*/ 2147483646 h 180"/>
                <a:gd name="T28" fmla="*/ 2147483646 w 240"/>
                <a:gd name="T29" fmla="*/ 2147483646 h 180"/>
                <a:gd name="T30" fmla="*/ 2147483646 w 240"/>
                <a:gd name="T31" fmla="*/ 2147483646 h 180"/>
                <a:gd name="T32" fmla="*/ 2147483646 w 240"/>
                <a:gd name="T33" fmla="*/ 2147483646 h 180"/>
                <a:gd name="T34" fmla="*/ 2147483646 w 240"/>
                <a:gd name="T35" fmla="*/ 2147483646 h 180"/>
                <a:gd name="T36" fmla="*/ 2147483646 w 240"/>
                <a:gd name="T37" fmla="*/ 2147483646 h 180"/>
                <a:gd name="T38" fmla="*/ 2147483646 w 240"/>
                <a:gd name="T39" fmla="*/ 2147483646 h 180"/>
                <a:gd name="T40" fmla="*/ 2147483646 w 240"/>
                <a:gd name="T41" fmla="*/ 2147483646 h 180"/>
                <a:gd name="T42" fmla="*/ 2147483646 w 240"/>
                <a:gd name="T43" fmla="*/ 2147483646 h 180"/>
                <a:gd name="T44" fmla="*/ 2147483646 w 240"/>
                <a:gd name="T45" fmla="*/ 2147483646 h 180"/>
                <a:gd name="T46" fmla="*/ 2147483646 w 240"/>
                <a:gd name="T47" fmla="*/ 2147483646 h 180"/>
                <a:gd name="T48" fmla="*/ 2147483646 w 240"/>
                <a:gd name="T49" fmla="*/ 2147483646 h 180"/>
                <a:gd name="T50" fmla="*/ 2147483646 w 240"/>
                <a:gd name="T51" fmla="*/ 2147483646 h 180"/>
                <a:gd name="T52" fmla="*/ 2147483646 w 240"/>
                <a:gd name="T53" fmla="*/ 2147483646 h 180"/>
                <a:gd name="T54" fmla="*/ 2147483646 w 240"/>
                <a:gd name="T55" fmla="*/ 2147483646 h 180"/>
                <a:gd name="T56" fmla="*/ 2147483646 w 240"/>
                <a:gd name="T57" fmla="*/ 2147483646 h 180"/>
                <a:gd name="T58" fmla="*/ 2147483646 w 240"/>
                <a:gd name="T59" fmla="*/ 2147483646 h 180"/>
                <a:gd name="T60" fmla="*/ 2147483646 w 240"/>
                <a:gd name="T61" fmla="*/ 2147483646 h 180"/>
                <a:gd name="T62" fmla="*/ 2147483646 w 240"/>
                <a:gd name="T63" fmla="*/ 2147483646 h 180"/>
                <a:gd name="T64" fmla="*/ 2147483646 w 240"/>
                <a:gd name="T65" fmla="*/ 2147483646 h 180"/>
                <a:gd name="T66" fmla="*/ 2147483646 w 240"/>
                <a:gd name="T67" fmla="*/ 2147483646 h 180"/>
                <a:gd name="T68" fmla="*/ 2147483646 w 240"/>
                <a:gd name="T69" fmla="*/ 2147483646 h 180"/>
                <a:gd name="T70" fmla="*/ 2147483646 w 240"/>
                <a:gd name="T71" fmla="*/ 2147483646 h 180"/>
                <a:gd name="T72" fmla="*/ 2147483646 w 240"/>
                <a:gd name="T73" fmla="*/ 2147483646 h 180"/>
                <a:gd name="T74" fmla="*/ 2147483646 w 240"/>
                <a:gd name="T75" fmla="*/ 2147483646 h 180"/>
                <a:gd name="T76" fmla="*/ 2147483646 w 240"/>
                <a:gd name="T77" fmla="*/ 2147483646 h 180"/>
                <a:gd name="T78" fmla="*/ 2147483646 w 240"/>
                <a:gd name="T79" fmla="*/ 2147483646 h 180"/>
                <a:gd name="T80" fmla="*/ 2147483646 w 240"/>
                <a:gd name="T81" fmla="*/ 2147483646 h 180"/>
                <a:gd name="T82" fmla="*/ 2147483646 w 240"/>
                <a:gd name="T83" fmla="*/ 2147483646 h 180"/>
                <a:gd name="T84" fmla="*/ 2147483646 w 240"/>
                <a:gd name="T85" fmla="*/ 2147483646 h 180"/>
                <a:gd name="T86" fmla="*/ 2147483646 w 240"/>
                <a:gd name="T87" fmla="*/ 2147483646 h 180"/>
                <a:gd name="T88" fmla="*/ 2147483646 w 240"/>
                <a:gd name="T89" fmla="*/ 2147483646 h 180"/>
                <a:gd name="T90" fmla="*/ 2147483646 w 240"/>
                <a:gd name="T91" fmla="*/ 0 h 180"/>
                <a:gd name="T92" fmla="*/ 2147483646 w 240"/>
                <a:gd name="T93" fmla="*/ 2147483646 h 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180"/>
                <a:gd name="T143" fmla="*/ 240 w 240"/>
                <a:gd name="T144" fmla="*/ 180 h 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180">
                  <a:moveTo>
                    <a:pt x="60" y="6"/>
                  </a:moveTo>
                  <a:lnTo>
                    <a:pt x="60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4" y="78"/>
                  </a:lnTo>
                  <a:lnTo>
                    <a:pt x="30" y="84"/>
                  </a:lnTo>
                  <a:lnTo>
                    <a:pt x="30" y="102"/>
                  </a:lnTo>
                  <a:lnTo>
                    <a:pt x="36" y="108"/>
                  </a:lnTo>
                  <a:lnTo>
                    <a:pt x="60" y="120"/>
                  </a:lnTo>
                  <a:lnTo>
                    <a:pt x="72" y="132"/>
                  </a:lnTo>
                  <a:lnTo>
                    <a:pt x="90" y="138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50" y="138"/>
                  </a:lnTo>
                  <a:lnTo>
                    <a:pt x="162" y="144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92" y="174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62"/>
                  </a:lnTo>
                  <a:lnTo>
                    <a:pt x="228" y="150"/>
                  </a:lnTo>
                  <a:lnTo>
                    <a:pt x="228" y="138"/>
                  </a:lnTo>
                  <a:lnTo>
                    <a:pt x="216" y="144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80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56" y="78"/>
                  </a:lnTo>
                  <a:lnTo>
                    <a:pt x="126" y="72"/>
                  </a:lnTo>
                  <a:lnTo>
                    <a:pt x="114" y="66"/>
                  </a:lnTo>
                  <a:lnTo>
                    <a:pt x="108" y="60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54" y="0"/>
                  </a:lnTo>
                  <a:lnTo>
                    <a:pt x="60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D9AC21A5-8545-4B20-B81A-CC07501A9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4332288"/>
              <a:ext cx="801688" cy="676275"/>
            </a:xfrm>
            <a:custGeom>
              <a:avLst/>
              <a:gdLst>
                <a:gd name="T0" fmla="*/ 0 w 519"/>
                <a:gd name="T1" fmla="*/ 2147483646 h 450"/>
                <a:gd name="T2" fmla="*/ 2147483646 w 519"/>
                <a:gd name="T3" fmla="*/ 2147483646 h 450"/>
                <a:gd name="T4" fmla="*/ 2147483646 w 519"/>
                <a:gd name="T5" fmla="*/ 2147483646 h 450"/>
                <a:gd name="T6" fmla="*/ 2147483646 w 519"/>
                <a:gd name="T7" fmla="*/ 2147483646 h 450"/>
                <a:gd name="T8" fmla="*/ 2147483646 w 519"/>
                <a:gd name="T9" fmla="*/ 2147483646 h 450"/>
                <a:gd name="T10" fmla="*/ 2147483646 w 519"/>
                <a:gd name="T11" fmla="*/ 2147483646 h 450"/>
                <a:gd name="T12" fmla="*/ 2147483646 w 519"/>
                <a:gd name="T13" fmla="*/ 2147483646 h 450"/>
                <a:gd name="T14" fmla="*/ 2147483646 w 519"/>
                <a:gd name="T15" fmla="*/ 2147483646 h 450"/>
                <a:gd name="T16" fmla="*/ 2147483646 w 519"/>
                <a:gd name="T17" fmla="*/ 2147483646 h 450"/>
                <a:gd name="T18" fmla="*/ 2147483646 w 519"/>
                <a:gd name="T19" fmla="*/ 2147483646 h 450"/>
                <a:gd name="T20" fmla="*/ 2147483646 w 519"/>
                <a:gd name="T21" fmla="*/ 2147483646 h 450"/>
                <a:gd name="T22" fmla="*/ 2147483646 w 519"/>
                <a:gd name="T23" fmla="*/ 2147483646 h 450"/>
                <a:gd name="T24" fmla="*/ 2147483646 w 519"/>
                <a:gd name="T25" fmla="*/ 2147483646 h 450"/>
                <a:gd name="T26" fmla="*/ 2147483646 w 519"/>
                <a:gd name="T27" fmla="*/ 2147483646 h 450"/>
                <a:gd name="T28" fmla="*/ 2147483646 w 519"/>
                <a:gd name="T29" fmla="*/ 2147483646 h 450"/>
                <a:gd name="T30" fmla="*/ 2147483646 w 519"/>
                <a:gd name="T31" fmla="*/ 2147483646 h 450"/>
                <a:gd name="T32" fmla="*/ 2147483646 w 519"/>
                <a:gd name="T33" fmla="*/ 2147483646 h 450"/>
                <a:gd name="T34" fmla="*/ 2147483646 w 519"/>
                <a:gd name="T35" fmla="*/ 2147483646 h 450"/>
                <a:gd name="T36" fmla="*/ 2147483646 w 519"/>
                <a:gd name="T37" fmla="*/ 2147483646 h 450"/>
                <a:gd name="T38" fmla="*/ 2147483646 w 519"/>
                <a:gd name="T39" fmla="*/ 2147483646 h 450"/>
                <a:gd name="T40" fmla="*/ 2147483646 w 519"/>
                <a:gd name="T41" fmla="*/ 2147483646 h 450"/>
                <a:gd name="T42" fmla="*/ 2147483646 w 519"/>
                <a:gd name="T43" fmla="*/ 0 h 450"/>
                <a:gd name="T44" fmla="*/ 2147483646 w 519"/>
                <a:gd name="T45" fmla="*/ 2147483646 h 450"/>
                <a:gd name="T46" fmla="*/ 2147483646 w 519"/>
                <a:gd name="T47" fmla="*/ 2147483646 h 450"/>
                <a:gd name="T48" fmla="*/ 2147483646 w 519"/>
                <a:gd name="T49" fmla="*/ 2147483646 h 450"/>
                <a:gd name="T50" fmla="*/ 2147483646 w 519"/>
                <a:gd name="T51" fmla="*/ 2147483646 h 450"/>
                <a:gd name="T52" fmla="*/ 2147483646 w 519"/>
                <a:gd name="T53" fmla="*/ 2147483646 h 450"/>
                <a:gd name="T54" fmla="*/ 2147483646 w 519"/>
                <a:gd name="T55" fmla="*/ 2147483646 h 450"/>
                <a:gd name="T56" fmla="*/ 2147483646 w 519"/>
                <a:gd name="T57" fmla="*/ 2147483646 h 450"/>
                <a:gd name="T58" fmla="*/ 2147483646 w 519"/>
                <a:gd name="T59" fmla="*/ 2147483646 h 450"/>
                <a:gd name="T60" fmla="*/ 2147483646 w 519"/>
                <a:gd name="T61" fmla="*/ 2147483646 h 450"/>
                <a:gd name="T62" fmla="*/ 2147483646 w 519"/>
                <a:gd name="T63" fmla="*/ 2147483646 h 450"/>
                <a:gd name="T64" fmla="*/ 2147483646 w 519"/>
                <a:gd name="T65" fmla="*/ 2147483646 h 450"/>
                <a:gd name="T66" fmla="*/ 2147483646 w 519"/>
                <a:gd name="T67" fmla="*/ 2147483646 h 450"/>
                <a:gd name="T68" fmla="*/ 2147483646 w 519"/>
                <a:gd name="T69" fmla="*/ 2147483646 h 450"/>
                <a:gd name="T70" fmla="*/ 2147483646 w 519"/>
                <a:gd name="T71" fmla="*/ 2147483646 h 450"/>
                <a:gd name="T72" fmla="*/ 2147483646 w 519"/>
                <a:gd name="T73" fmla="*/ 2147483646 h 450"/>
                <a:gd name="T74" fmla="*/ 2147483646 w 519"/>
                <a:gd name="T75" fmla="*/ 2147483646 h 450"/>
                <a:gd name="T76" fmla="*/ 2147483646 w 519"/>
                <a:gd name="T77" fmla="*/ 2147483646 h 450"/>
                <a:gd name="T78" fmla="*/ 2147483646 w 519"/>
                <a:gd name="T79" fmla="*/ 2147483646 h 450"/>
                <a:gd name="T80" fmla="*/ 2147483646 w 519"/>
                <a:gd name="T81" fmla="*/ 2147483646 h 450"/>
                <a:gd name="T82" fmla="*/ 2147483646 w 519"/>
                <a:gd name="T83" fmla="*/ 2147483646 h 450"/>
                <a:gd name="T84" fmla="*/ 2147483646 w 519"/>
                <a:gd name="T85" fmla="*/ 2147483646 h 450"/>
                <a:gd name="T86" fmla="*/ 2147483646 w 519"/>
                <a:gd name="T87" fmla="*/ 2147483646 h 450"/>
                <a:gd name="T88" fmla="*/ 2147483646 w 519"/>
                <a:gd name="T89" fmla="*/ 2147483646 h 450"/>
                <a:gd name="T90" fmla="*/ 2147483646 w 519"/>
                <a:gd name="T91" fmla="*/ 2147483646 h 450"/>
                <a:gd name="T92" fmla="*/ 2147483646 w 519"/>
                <a:gd name="T93" fmla="*/ 2147483646 h 450"/>
                <a:gd name="T94" fmla="*/ 2147483646 w 519"/>
                <a:gd name="T95" fmla="*/ 2147483646 h 450"/>
                <a:gd name="T96" fmla="*/ 2147483646 w 519"/>
                <a:gd name="T97" fmla="*/ 2147483646 h 450"/>
                <a:gd name="T98" fmla="*/ 2147483646 w 519"/>
                <a:gd name="T99" fmla="*/ 2147483646 h 450"/>
                <a:gd name="T100" fmla="*/ 2147483646 w 519"/>
                <a:gd name="T101" fmla="*/ 2147483646 h 450"/>
                <a:gd name="T102" fmla="*/ 2147483646 w 519"/>
                <a:gd name="T103" fmla="*/ 2147483646 h 450"/>
                <a:gd name="T104" fmla="*/ 2147483646 w 519"/>
                <a:gd name="T105" fmla="*/ 2147483646 h 450"/>
                <a:gd name="T106" fmla="*/ 2147483646 w 519"/>
                <a:gd name="T107" fmla="*/ 2147483646 h 450"/>
                <a:gd name="T108" fmla="*/ 2147483646 w 519"/>
                <a:gd name="T109" fmla="*/ 2147483646 h 450"/>
                <a:gd name="T110" fmla="*/ 2147483646 w 519"/>
                <a:gd name="T111" fmla="*/ 2147483646 h 450"/>
                <a:gd name="T112" fmla="*/ 2147483646 w 519"/>
                <a:gd name="T113" fmla="*/ 2147483646 h 450"/>
                <a:gd name="T114" fmla="*/ 2147483646 w 519"/>
                <a:gd name="T115" fmla="*/ 2147483646 h 450"/>
                <a:gd name="T116" fmla="*/ 2147483646 w 519"/>
                <a:gd name="T117" fmla="*/ 2147483646 h 450"/>
                <a:gd name="T118" fmla="*/ 2147483646 w 519"/>
                <a:gd name="T119" fmla="*/ 2147483646 h 450"/>
                <a:gd name="T120" fmla="*/ 2147483646 w 519"/>
                <a:gd name="T121" fmla="*/ 2147483646 h 450"/>
                <a:gd name="T122" fmla="*/ 0 w 519"/>
                <a:gd name="T123" fmla="*/ 2147483646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9"/>
                <a:gd name="T187" fmla="*/ 0 h 450"/>
                <a:gd name="T188" fmla="*/ 519 w 519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9" h="450">
                  <a:moveTo>
                    <a:pt x="0" y="330"/>
                  </a:moveTo>
                  <a:lnTo>
                    <a:pt x="18" y="306"/>
                  </a:lnTo>
                  <a:lnTo>
                    <a:pt x="36" y="300"/>
                  </a:lnTo>
                  <a:lnTo>
                    <a:pt x="60" y="294"/>
                  </a:lnTo>
                  <a:lnTo>
                    <a:pt x="72" y="282"/>
                  </a:lnTo>
                  <a:lnTo>
                    <a:pt x="114" y="270"/>
                  </a:lnTo>
                  <a:lnTo>
                    <a:pt x="150" y="270"/>
                  </a:lnTo>
                  <a:lnTo>
                    <a:pt x="174" y="264"/>
                  </a:lnTo>
                  <a:lnTo>
                    <a:pt x="270" y="162"/>
                  </a:lnTo>
                  <a:lnTo>
                    <a:pt x="300" y="162"/>
                  </a:lnTo>
                  <a:lnTo>
                    <a:pt x="306" y="144"/>
                  </a:lnTo>
                  <a:lnTo>
                    <a:pt x="318" y="138"/>
                  </a:lnTo>
                  <a:lnTo>
                    <a:pt x="318" y="126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48" y="84"/>
                  </a:lnTo>
                  <a:lnTo>
                    <a:pt x="360" y="72"/>
                  </a:lnTo>
                  <a:lnTo>
                    <a:pt x="372" y="42"/>
                  </a:lnTo>
                  <a:lnTo>
                    <a:pt x="396" y="36"/>
                  </a:lnTo>
                  <a:lnTo>
                    <a:pt x="396" y="18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432" y="24"/>
                  </a:lnTo>
                  <a:lnTo>
                    <a:pt x="450" y="24"/>
                  </a:lnTo>
                  <a:lnTo>
                    <a:pt x="462" y="18"/>
                  </a:lnTo>
                  <a:lnTo>
                    <a:pt x="468" y="12"/>
                  </a:lnTo>
                  <a:lnTo>
                    <a:pt x="480" y="12"/>
                  </a:lnTo>
                  <a:lnTo>
                    <a:pt x="486" y="18"/>
                  </a:lnTo>
                  <a:lnTo>
                    <a:pt x="486" y="24"/>
                  </a:lnTo>
                  <a:lnTo>
                    <a:pt x="504" y="42"/>
                  </a:lnTo>
                  <a:lnTo>
                    <a:pt x="510" y="54"/>
                  </a:lnTo>
                  <a:lnTo>
                    <a:pt x="516" y="60"/>
                  </a:lnTo>
                  <a:lnTo>
                    <a:pt x="519" y="89"/>
                  </a:lnTo>
                  <a:lnTo>
                    <a:pt x="420" y="186"/>
                  </a:lnTo>
                  <a:lnTo>
                    <a:pt x="420" y="216"/>
                  </a:lnTo>
                  <a:lnTo>
                    <a:pt x="420" y="254"/>
                  </a:lnTo>
                  <a:lnTo>
                    <a:pt x="402" y="264"/>
                  </a:lnTo>
                  <a:lnTo>
                    <a:pt x="390" y="264"/>
                  </a:lnTo>
                  <a:lnTo>
                    <a:pt x="377" y="282"/>
                  </a:lnTo>
                  <a:lnTo>
                    <a:pt x="354" y="276"/>
                  </a:lnTo>
                  <a:lnTo>
                    <a:pt x="336" y="276"/>
                  </a:lnTo>
                  <a:lnTo>
                    <a:pt x="336" y="278"/>
                  </a:lnTo>
                  <a:lnTo>
                    <a:pt x="342" y="288"/>
                  </a:lnTo>
                  <a:lnTo>
                    <a:pt x="342" y="294"/>
                  </a:lnTo>
                  <a:lnTo>
                    <a:pt x="336" y="306"/>
                  </a:lnTo>
                  <a:lnTo>
                    <a:pt x="324" y="312"/>
                  </a:lnTo>
                  <a:lnTo>
                    <a:pt x="318" y="324"/>
                  </a:lnTo>
                  <a:lnTo>
                    <a:pt x="306" y="318"/>
                  </a:lnTo>
                  <a:lnTo>
                    <a:pt x="306" y="330"/>
                  </a:lnTo>
                  <a:lnTo>
                    <a:pt x="288" y="342"/>
                  </a:lnTo>
                  <a:lnTo>
                    <a:pt x="276" y="366"/>
                  </a:lnTo>
                  <a:lnTo>
                    <a:pt x="264" y="378"/>
                  </a:lnTo>
                  <a:lnTo>
                    <a:pt x="264" y="396"/>
                  </a:lnTo>
                  <a:lnTo>
                    <a:pt x="246" y="408"/>
                  </a:lnTo>
                  <a:lnTo>
                    <a:pt x="150" y="432"/>
                  </a:lnTo>
                  <a:lnTo>
                    <a:pt x="96" y="450"/>
                  </a:lnTo>
                  <a:lnTo>
                    <a:pt x="60" y="438"/>
                  </a:lnTo>
                  <a:lnTo>
                    <a:pt x="54" y="426"/>
                  </a:lnTo>
                  <a:lnTo>
                    <a:pt x="42" y="414"/>
                  </a:lnTo>
                  <a:lnTo>
                    <a:pt x="36" y="402"/>
                  </a:lnTo>
                  <a:lnTo>
                    <a:pt x="30" y="366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AF75269A-A673-4BE2-90F9-553CAEAAE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4495800"/>
              <a:ext cx="1697038" cy="1108075"/>
            </a:xfrm>
            <a:custGeom>
              <a:avLst/>
              <a:gdLst>
                <a:gd name="T0" fmla="*/ 2147483646 w 1099"/>
                <a:gd name="T1" fmla="*/ 2147483646 h 738"/>
                <a:gd name="T2" fmla="*/ 2147483646 w 1099"/>
                <a:gd name="T3" fmla="*/ 0 h 738"/>
                <a:gd name="T4" fmla="*/ 2147483646 w 1099"/>
                <a:gd name="T5" fmla="*/ 2147483646 h 738"/>
                <a:gd name="T6" fmla="*/ 2147483646 w 1099"/>
                <a:gd name="T7" fmla="*/ 2147483646 h 738"/>
                <a:gd name="T8" fmla="*/ 2147483646 w 1099"/>
                <a:gd name="T9" fmla="*/ 2147483646 h 738"/>
                <a:gd name="T10" fmla="*/ 2147483646 w 1099"/>
                <a:gd name="T11" fmla="*/ 2147483646 h 738"/>
                <a:gd name="T12" fmla="*/ 2147483646 w 1099"/>
                <a:gd name="T13" fmla="*/ 2147483646 h 738"/>
                <a:gd name="T14" fmla="*/ 2147483646 w 1099"/>
                <a:gd name="T15" fmla="*/ 2147483646 h 738"/>
                <a:gd name="T16" fmla="*/ 2147483646 w 1099"/>
                <a:gd name="T17" fmla="*/ 2147483646 h 738"/>
                <a:gd name="T18" fmla="*/ 2147483646 w 1099"/>
                <a:gd name="T19" fmla="*/ 2147483646 h 738"/>
                <a:gd name="T20" fmla="*/ 2147483646 w 1099"/>
                <a:gd name="T21" fmla="*/ 2147483646 h 738"/>
                <a:gd name="T22" fmla="*/ 2147483646 w 1099"/>
                <a:gd name="T23" fmla="*/ 2147483646 h 738"/>
                <a:gd name="T24" fmla="*/ 2147483646 w 1099"/>
                <a:gd name="T25" fmla="*/ 2147483646 h 738"/>
                <a:gd name="T26" fmla="*/ 2147483646 w 1099"/>
                <a:gd name="T27" fmla="*/ 2147483646 h 738"/>
                <a:gd name="T28" fmla="*/ 2147483646 w 1099"/>
                <a:gd name="T29" fmla="*/ 2147483646 h 738"/>
                <a:gd name="T30" fmla="*/ 2147483646 w 1099"/>
                <a:gd name="T31" fmla="*/ 2147483646 h 738"/>
                <a:gd name="T32" fmla="*/ 2147483646 w 1099"/>
                <a:gd name="T33" fmla="*/ 2147483646 h 738"/>
                <a:gd name="T34" fmla="*/ 2147483646 w 1099"/>
                <a:gd name="T35" fmla="*/ 2147483646 h 738"/>
                <a:gd name="T36" fmla="*/ 2147483646 w 1099"/>
                <a:gd name="T37" fmla="*/ 2147483646 h 738"/>
                <a:gd name="T38" fmla="*/ 2147483646 w 1099"/>
                <a:gd name="T39" fmla="*/ 2147483646 h 738"/>
                <a:gd name="T40" fmla="*/ 2147483646 w 1099"/>
                <a:gd name="T41" fmla="*/ 2147483646 h 738"/>
                <a:gd name="T42" fmla="*/ 2147483646 w 1099"/>
                <a:gd name="T43" fmla="*/ 2147483646 h 738"/>
                <a:gd name="T44" fmla="*/ 2147483646 w 1099"/>
                <a:gd name="T45" fmla="*/ 2147483646 h 738"/>
                <a:gd name="T46" fmla="*/ 2147483646 w 1099"/>
                <a:gd name="T47" fmla="*/ 2147483646 h 738"/>
                <a:gd name="T48" fmla="*/ 2147483646 w 1099"/>
                <a:gd name="T49" fmla="*/ 2147483646 h 738"/>
                <a:gd name="T50" fmla="*/ 2147483646 w 1099"/>
                <a:gd name="T51" fmla="*/ 2147483646 h 738"/>
                <a:gd name="T52" fmla="*/ 2147483646 w 1099"/>
                <a:gd name="T53" fmla="*/ 2147483646 h 738"/>
                <a:gd name="T54" fmla="*/ 2147483646 w 1099"/>
                <a:gd name="T55" fmla="*/ 2147483646 h 738"/>
                <a:gd name="T56" fmla="*/ 2147483646 w 1099"/>
                <a:gd name="T57" fmla="*/ 2147483646 h 738"/>
                <a:gd name="T58" fmla="*/ 2147483646 w 1099"/>
                <a:gd name="T59" fmla="*/ 2147483646 h 738"/>
                <a:gd name="T60" fmla="*/ 2147483646 w 1099"/>
                <a:gd name="T61" fmla="*/ 2147483646 h 738"/>
                <a:gd name="T62" fmla="*/ 2147483646 w 1099"/>
                <a:gd name="T63" fmla="*/ 2147483646 h 738"/>
                <a:gd name="T64" fmla="*/ 2147483646 w 1099"/>
                <a:gd name="T65" fmla="*/ 2147483646 h 738"/>
                <a:gd name="T66" fmla="*/ 2147483646 w 1099"/>
                <a:gd name="T67" fmla="*/ 2147483646 h 738"/>
                <a:gd name="T68" fmla="*/ 2147483646 w 1099"/>
                <a:gd name="T69" fmla="*/ 2147483646 h 738"/>
                <a:gd name="T70" fmla="*/ 2147483646 w 1099"/>
                <a:gd name="T71" fmla="*/ 2147483646 h 738"/>
                <a:gd name="T72" fmla="*/ 2147483646 w 1099"/>
                <a:gd name="T73" fmla="*/ 2147483646 h 738"/>
                <a:gd name="T74" fmla="*/ 2147483646 w 1099"/>
                <a:gd name="T75" fmla="*/ 2147483646 h 738"/>
                <a:gd name="T76" fmla="*/ 2147483646 w 1099"/>
                <a:gd name="T77" fmla="*/ 2147483646 h 738"/>
                <a:gd name="T78" fmla="*/ 2147483646 w 1099"/>
                <a:gd name="T79" fmla="*/ 2147483646 h 738"/>
                <a:gd name="T80" fmla="*/ 2147483646 w 1099"/>
                <a:gd name="T81" fmla="*/ 2147483646 h 738"/>
                <a:gd name="T82" fmla="*/ 2147483646 w 1099"/>
                <a:gd name="T83" fmla="*/ 2147483646 h 738"/>
                <a:gd name="T84" fmla="*/ 2147483646 w 1099"/>
                <a:gd name="T85" fmla="*/ 2147483646 h 738"/>
                <a:gd name="T86" fmla="*/ 2147483646 w 1099"/>
                <a:gd name="T87" fmla="*/ 2147483646 h 738"/>
                <a:gd name="T88" fmla="*/ 2147483646 w 1099"/>
                <a:gd name="T89" fmla="*/ 2147483646 h 738"/>
                <a:gd name="T90" fmla="*/ 2147483646 w 1099"/>
                <a:gd name="T91" fmla="*/ 2147483646 h 738"/>
                <a:gd name="T92" fmla="*/ 2147483646 w 1099"/>
                <a:gd name="T93" fmla="*/ 2147483646 h 738"/>
                <a:gd name="T94" fmla="*/ 2147483646 w 1099"/>
                <a:gd name="T95" fmla="*/ 2147483646 h 738"/>
                <a:gd name="T96" fmla="*/ 2147483646 w 1099"/>
                <a:gd name="T97" fmla="*/ 2147483646 h 738"/>
                <a:gd name="T98" fmla="*/ 2147483646 w 1099"/>
                <a:gd name="T99" fmla="*/ 2147483646 h 738"/>
                <a:gd name="T100" fmla="*/ 2147483646 w 1099"/>
                <a:gd name="T101" fmla="*/ 2147483646 h 738"/>
                <a:gd name="T102" fmla="*/ 2147483646 w 1099"/>
                <a:gd name="T103" fmla="*/ 2147483646 h 738"/>
                <a:gd name="T104" fmla="*/ 2147483646 w 1099"/>
                <a:gd name="T105" fmla="*/ 2147483646 h 738"/>
                <a:gd name="T106" fmla="*/ 2147483646 w 1099"/>
                <a:gd name="T107" fmla="*/ 2147483646 h 738"/>
                <a:gd name="T108" fmla="*/ 2147483646 w 1099"/>
                <a:gd name="T109" fmla="*/ 2147483646 h 738"/>
                <a:gd name="T110" fmla="*/ 2147483646 w 1099"/>
                <a:gd name="T111" fmla="*/ 2147483646 h 738"/>
                <a:gd name="T112" fmla="*/ 2147483646 w 1099"/>
                <a:gd name="T113" fmla="*/ 2147483646 h 738"/>
                <a:gd name="T114" fmla="*/ 0 w 1099"/>
                <a:gd name="T115" fmla="*/ 2147483646 h 738"/>
                <a:gd name="T116" fmla="*/ 2147483646 w 1099"/>
                <a:gd name="T117" fmla="*/ 2147483646 h 738"/>
                <a:gd name="T118" fmla="*/ 2147483646 w 1099"/>
                <a:gd name="T119" fmla="*/ 2147483646 h 738"/>
                <a:gd name="T120" fmla="*/ 2147483646 w 1099"/>
                <a:gd name="T121" fmla="*/ 2147483646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9"/>
                <a:gd name="T184" fmla="*/ 0 h 738"/>
                <a:gd name="T185" fmla="*/ 1099 w 1099"/>
                <a:gd name="T186" fmla="*/ 738 h 7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9" h="738">
                  <a:moveTo>
                    <a:pt x="313" y="6"/>
                  </a:moveTo>
                  <a:lnTo>
                    <a:pt x="313" y="0"/>
                  </a:lnTo>
                  <a:lnTo>
                    <a:pt x="1099" y="672"/>
                  </a:lnTo>
                  <a:lnTo>
                    <a:pt x="967" y="690"/>
                  </a:lnTo>
                  <a:lnTo>
                    <a:pt x="865" y="696"/>
                  </a:lnTo>
                  <a:lnTo>
                    <a:pt x="445" y="735"/>
                  </a:lnTo>
                  <a:lnTo>
                    <a:pt x="420" y="738"/>
                  </a:lnTo>
                  <a:lnTo>
                    <a:pt x="324" y="734"/>
                  </a:lnTo>
                  <a:lnTo>
                    <a:pt x="313" y="738"/>
                  </a:lnTo>
                  <a:lnTo>
                    <a:pt x="301" y="738"/>
                  </a:lnTo>
                  <a:lnTo>
                    <a:pt x="289" y="732"/>
                  </a:lnTo>
                  <a:lnTo>
                    <a:pt x="291" y="708"/>
                  </a:lnTo>
                  <a:lnTo>
                    <a:pt x="301" y="702"/>
                  </a:lnTo>
                  <a:lnTo>
                    <a:pt x="289" y="684"/>
                  </a:lnTo>
                  <a:lnTo>
                    <a:pt x="289" y="672"/>
                  </a:lnTo>
                  <a:lnTo>
                    <a:pt x="283" y="666"/>
                  </a:lnTo>
                  <a:lnTo>
                    <a:pt x="283" y="654"/>
                  </a:lnTo>
                  <a:lnTo>
                    <a:pt x="277" y="636"/>
                  </a:lnTo>
                  <a:lnTo>
                    <a:pt x="277" y="618"/>
                  </a:lnTo>
                  <a:lnTo>
                    <a:pt x="265" y="606"/>
                  </a:lnTo>
                  <a:lnTo>
                    <a:pt x="271" y="576"/>
                  </a:lnTo>
                  <a:lnTo>
                    <a:pt x="256" y="561"/>
                  </a:lnTo>
                  <a:lnTo>
                    <a:pt x="265" y="564"/>
                  </a:lnTo>
                  <a:lnTo>
                    <a:pt x="247" y="546"/>
                  </a:lnTo>
                  <a:lnTo>
                    <a:pt x="244" y="534"/>
                  </a:lnTo>
                  <a:lnTo>
                    <a:pt x="241" y="528"/>
                  </a:lnTo>
                  <a:lnTo>
                    <a:pt x="249" y="495"/>
                  </a:lnTo>
                  <a:lnTo>
                    <a:pt x="241" y="492"/>
                  </a:lnTo>
                  <a:lnTo>
                    <a:pt x="223" y="486"/>
                  </a:lnTo>
                  <a:lnTo>
                    <a:pt x="229" y="468"/>
                  </a:lnTo>
                  <a:lnTo>
                    <a:pt x="225" y="462"/>
                  </a:lnTo>
                  <a:lnTo>
                    <a:pt x="211" y="462"/>
                  </a:lnTo>
                  <a:lnTo>
                    <a:pt x="202" y="456"/>
                  </a:lnTo>
                  <a:lnTo>
                    <a:pt x="192" y="438"/>
                  </a:lnTo>
                  <a:lnTo>
                    <a:pt x="193" y="420"/>
                  </a:lnTo>
                  <a:lnTo>
                    <a:pt x="178" y="407"/>
                  </a:lnTo>
                  <a:lnTo>
                    <a:pt x="181" y="390"/>
                  </a:lnTo>
                  <a:lnTo>
                    <a:pt x="175" y="384"/>
                  </a:lnTo>
                  <a:lnTo>
                    <a:pt x="163" y="366"/>
                  </a:lnTo>
                  <a:lnTo>
                    <a:pt x="151" y="363"/>
                  </a:lnTo>
                  <a:lnTo>
                    <a:pt x="153" y="351"/>
                  </a:lnTo>
                  <a:lnTo>
                    <a:pt x="157" y="336"/>
                  </a:lnTo>
                  <a:lnTo>
                    <a:pt x="145" y="318"/>
                  </a:lnTo>
                  <a:lnTo>
                    <a:pt x="141" y="305"/>
                  </a:lnTo>
                  <a:lnTo>
                    <a:pt x="139" y="294"/>
                  </a:lnTo>
                  <a:lnTo>
                    <a:pt x="145" y="282"/>
                  </a:lnTo>
                  <a:lnTo>
                    <a:pt x="151" y="264"/>
                  </a:lnTo>
                  <a:lnTo>
                    <a:pt x="115" y="186"/>
                  </a:lnTo>
                  <a:lnTo>
                    <a:pt x="40" y="159"/>
                  </a:lnTo>
                  <a:lnTo>
                    <a:pt x="37" y="120"/>
                  </a:lnTo>
                  <a:lnTo>
                    <a:pt x="37" y="114"/>
                  </a:lnTo>
                  <a:lnTo>
                    <a:pt x="43" y="102"/>
                  </a:lnTo>
                  <a:lnTo>
                    <a:pt x="31" y="90"/>
                  </a:lnTo>
                  <a:lnTo>
                    <a:pt x="25" y="86"/>
                  </a:lnTo>
                  <a:lnTo>
                    <a:pt x="13" y="84"/>
                  </a:lnTo>
                  <a:lnTo>
                    <a:pt x="1" y="66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6" y="26"/>
                  </a:lnTo>
                  <a:lnTo>
                    <a:pt x="19" y="24"/>
                  </a:lnTo>
                  <a:lnTo>
                    <a:pt x="313" y="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2CA9F360-4250-4903-9093-89B207F56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4467225"/>
              <a:ext cx="1362075" cy="1095375"/>
            </a:xfrm>
            <a:custGeom>
              <a:avLst/>
              <a:gdLst>
                <a:gd name="T0" fmla="*/ 2147483646 w 882"/>
                <a:gd name="T1" fmla="*/ 2147483646 h 732"/>
                <a:gd name="T2" fmla="*/ 2147483646 w 882"/>
                <a:gd name="T3" fmla="*/ 2147483646 h 732"/>
                <a:gd name="T4" fmla="*/ 2147483646 w 882"/>
                <a:gd name="T5" fmla="*/ 2147483646 h 732"/>
                <a:gd name="T6" fmla="*/ 2147483646 w 882"/>
                <a:gd name="T7" fmla="*/ 2147483646 h 732"/>
                <a:gd name="T8" fmla="*/ 2147483646 w 882"/>
                <a:gd name="T9" fmla="*/ 2147483646 h 732"/>
                <a:gd name="T10" fmla="*/ 2147483646 w 882"/>
                <a:gd name="T11" fmla="*/ 2147483646 h 732"/>
                <a:gd name="T12" fmla="*/ 2147483646 w 882"/>
                <a:gd name="T13" fmla="*/ 2147483646 h 732"/>
                <a:gd name="T14" fmla="*/ 2147483646 w 882"/>
                <a:gd name="T15" fmla="*/ 2147483646 h 732"/>
                <a:gd name="T16" fmla="*/ 2147483646 w 882"/>
                <a:gd name="T17" fmla="*/ 2147483646 h 732"/>
                <a:gd name="T18" fmla="*/ 2147483646 w 882"/>
                <a:gd name="T19" fmla="*/ 2147483646 h 732"/>
                <a:gd name="T20" fmla="*/ 2147483646 w 882"/>
                <a:gd name="T21" fmla="*/ 2147483646 h 732"/>
                <a:gd name="T22" fmla="*/ 2147483646 w 882"/>
                <a:gd name="T23" fmla="*/ 0 h 732"/>
                <a:gd name="T24" fmla="*/ 2147483646 w 882"/>
                <a:gd name="T25" fmla="*/ 2147483646 h 732"/>
                <a:gd name="T26" fmla="*/ 2147483646 w 882"/>
                <a:gd name="T27" fmla="*/ 2147483646 h 732"/>
                <a:gd name="T28" fmla="*/ 2147483646 w 882"/>
                <a:gd name="T29" fmla="*/ 2147483646 h 732"/>
                <a:gd name="T30" fmla="*/ 2147483646 w 882"/>
                <a:gd name="T31" fmla="*/ 2147483646 h 732"/>
                <a:gd name="T32" fmla="*/ 2147483646 w 882"/>
                <a:gd name="T33" fmla="*/ 2147483646 h 732"/>
                <a:gd name="T34" fmla="*/ 2147483646 w 882"/>
                <a:gd name="T35" fmla="*/ 2147483646 h 732"/>
                <a:gd name="T36" fmla="*/ 2147483646 w 882"/>
                <a:gd name="T37" fmla="*/ 2147483646 h 732"/>
                <a:gd name="T38" fmla="*/ 2147483646 w 882"/>
                <a:gd name="T39" fmla="*/ 2147483646 h 732"/>
                <a:gd name="T40" fmla="*/ 2147483646 w 882"/>
                <a:gd name="T41" fmla="*/ 2147483646 h 732"/>
                <a:gd name="T42" fmla="*/ 2147483646 w 882"/>
                <a:gd name="T43" fmla="*/ 2147483646 h 732"/>
                <a:gd name="T44" fmla="*/ 2147483646 w 882"/>
                <a:gd name="T45" fmla="*/ 2147483646 h 732"/>
                <a:gd name="T46" fmla="*/ 2147483646 w 882"/>
                <a:gd name="T47" fmla="*/ 2147483646 h 732"/>
                <a:gd name="T48" fmla="*/ 2147483646 w 882"/>
                <a:gd name="T49" fmla="*/ 2147483646 h 732"/>
                <a:gd name="T50" fmla="*/ 2147483646 w 882"/>
                <a:gd name="T51" fmla="*/ 2147483646 h 732"/>
                <a:gd name="T52" fmla="*/ 2147483646 w 882"/>
                <a:gd name="T53" fmla="*/ 2147483646 h 732"/>
                <a:gd name="T54" fmla="*/ 2147483646 w 882"/>
                <a:gd name="T55" fmla="*/ 2147483646 h 732"/>
                <a:gd name="T56" fmla="*/ 2147483646 w 882"/>
                <a:gd name="T57" fmla="*/ 2147483646 h 732"/>
                <a:gd name="T58" fmla="*/ 2147483646 w 882"/>
                <a:gd name="T59" fmla="*/ 2147483646 h 732"/>
                <a:gd name="T60" fmla="*/ 2147483646 w 882"/>
                <a:gd name="T61" fmla="*/ 2147483646 h 732"/>
                <a:gd name="T62" fmla="*/ 2147483646 w 882"/>
                <a:gd name="T63" fmla="*/ 2147483646 h 732"/>
                <a:gd name="T64" fmla="*/ 2147483646 w 882"/>
                <a:gd name="T65" fmla="*/ 2147483646 h 732"/>
                <a:gd name="T66" fmla="*/ 2147483646 w 882"/>
                <a:gd name="T67" fmla="*/ 2147483646 h 732"/>
                <a:gd name="T68" fmla="*/ 2147483646 w 882"/>
                <a:gd name="T69" fmla="*/ 2147483646 h 732"/>
                <a:gd name="T70" fmla="*/ 0 w 882"/>
                <a:gd name="T71" fmla="*/ 2147483646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2"/>
                <a:gd name="T109" fmla="*/ 0 h 732"/>
                <a:gd name="T110" fmla="*/ 882 w 882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2" h="732">
                  <a:moveTo>
                    <a:pt x="0" y="372"/>
                  </a:moveTo>
                  <a:lnTo>
                    <a:pt x="126" y="240"/>
                  </a:lnTo>
                  <a:lnTo>
                    <a:pt x="156" y="276"/>
                  </a:lnTo>
                  <a:lnTo>
                    <a:pt x="156" y="306"/>
                  </a:lnTo>
                  <a:lnTo>
                    <a:pt x="180" y="348"/>
                  </a:lnTo>
                  <a:lnTo>
                    <a:pt x="222" y="360"/>
                  </a:lnTo>
                  <a:lnTo>
                    <a:pt x="294" y="336"/>
                  </a:lnTo>
                  <a:lnTo>
                    <a:pt x="390" y="312"/>
                  </a:lnTo>
                  <a:lnTo>
                    <a:pt x="390" y="282"/>
                  </a:lnTo>
                  <a:lnTo>
                    <a:pt x="402" y="276"/>
                  </a:lnTo>
                  <a:lnTo>
                    <a:pt x="414" y="252"/>
                  </a:lnTo>
                  <a:lnTo>
                    <a:pt x="432" y="240"/>
                  </a:lnTo>
                  <a:lnTo>
                    <a:pt x="432" y="234"/>
                  </a:lnTo>
                  <a:lnTo>
                    <a:pt x="444" y="234"/>
                  </a:lnTo>
                  <a:lnTo>
                    <a:pt x="468" y="210"/>
                  </a:lnTo>
                  <a:lnTo>
                    <a:pt x="462" y="192"/>
                  </a:lnTo>
                  <a:lnTo>
                    <a:pt x="480" y="186"/>
                  </a:lnTo>
                  <a:lnTo>
                    <a:pt x="498" y="192"/>
                  </a:lnTo>
                  <a:lnTo>
                    <a:pt x="504" y="192"/>
                  </a:lnTo>
                  <a:lnTo>
                    <a:pt x="516" y="174"/>
                  </a:lnTo>
                  <a:lnTo>
                    <a:pt x="522" y="174"/>
                  </a:lnTo>
                  <a:lnTo>
                    <a:pt x="546" y="162"/>
                  </a:lnTo>
                  <a:lnTo>
                    <a:pt x="546" y="96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78" y="6"/>
                  </a:lnTo>
                  <a:lnTo>
                    <a:pt x="696" y="18"/>
                  </a:lnTo>
                  <a:lnTo>
                    <a:pt x="708" y="30"/>
                  </a:lnTo>
                  <a:lnTo>
                    <a:pt x="720" y="30"/>
                  </a:lnTo>
                  <a:lnTo>
                    <a:pt x="732" y="36"/>
                  </a:lnTo>
                  <a:lnTo>
                    <a:pt x="738" y="42"/>
                  </a:lnTo>
                  <a:lnTo>
                    <a:pt x="732" y="54"/>
                  </a:lnTo>
                  <a:lnTo>
                    <a:pt x="732" y="66"/>
                  </a:lnTo>
                  <a:lnTo>
                    <a:pt x="738" y="90"/>
                  </a:lnTo>
                  <a:lnTo>
                    <a:pt x="750" y="102"/>
                  </a:lnTo>
                  <a:lnTo>
                    <a:pt x="768" y="114"/>
                  </a:lnTo>
                  <a:lnTo>
                    <a:pt x="768" y="168"/>
                  </a:lnTo>
                  <a:lnTo>
                    <a:pt x="780" y="180"/>
                  </a:lnTo>
                  <a:lnTo>
                    <a:pt x="846" y="204"/>
                  </a:lnTo>
                  <a:lnTo>
                    <a:pt x="882" y="282"/>
                  </a:lnTo>
                  <a:lnTo>
                    <a:pt x="870" y="306"/>
                  </a:lnTo>
                  <a:lnTo>
                    <a:pt x="870" y="330"/>
                  </a:lnTo>
                  <a:lnTo>
                    <a:pt x="882" y="342"/>
                  </a:lnTo>
                  <a:lnTo>
                    <a:pt x="672" y="360"/>
                  </a:lnTo>
                  <a:lnTo>
                    <a:pt x="672" y="390"/>
                  </a:lnTo>
                  <a:lnTo>
                    <a:pt x="558" y="396"/>
                  </a:lnTo>
                  <a:lnTo>
                    <a:pt x="558" y="438"/>
                  </a:lnTo>
                  <a:lnTo>
                    <a:pt x="510" y="438"/>
                  </a:lnTo>
                  <a:lnTo>
                    <a:pt x="444" y="504"/>
                  </a:lnTo>
                  <a:lnTo>
                    <a:pt x="420" y="504"/>
                  </a:lnTo>
                  <a:lnTo>
                    <a:pt x="408" y="510"/>
                  </a:lnTo>
                  <a:lnTo>
                    <a:pt x="336" y="516"/>
                  </a:lnTo>
                  <a:lnTo>
                    <a:pt x="336" y="606"/>
                  </a:lnTo>
                  <a:lnTo>
                    <a:pt x="216" y="726"/>
                  </a:lnTo>
                  <a:lnTo>
                    <a:pt x="204" y="732"/>
                  </a:lnTo>
                  <a:lnTo>
                    <a:pt x="168" y="714"/>
                  </a:lnTo>
                  <a:lnTo>
                    <a:pt x="168" y="708"/>
                  </a:lnTo>
                  <a:lnTo>
                    <a:pt x="150" y="690"/>
                  </a:lnTo>
                  <a:lnTo>
                    <a:pt x="144" y="678"/>
                  </a:lnTo>
                  <a:lnTo>
                    <a:pt x="138" y="684"/>
                  </a:lnTo>
                  <a:lnTo>
                    <a:pt x="114" y="660"/>
                  </a:lnTo>
                  <a:lnTo>
                    <a:pt x="114" y="648"/>
                  </a:lnTo>
                  <a:lnTo>
                    <a:pt x="96" y="648"/>
                  </a:lnTo>
                  <a:lnTo>
                    <a:pt x="84" y="624"/>
                  </a:lnTo>
                  <a:lnTo>
                    <a:pt x="102" y="600"/>
                  </a:lnTo>
                  <a:lnTo>
                    <a:pt x="84" y="588"/>
                  </a:lnTo>
                  <a:lnTo>
                    <a:pt x="84" y="576"/>
                  </a:lnTo>
                  <a:lnTo>
                    <a:pt x="78" y="570"/>
                  </a:lnTo>
                  <a:lnTo>
                    <a:pt x="84" y="558"/>
                  </a:lnTo>
                  <a:lnTo>
                    <a:pt x="114" y="552"/>
                  </a:lnTo>
                  <a:lnTo>
                    <a:pt x="114" y="486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D1D5A7CE-385A-452D-9A37-852FABB6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4981575"/>
              <a:ext cx="873125" cy="655638"/>
            </a:xfrm>
            <a:custGeom>
              <a:avLst/>
              <a:gdLst>
                <a:gd name="T0" fmla="*/ 2147483646 w 564"/>
                <a:gd name="T1" fmla="*/ 2147483646 h 438"/>
                <a:gd name="T2" fmla="*/ 2147483646 w 564"/>
                <a:gd name="T3" fmla="*/ 2147483646 h 438"/>
                <a:gd name="T4" fmla="*/ 2147483646 w 564"/>
                <a:gd name="T5" fmla="*/ 2147483646 h 438"/>
                <a:gd name="T6" fmla="*/ 2147483646 w 564"/>
                <a:gd name="T7" fmla="*/ 2147483646 h 438"/>
                <a:gd name="T8" fmla="*/ 2147483646 w 564"/>
                <a:gd name="T9" fmla="*/ 2147483646 h 438"/>
                <a:gd name="T10" fmla="*/ 0 w 564"/>
                <a:gd name="T11" fmla="*/ 2147483646 h 438"/>
                <a:gd name="T12" fmla="*/ 2147483646 w 564"/>
                <a:gd name="T13" fmla="*/ 2147483646 h 438"/>
                <a:gd name="T14" fmla="*/ 2147483646 w 564"/>
                <a:gd name="T15" fmla="*/ 2147483646 h 438"/>
                <a:gd name="T16" fmla="*/ 2147483646 w 564"/>
                <a:gd name="T17" fmla="*/ 2147483646 h 438"/>
                <a:gd name="T18" fmla="*/ 2147483646 w 564"/>
                <a:gd name="T19" fmla="*/ 2147483646 h 438"/>
                <a:gd name="T20" fmla="*/ 2147483646 w 564"/>
                <a:gd name="T21" fmla="*/ 2147483646 h 438"/>
                <a:gd name="T22" fmla="*/ 2147483646 w 564"/>
                <a:gd name="T23" fmla="*/ 2147483646 h 438"/>
                <a:gd name="T24" fmla="*/ 2147483646 w 564"/>
                <a:gd name="T25" fmla="*/ 2147483646 h 438"/>
                <a:gd name="T26" fmla="*/ 2147483646 w 564"/>
                <a:gd name="T27" fmla="*/ 2147483646 h 438"/>
                <a:gd name="T28" fmla="*/ 2147483646 w 564"/>
                <a:gd name="T29" fmla="*/ 2147483646 h 438"/>
                <a:gd name="T30" fmla="*/ 2147483646 w 564"/>
                <a:gd name="T31" fmla="*/ 2147483646 h 438"/>
                <a:gd name="T32" fmla="*/ 2147483646 w 564"/>
                <a:gd name="T33" fmla="*/ 2147483646 h 438"/>
                <a:gd name="T34" fmla="*/ 2147483646 w 564"/>
                <a:gd name="T35" fmla="*/ 2147483646 h 438"/>
                <a:gd name="T36" fmla="*/ 2147483646 w 564"/>
                <a:gd name="T37" fmla="*/ 2147483646 h 438"/>
                <a:gd name="T38" fmla="*/ 2147483646 w 564"/>
                <a:gd name="T39" fmla="*/ 2147483646 h 438"/>
                <a:gd name="T40" fmla="*/ 2147483646 w 564"/>
                <a:gd name="T41" fmla="*/ 2147483646 h 438"/>
                <a:gd name="T42" fmla="*/ 2147483646 w 564"/>
                <a:gd name="T43" fmla="*/ 2147483646 h 438"/>
                <a:gd name="T44" fmla="*/ 2147483646 w 564"/>
                <a:gd name="T45" fmla="*/ 2147483646 h 438"/>
                <a:gd name="T46" fmla="*/ 2147483646 w 564"/>
                <a:gd name="T47" fmla="*/ 2147483646 h 438"/>
                <a:gd name="T48" fmla="*/ 2147483646 w 564"/>
                <a:gd name="T49" fmla="*/ 2147483646 h 438"/>
                <a:gd name="T50" fmla="*/ 2147483646 w 564"/>
                <a:gd name="T51" fmla="*/ 2147483646 h 438"/>
                <a:gd name="T52" fmla="*/ 2147483646 w 564"/>
                <a:gd name="T53" fmla="*/ 2147483646 h 438"/>
                <a:gd name="T54" fmla="*/ 2147483646 w 564"/>
                <a:gd name="T55" fmla="*/ 2147483646 h 438"/>
                <a:gd name="T56" fmla="*/ 2147483646 w 564"/>
                <a:gd name="T57" fmla="*/ 2147483646 h 438"/>
                <a:gd name="T58" fmla="*/ 2147483646 w 564"/>
                <a:gd name="T59" fmla="*/ 2147483646 h 438"/>
                <a:gd name="T60" fmla="*/ 2147483646 w 564"/>
                <a:gd name="T61" fmla="*/ 2147483646 h 438"/>
                <a:gd name="T62" fmla="*/ 2147483646 w 564"/>
                <a:gd name="T63" fmla="*/ 2147483646 h 438"/>
                <a:gd name="T64" fmla="*/ 2147483646 w 564"/>
                <a:gd name="T65" fmla="*/ 2147483646 h 438"/>
                <a:gd name="T66" fmla="*/ 2147483646 w 564"/>
                <a:gd name="T67" fmla="*/ 2147483646 h 438"/>
                <a:gd name="T68" fmla="*/ 2147483646 w 564"/>
                <a:gd name="T69" fmla="*/ 2147483646 h 438"/>
                <a:gd name="T70" fmla="*/ 2147483646 w 564"/>
                <a:gd name="T71" fmla="*/ 2147483646 h 438"/>
                <a:gd name="T72" fmla="*/ 2147483646 w 564"/>
                <a:gd name="T73" fmla="*/ 2147483646 h 438"/>
                <a:gd name="T74" fmla="*/ 2147483646 w 564"/>
                <a:gd name="T75" fmla="*/ 2147483646 h 438"/>
                <a:gd name="T76" fmla="*/ 2147483646 w 564"/>
                <a:gd name="T77" fmla="*/ 2147483646 h 438"/>
                <a:gd name="T78" fmla="*/ 2147483646 w 564"/>
                <a:gd name="T79" fmla="*/ 2147483646 h 438"/>
                <a:gd name="T80" fmla="*/ 2147483646 w 564"/>
                <a:gd name="T81" fmla="*/ 2147483646 h 438"/>
                <a:gd name="T82" fmla="*/ 2147483646 w 564"/>
                <a:gd name="T83" fmla="*/ 0 h 438"/>
                <a:gd name="T84" fmla="*/ 2147483646 w 564"/>
                <a:gd name="T85" fmla="*/ 2147483646 h 4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438"/>
                <a:gd name="T131" fmla="*/ 564 w 564"/>
                <a:gd name="T132" fmla="*/ 438 h 4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438">
                  <a:moveTo>
                    <a:pt x="204" y="18"/>
                  </a:moveTo>
                  <a:lnTo>
                    <a:pt x="204" y="48"/>
                  </a:lnTo>
                  <a:lnTo>
                    <a:pt x="93" y="56"/>
                  </a:lnTo>
                  <a:lnTo>
                    <a:pt x="90" y="90"/>
                  </a:lnTo>
                  <a:lnTo>
                    <a:pt x="42" y="96"/>
                  </a:lnTo>
                  <a:lnTo>
                    <a:pt x="0" y="132"/>
                  </a:lnTo>
                  <a:lnTo>
                    <a:pt x="18" y="132"/>
                  </a:lnTo>
                  <a:lnTo>
                    <a:pt x="12" y="168"/>
                  </a:lnTo>
                  <a:lnTo>
                    <a:pt x="36" y="168"/>
                  </a:lnTo>
                  <a:lnTo>
                    <a:pt x="36" y="228"/>
                  </a:lnTo>
                  <a:lnTo>
                    <a:pt x="18" y="234"/>
                  </a:lnTo>
                  <a:lnTo>
                    <a:pt x="12" y="330"/>
                  </a:lnTo>
                  <a:lnTo>
                    <a:pt x="18" y="438"/>
                  </a:lnTo>
                  <a:lnTo>
                    <a:pt x="558" y="414"/>
                  </a:lnTo>
                  <a:lnTo>
                    <a:pt x="558" y="390"/>
                  </a:lnTo>
                  <a:lnTo>
                    <a:pt x="552" y="384"/>
                  </a:lnTo>
                  <a:lnTo>
                    <a:pt x="564" y="378"/>
                  </a:lnTo>
                  <a:lnTo>
                    <a:pt x="552" y="354"/>
                  </a:lnTo>
                  <a:lnTo>
                    <a:pt x="552" y="342"/>
                  </a:lnTo>
                  <a:lnTo>
                    <a:pt x="546" y="336"/>
                  </a:lnTo>
                  <a:lnTo>
                    <a:pt x="534" y="288"/>
                  </a:lnTo>
                  <a:lnTo>
                    <a:pt x="528" y="276"/>
                  </a:lnTo>
                  <a:lnTo>
                    <a:pt x="534" y="252"/>
                  </a:lnTo>
                  <a:lnTo>
                    <a:pt x="510" y="222"/>
                  </a:lnTo>
                  <a:lnTo>
                    <a:pt x="504" y="198"/>
                  </a:lnTo>
                  <a:lnTo>
                    <a:pt x="510" y="174"/>
                  </a:lnTo>
                  <a:lnTo>
                    <a:pt x="492" y="162"/>
                  </a:lnTo>
                  <a:lnTo>
                    <a:pt x="486" y="156"/>
                  </a:lnTo>
                  <a:lnTo>
                    <a:pt x="492" y="144"/>
                  </a:lnTo>
                  <a:lnTo>
                    <a:pt x="486" y="138"/>
                  </a:lnTo>
                  <a:lnTo>
                    <a:pt x="474" y="138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56" y="96"/>
                  </a:lnTo>
                  <a:lnTo>
                    <a:pt x="450" y="90"/>
                  </a:lnTo>
                  <a:lnTo>
                    <a:pt x="438" y="84"/>
                  </a:lnTo>
                  <a:lnTo>
                    <a:pt x="444" y="66"/>
                  </a:lnTo>
                  <a:lnTo>
                    <a:pt x="432" y="54"/>
                  </a:lnTo>
                  <a:lnTo>
                    <a:pt x="426" y="42"/>
                  </a:lnTo>
                  <a:lnTo>
                    <a:pt x="414" y="36"/>
                  </a:lnTo>
                  <a:lnTo>
                    <a:pt x="420" y="12"/>
                  </a:lnTo>
                  <a:lnTo>
                    <a:pt x="414" y="0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B7E4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TULARE</a:t>
              </a: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04F333DF-8871-408F-B534-BB91022C6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5168900"/>
              <a:ext cx="446088" cy="476250"/>
            </a:xfrm>
            <a:custGeom>
              <a:avLst/>
              <a:gdLst>
                <a:gd name="T0" fmla="*/ 0 w 288"/>
                <a:gd name="T1" fmla="*/ 2147483646 h 318"/>
                <a:gd name="T2" fmla="*/ 2147483646 w 288"/>
                <a:gd name="T3" fmla="*/ 2147483646 h 318"/>
                <a:gd name="T4" fmla="*/ 2147483646 w 288"/>
                <a:gd name="T5" fmla="*/ 2147483646 h 318"/>
                <a:gd name="T6" fmla="*/ 2147483646 w 288"/>
                <a:gd name="T7" fmla="*/ 2147483646 h 318"/>
                <a:gd name="T8" fmla="*/ 2147483646 w 288"/>
                <a:gd name="T9" fmla="*/ 0 h 318"/>
                <a:gd name="T10" fmla="*/ 2147483646 w 288"/>
                <a:gd name="T11" fmla="*/ 2147483646 h 318"/>
                <a:gd name="T12" fmla="*/ 2147483646 w 288"/>
                <a:gd name="T13" fmla="*/ 2147483646 h 318"/>
                <a:gd name="T14" fmla="*/ 2147483646 w 288"/>
                <a:gd name="T15" fmla="*/ 2147483646 h 318"/>
                <a:gd name="T16" fmla="*/ 2147483646 w 288"/>
                <a:gd name="T17" fmla="*/ 2147483646 h 318"/>
                <a:gd name="T18" fmla="*/ 2147483646 w 288"/>
                <a:gd name="T19" fmla="*/ 2147483646 h 318"/>
                <a:gd name="T20" fmla="*/ 2147483646 w 288"/>
                <a:gd name="T21" fmla="*/ 2147483646 h 318"/>
                <a:gd name="T22" fmla="*/ 2147483646 w 288"/>
                <a:gd name="T23" fmla="*/ 2147483646 h 318"/>
                <a:gd name="T24" fmla="*/ 2147483646 w 288"/>
                <a:gd name="T25" fmla="*/ 2147483646 h 318"/>
                <a:gd name="T26" fmla="*/ 2147483646 w 288"/>
                <a:gd name="T27" fmla="*/ 2147483646 h 318"/>
                <a:gd name="T28" fmla="*/ 2147483646 w 288"/>
                <a:gd name="T29" fmla="*/ 2147483646 h 318"/>
                <a:gd name="T30" fmla="*/ 2147483646 w 288"/>
                <a:gd name="T31" fmla="*/ 2147483646 h 318"/>
                <a:gd name="T32" fmla="*/ 0 w 288"/>
                <a:gd name="T33" fmla="*/ 214748364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318"/>
                <a:gd name="T53" fmla="*/ 288 w 28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318">
                  <a:moveTo>
                    <a:pt x="0" y="258"/>
                  </a:moveTo>
                  <a:lnTo>
                    <a:pt x="117" y="131"/>
                  </a:lnTo>
                  <a:lnTo>
                    <a:pt x="114" y="48"/>
                  </a:lnTo>
                  <a:lnTo>
                    <a:pt x="216" y="36"/>
                  </a:lnTo>
                  <a:lnTo>
                    <a:pt x="252" y="0"/>
                  </a:lnTo>
                  <a:lnTo>
                    <a:pt x="264" y="6"/>
                  </a:lnTo>
                  <a:lnTo>
                    <a:pt x="264" y="42"/>
                  </a:lnTo>
                  <a:lnTo>
                    <a:pt x="282" y="42"/>
                  </a:lnTo>
                  <a:lnTo>
                    <a:pt x="288" y="102"/>
                  </a:lnTo>
                  <a:lnTo>
                    <a:pt x="264" y="108"/>
                  </a:lnTo>
                  <a:lnTo>
                    <a:pt x="258" y="210"/>
                  </a:lnTo>
                  <a:lnTo>
                    <a:pt x="270" y="312"/>
                  </a:lnTo>
                  <a:lnTo>
                    <a:pt x="30" y="318"/>
                  </a:lnTo>
                  <a:lnTo>
                    <a:pt x="30" y="306"/>
                  </a:lnTo>
                  <a:lnTo>
                    <a:pt x="12" y="300"/>
                  </a:lnTo>
                  <a:lnTo>
                    <a:pt x="12" y="276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79DCBD7D-3E7F-47DE-8A9A-5E589DE55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873625"/>
              <a:ext cx="565150" cy="501650"/>
            </a:xfrm>
            <a:custGeom>
              <a:avLst/>
              <a:gdLst>
                <a:gd name="T0" fmla="*/ 2147483646 w 366"/>
                <a:gd name="T1" fmla="*/ 2147483646 h 336"/>
                <a:gd name="T2" fmla="*/ 2147483646 w 366"/>
                <a:gd name="T3" fmla="*/ 2147483646 h 336"/>
                <a:gd name="T4" fmla="*/ 2147483646 w 366"/>
                <a:gd name="T5" fmla="*/ 2147483646 h 336"/>
                <a:gd name="T6" fmla="*/ 2147483646 w 366"/>
                <a:gd name="T7" fmla="*/ 2147483646 h 336"/>
                <a:gd name="T8" fmla="*/ 2147483646 w 366"/>
                <a:gd name="T9" fmla="*/ 2147483646 h 336"/>
                <a:gd name="T10" fmla="*/ 2147483646 w 366"/>
                <a:gd name="T11" fmla="*/ 2147483646 h 336"/>
                <a:gd name="T12" fmla="*/ 2147483646 w 366"/>
                <a:gd name="T13" fmla="*/ 2147483646 h 336"/>
                <a:gd name="T14" fmla="*/ 2147483646 w 366"/>
                <a:gd name="T15" fmla="*/ 2147483646 h 336"/>
                <a:gd name="T16" fmla="*/ 2147483646 w 366"/>
                <a:gd name="T17" fmla="*/ 2147483646 h 336"/>
                <a:gd name="T18" fmla="*/ 2147483646 w 366"/>
                <a:gd name="T19" fmla="*/ 2147483646 h 336"/>
                <a:gd name="T20" fmla="*/ 2147483646 w 366"/>
                <a:gd name="T21" fmla="*/ 2147483646 h 336"/>
                <a:gd name="T22" fmla="*/ 2147483646 w 366"/>
                <a:gd name="T23" fmla="*/ 2147483646 h 336"/>
                <a:gd name="T24" fmla="*/ 2147483646 w 366"/>
                <a:gd name="T25" fmla="*/ 2147483646 h 336"/>
                <a:gd name="T26" fmla="*/ 2147483646 w 366"/>
                <a:gd name="T27" fmla="*/ 2147483646 h 336"/>
                <a:gd name="T28" fmla="*/ 2147483646 w 366"/>
                <a:gd name="T29" fmla="*/ 2147483646 h 336"/>
                <a:gd name="T30" fmla="*/ 2147483646 w 366"/>
                <a:gd name="T31" fmla="*/ 2147483646 h 336"/>
                <a:gd name="T32" fmla="*/ 2147483646 w 366"/>
                <a:gd name="T33" fmla="*/ 2147483646 h 336"/>
                <a:gd name="T34" fmla="*/ 2147483646 w 366"/>
                <a:gd name="T35" fmla="*/ 2147483646 h 336"/>
                <a:gd name="T36" fmla="*/ 2147483646 w 366"/>
                <a:gd name="T37" fmla="*/ 2147483646 h 336"/>
                <a:gd name="T38" fmla="*/ 2147483646 w 366"/>
                <a:gd name="T39" fmla="*/ 2147483646 h 336"/>
                <a:gd name="T40" fmla="*/ 2147483646 w 366"/>
                <a:gd name="T41" fmla="*/ 2147483646 h 336"/>
                <a:gd name="T42" fmla="*/ 2147483646 w 366"/>
                <a:gd name="T43" fmla="*/ 2147483646 h 336"/>
                <a:gd name="T44" fmla="*/ 2147483646 w 366"/>
                <a:gd name="T45" fmla="*/ 2147483646 h 336"/>
                <a:gd name="T46" fmla="*/ 2147483646 w 366"/>
                <a:gd name="T47" fmla="*/ 2147483646 h 336"/>
                <a:gd name="T48" fmla="*/ 2147483646 w 366"/>
                <a:gd name="T49" fmla="*/ 2147483646 h 336"/>
                <a:gd name="T50" fmla="*/ 2147483646 w 366"/>
                <a:gd name="T51" fmla="*/ 2147483646 h 336"/>
                <a:gd name="T52" fmla="*/ 2147483646 w 366"/>
                <a:gd name="T53" fmla="*/ 2147483646 h 336"/>
                <a:gd name="T54" fmla="*/ 2147483646 w 366"/>
                <a:gd name="T55" fmla="*/ 2147483646 h 336"/>
                <a:gd name="T56" fmla="*/ 2147483646 w 366"/>
                <a:gd name="T57" fmla="*/ 2147483646 h 336"/>
                <a:gd name="T58" fmla="*/ 2147483646 w 366"/>
                <a:gd name="T59" fmla="*/ 2147483646 h 336"/>
                <a:gd name="T60" fmla="*/ 2147483646 w 366"/>
                <a:gd name="T61" fmla="*/ 2147483646 h 336"/>
                <a:gd name="T62" fmla="*/ 2147483646 w 366"/>
                <a:gd name="T63" fmla="*/ 2147483646 h 336"/>
                <a:gd name="T64" fmla="*/ 2147483646 w 366"/>
                <a:gd name="T65" fmla="*/ 2147483646 h 336"/>
                <a:gd name="T66" fmla="*/ 2147483646 w 366"/>
                <a:gd name="T67" fmla="*/ 2147483646 h 336"/>
                <a:gd name="T68" fmla="*/ 2147483646 w 366"/>
                <a:gd name="T69" fmla="*/ 2147483646 h 336"/>
                <a:gd name="T70" fmla="*/ 2147483646 w 366"/>
                <a:gd name="T71" fmla="*/ 2147483646 h 336"/>
                <a:gd name="T72" fmla="*/ 2147483646 w 366"/>
                <a:gd name="T73" fmla="*/ 2147483646 h 336"/>
                <a:gd name="T74" fmla="*/ 2147483646 w 366"/>
                <a:gd name="T75" fmla="*/ 2147483646 h 336"/>
                <a:gd name="T76" fmla="*/ 2147483646 w 366"/>
                <a:gd name="T77" fmla="*/ 2147483646 h 336"/>
                <a:gd name="T78" fmla="*/ 2147483646 w 366"/>
                <a:gd name="T79" fmla="*/ 2147483646 h 336"/>
                <a:gd name="T80" fmla="*/ 2147483646 w 366"/>
                <a:gd name="T81" fmla="*/ 2147483646 h 336"/>
                <a:gd name="T82" fmla="*/ 2147483646 w 366"/>
                <a:gd name="T83" fmla="*/ 2147483646 h 336"/>
                <a:gd name="T84" fmla="*/ 2147483646 w 366"/>
                <a:gd name="T85" fmla="*/ 2147483646 h 336"/>
                <a:gd name="T86" fmla="*/ 2147483646 w 366"/>
                <a:gd name="T87" fmla="*/ 2147483646 h 336"/>
                <a:gd name="T88" fmla="*/ 2147483646 w 366"/>
                <a:gd name="T89" fmla="*/ 2147483646 h 336"/>
                <a:gd name="T90" fmla="*/ 0 w 366"/>
                <a:gd name="T91" fmla="*/ 2147483646 h 336"/>
                <a:gd name="T92" fmla="*/ 0 w 366"/>
                <a:gd name="T93" fmla="*/ 2147483646 h 336"/>
                <a:gd name="T94" fmla="*/ 2147483646 w 366"/>
                <a:gd name="T95" fmla="*/ 2147483646 h 336"/>
                <a:gd name="T96" fmla="*/ 2147483646 w 366"/>
                <a:gd name="T97" fmla="*/ 2147483646 h 336"/>
                <a:gd name="T98" fmla="*/ 2147483646 w 366"/>
                <a:gd name="T99" fmla="*/ 2147483646 h 336"/>
                <a:gd name="T100" fmla="*/ 2147483646 w 366"/>
                <a:gd name="T101" fmla="*/ 2147483646 h 336"/>
                <a:gd name="T102" fmla="*/ 2147483646 w 366"/>
                <a:gd name="T103" fmla="*/ 2147483646 h 336"/>
                <a:gd name="T104" fmla="*/ 2147483646 w 366"/>
                <a:gd name="T105" fmla="*/ 2147483646 h 336"/>
                <a:gd name="T106" fmla="*/ 2147483646 w 366"/>
                <a:gd name="T107" fmla="*/ 2147483646 h 336"/>
                <a:gd name="T108" fmla="*/ 2147483646 w 366"/>
                <a:gd name="T109" fmla="*/ 0 h 336"/>
                <a:gd name="T110" fmla="*/ 2147483646 w 366"/>
                <a:gd name="T111" fmla="*/ 0 h 336"/>
                <a:gd name="T112" fmla="*/ 2147483646 w 366"/>
                <a:gd name="T113" fmla="*/ 214748364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6"/>
                <a:gd name="T172" fmla="*/ 0 h 336"/>
                <a:gd name="T173" fmla="*/ 366 w 366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6" h="336">
                  <a:moveTo>
                    <a:pt x="78" y="6"/>
                  </a:moveTo>
                  <a:lnTo>
                    <a:pt x="138" y="6"/>
                  </a:lnTo>
                  <a:lnTo>
                    <a:pt x="150" y="30"/>
                  </a:lnTo>
                  <a:lnTo>
                    <a:pt x="162" y="30"/>
                  </a:lnTo>
                  <a:lnTo>
                    <a:pt x="174" y="66"/>
                  </a:lnTo>
                  <a:lnTo>
                    <a:pt x="210" y="7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366" y="222"/>
                  </a:lnTo>
                  <a:lnTo>
                    <a:pt x="366" y="282"/>
                  </a:lnTo>
                  <a:lnTo>
                    <a:pt x="336" y="288"/>
                  </a:lnTo>
                  <a:lnTo>
                    <a:pt x="330" y="300"/>
                  </a:lnTo>
                  <a:lnTo>
                    <a:pt x="318" y="294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24" y="312"/>
                  </a:lnTo>
                  <a:lnTo>
                    <a:pt x="324" y="336"/>
                  </a:lnTo>
                  <a:lnTo>
                    <a:pt x="312" y="33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34" y="300"/>
                  </a:lnTo>
                  <a:lnTo>
                    <a:pt x="228" y="312"/>
                  </a:lnTo>
                  <a:lnTo>
                    <a:pt x="210" y="306"/>
                  </a:lnTo>
                  <a:lnTo>
                    <a:pt x="210" y="282"/>
                  </a:lnTo>
                  <a:lnTo>
                    <a:pt x="162" y="240"/>
                  </a:lnTo>
                  <a:lnTo>
                    <a:pt x="138" y="204"/>
                  </a:lnTo>
                  <a:lnTo>
                    <a:pt x="126" y="210"/>
                  </a:lnTo>
                  <a:lnTo>
                    <a:pt x="120" y="210"/>
                  </a:lnTo>
                  <a:lnTo>
                    <a:pt x="120" y="186"/>
                  </a:lnTo>
                  <a:lnTo>
                    <a:pt x="114" y="180"/>
                  </a:lnTo>
                  <a:lnTo>
                    <a:pt x="114" y="168"/>
                  </a:lnTo>
                  <a:lnTo>
                    <a:pt x="120" y="156"/>
                  </a:lnTo>
                  <a:lnTo>
                    <a:pt x="102" y="144"/>
                  </a:lnTo>
                  <a:lnTo>
                    <a:pt x="78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66" y="114"/>
                  </a:lnTo>
                  <a:lnTo>
                    <a:pt x="72" y="114"/>
                  </a:lnTo>
                  <a:lnTo>
                    <a:pt x="66" y="102"/>
                  </a:lnTo>
                  <a:lnTo>
                    <a:pt x="60" y="96"/>
                  </a:lnTo>
                  <a:lnTo>
                    <a:pt x="48" y="96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24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3F668E74-C5C8-4A8A-9ACC-9221D3C5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916488"/>
              <a:ext cx="936625" cy="728662"/>
            </a:xfrm>
            <a:custGeom>
              <a:avLst/>
              <a:gdLst>
                <a:gd name="T0" fmla="*/ 2147483646 w 606"/>
                <a:gd name="T1" fmla="*/ 2147483646 h 486"/>
                <a:gd name="T2" fmla="*/ 2147483646 w 606"/>
                <a:gd name="T3" fmla="*/ 2147483646 h 486"/>
                <a:gd name="T4" fmla="*/ 2147483646 w 606"/>
                <a:gd name="T5" fmla="*/ 2147483646 h 486"/>
                <a:gd name="T6" fmla="*/ 2147483646 w 606"/>
                <a:gd name="T7" fmla="*/ 2147483646 h 486"/>
                <a:gd name="T8" fmla="*/ 2147483646 w 606"/>
                <a:gd name="T9" fmla="*/ 2147483646 h 486"/>
                <a:gd name="T10" fmla="*/ 2147483646 w 606"/>
                <a:gd name="T11" fmla="*/ 2147483646 h 486"/>
                <a:gd name="T12" fmla="*/ 2147483646 w 606"/>
                <a:gd name="T13" fmla="*/ 2147483646 h 486"/>
                <a:gd name="T14" fmla="*/ 2147483646 w 606"/>
                <a:gd name="T15" fmla="*/ 2147483646 h 486"/>
                <a:gd name="T16" fmla="*/ 0 w 606"/>
                <a:gd name="T17" fmla="*/ 2147483646 h 486"/>
                <a:gd name="T18" fmla="*/ 2147483646 w 606"/>
                <a:gd name="T19" fmla="*/ 2147483646 h 486"/>
                <a:gd name="T20" fmla="*/ 2147483646 w 606"/>
                <a:gd name="T21" fmla="*/ 2147483646 h 486"/>
                <a:gd name="T22" fmla="*/ 2147483646 w 606"/>
                <a:gd name="T23" fmla="*/ 2147483646 h 486"/>
                <a:gd name="T24" fmla="*/ 2147483646 w 606"/>
                <a:gd name="T25" fmla="*/ 2147483646 h 486"/>
                <a:gd name="T26" fmla="*/ 2147483646 w 606"/>
                <a:gd name="T27" fmla="*/ 0 h 486"/>
                <a:gd name="T28" fmla="*/ 2147483646 w 606"/>
                <a:gd name="T29" fmla="*/ 2147483646 h 486"/>
                <a:gd name="T30" fmla="*/ 2147483646 w 606"/>
                <a:gd name="T31" fmla="*/ 2147483646 h 486"/>
                <a:gd name="T32" fmla="*/ 2147483646 w 606"/>
                <a:gd name="T33" fmla="*/ 2147483646 h 486"/>
                <a:gd name="T34" fmla="*/ 2147483646 w 606"/>
                <a:gd name="T35" fmla="*/ 2147483646 h 486"/>
                <a:gd name="T36" fmla="*/ 2147483646 w 606"/>
                <a:gd name="T37" fmla="*/ 2147483646 h 486"/>
                <a:gd name="T38" fmla="*/ 2147483646 w 606"/>
                <a:gd name="T39" fmla="*/ 2147483646 h 486"/>
                <a:gd name="T40" fmla="*/ 2147483646 w 606"/>
                <a:gd name="T41" fmla="*/ 2147483646 h 486"/>
                <a:gd name="T42" fmla="*/ 2147483646 w 606"/>
                <a:gd name="T43" fmla="*/ 2147483646 h 486"/>
                <a:gd name="T44" fmla="*/ 2147483646 w 606"/>
                <a:gd name="T45" fmla="*/ 2147483646 h 486"/>
                <a:gd name="T46" fmla="*/ 2147483646 w 606"/>
                <a:gd name="T47" fmla="*/ 2147483646 h 486"/>
                <a:gd name="T48" fmla="*/ 2147483646 w 606"/>
                <a:gd name="T49" fmla="*/ 2147483646 h 486"/>
                <a:gd name="T50" fmla="*/ 2147483646 w 606"/>
                <a:gd name="T51" fmla="*/ 2147483646 h 486"/>
                <a:gd name="T52" fmla="*/ 2147483646 w 606"/>
                <a:gd name="T53" fmla="*/ 2147483646 h 486"/>
                <a:gd name="T54" fmla="*/ 2147483646 w 606"/>
                <a:gd name="T55" fmla="*/ 2147483646 h 486"/>
                <a:gd name="T56" fmla="*/ 2147483646 w 606"/>
                <a:gd name="T57" fmla="*/ 2147483646 h 486"/>
                <a:gd name="T58" fmla="*/ 2147483646 w 606"/>
                <a:gd name="T59" fmla="*/ 2147483646 h 486"/>
                <a:gd name="T60" fmla="*/ 2147483646 w 606"/>
                <a:gd name="T61" fmla="*/ 2147483646 h 486"/>
                <a:gd name="T62" fmla="*/ 2147483646 w 606"/>
                <a:gd name="T63" fmla="*/ 2147483646 h 486"/>
                <a:gd name="T64" fmla="*/ 2147483646 w 606"/>
                <a:gd name="T65" fmla="*/ 2147483646 h 486"/>
                <a:gd name="T66" fmla="*/ 2147483646 w 606"/>
                <a:gd name="T67" fmla="*/ 2147483646 h 486"/>
                <a:gd name="T68" fmla="*/ 2147483646 w 606"/>
                <a:gd name="T69" fmla="*/ 2147483646 h 486"/>
                <a:gd name="T70" fmla="*/ 2147483646 w 606"/>
                <a:gd name="T71" fmla="*/ 2147483646 h 486"/>
                <a:gd name="T72" fmla="*/ 2147483646 w 606"/>
                <a:gd name="T73" fmla="*/ 2147483646 h 486"/>
                <a:gd name="T74" fmla="*/ 2147483646 w 606"/>
                <a:gd name="T75" fmla="*/ 2147483646 h 486"/>
                <a:gd name="T76" fmla="*/ 2147483646 w 606"/>
                <a:gd name="T77" fmla="*/ 2147483646 h 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6"/>
                <a:gd name="T118" fmla="*/ 0 h 486"/>
                <a:gd name="T119" fmla="*/ 606 w 606"/>
                <a:gd name="T120" fmla="*/ 486 h 4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6" h="486">
                  <a:moveTo>
                    <a:pt x="228" y="486"/>
                  </a:moveTo>
                  <a:lnTo>
                    <a:pt x="216" y="480"/>
                  </a:lnTo>
                  <a:lnTo>
                    <a:pt x="204" y="462"/>
                  </a:lnTo>
                  <a:lnTo>
                    <a:pt x="174" y="438"/>
                  </a:lnTo>
                  <a:lnTo>
                    <a:pt x="162" y="402"/>
                  </a:lnTo>
                  <a:lnTo>
                    <a:pt x="162" y="390"/>
                  </a:lnTo>
                  <a:lnTo>
                    <a:pt x="156" y="378"/>
                  </a:lnTo>
                  <a:lnTo>
                    <a:pt x="150" y="378"/>
                  </a:lnTo>
                  <a:lnTo>
                    <a:pt x="132" y="372"/>
                  </a:lnTo>
                  <a:lnTo>
                    <a:pt x="120" y="336"/>
                  </a:lnTo>
                  <a:lnTo>
                    <a:pt x="78" y="294"/>
                  </a:lnTo>
                  <a:lnTo>
                    <a:pt x="60" y="288"/>
                  </a:lnTo>
                  <a:lnTo>
                    <a:pt x="42" y="276"/>
                  </a:lnTo>
                  <a:lnTo>
                    <a:pt x="24" y="252"/>
                  </a:lnTo>
                  <a:lnTo>
                    <a:pt x="24" y="234"/>
                  </a:lnTo>
                  <a:lnTo>
                    <a:pt x="18" y="192"/>
                  </a:lnTo>
                  <a:lnTo>
                    <a:pt x="12" y="174"/>
                  </a:lnTo>
                  <a:lnTo>
                    <a:pt x="0" y="168"/>
                  </a:lnTo>
                  <a:lnTo>
                    <a:pt x="6" y="156"/>
                  </a:lnTo>
                  <a:lnTo>
                    <a:pt x="6" y="138"/>
                  </a:lnTo>
                  <a:lnTo>
                    <a:pt x="0" y="138"/>
                  </a:lnTo>
                  <a:lnTo>
                    <a:pt x="12" y="114"/>
                  </a:lnTo>
                  <a:lnTo>
                    <a:pt x="36" y="120"/>
                  </a:lnTo>
                  <a:lnTo>
                    <a:pt x="48" y="108"/>
                  </a:lnTo>
                  <a:lnTo>
                    <a:pt x="60" y="84"/>
                  </a:lnTo>
                  <a:lnTo>
                    <a:pt x="60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2" y="18"/>
                  </a:lnTo>
                  <a:lnTo>
                    <a:pt x="108" y="24"/>
                  </a:lnTo>
                  <a:lnTo>
                    <a:pt x="126" y="36"/>
                  </a:lnTo>
                  <a:lnTo>
                    <a:pt x="138" y="48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68" y="78"/>
                  </a:lnTo>
                  <a:lnTo>
                    <a:pt x="162" y="90"/>
                  </a:lnTo>
                  <a:lnTo>
                    <a:pt x="183" y="96"/>
                  </a:lnTo>
                  <a:lnTo>
                    <a:pt x="192" y="114"/>
                  </a:lnTo>
                  <a:lnTo>
                    <a:pt x="204" y="114"/>
                  </a:lnTo>
                  <a:lnTo>
                    <a:pt x="222" y="132"/>
                  </a:lnTo>
                  <a:lnTo>
                    <a:pt x="216" y="144"/>
                  </a:lnTo>
                  <a:lnTo>
                    <a:pt x="222" y="162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40" y="174"/>
                  </a:lnTo>
                  <a:lnTo>
                    <a:pt x="258" y="204"/>
                  </a:lnTo>
                  <a:lnTo>
                    <a:pt x="312" y="258"/>
                  </a:lnTo>
                  <a:lnTo>
                    <a:pt x="312" y="282"/>
                  </a:lnTo>
                  <a:lnTo>
                    <a:pt x="324" y="282"/>
                  </a:lnTo>
                  <a:lnTo>
                    <a:pt x="348" y="270"/>
                  </a:lnTo>
                  <a:lnTo>
                    <a:pt x="348" y="258"/>
                  </a:lnTo>
                  <a:lnTo>
                    <a:pt x="408" y="300"/>
                  </a:lnTo>
                  <a:lnTo>
                    <a:pt x="426" y="306"/>
                  </a:lnTo>
                  <a:lnTo>
                    <a:pt x="426" y="288"/>
                  </a:lnTo>
                  <a:lnTo>
                    <a:pt x="420" y="282"/>
                  </a:lnTo>
                  <a:lnTo>
                    <a:pt x="420" y="270"/>
                  </a:lnTo>
                  <a:lnTo>
                    <a:pt x="414" y="264"/>
                  </a:lnTo>
                  <a:lnTo>
                    <a:pt x="432" y="270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56" y="300"/>
                  </a:lnTo>
                  <a:lnTo>
                    <a:pt x="438" y="318"/>
                  </a:lnTo>
                  <a:lnTo>
                    <a:pt x="450" y="354"/>
                  </a:lnTo>
                  <a:lnTo>
                    <a:pt x="468" y="354"/>
                  </a:lnTo>
                  <a:lnTo>
                    <a:pt x="468" y="360"/>
                  </a:lnTo>
                  <a:lnTo>
                    <a:pt x="480" y="372"/>
                  </a:lnTo>
                  <a:lnTo>
                    <a:pt x="492" y="390"/>
                  </a:lnTo>
                  <a:lnTo>
                    <a:pt x="498" y="378"/>
                  </a:lnTo>
                  <a:lnTo>
                    <a:pt x="504" y="396"/>
                  </a:lnTo>
                  <a:lnTo>
                    <a:pt x="522" y="402"/>
                  </a:lnTo>
                  <a:lnTo>
                    <a:pt x="522" y="414"/>
                  </a:lnTo>
                  <a:lnTo>
                    <a:pt x="558" y="432"/>
                  </a:lnTo>
                  <a:lnTo>
                    <a:pt x="576" y="426"/>
                  </a:lnTo>
                  <a:lnTo>
                    <a:pt x="588" y="444"/>
                  </a:lnTo>
                  <a:lnTo>
                    <a:pt x="588" y="462"/>
                  </a:lnTo>
                  <a:lnTo>
                    <a:pt x="594" y="468"/>
                  </a:lnTo>
                  <a:lnTo>
                    <a:pt x="606" y="474"/>
                  </a:lnTo>
                  <a:lnTo>
                    <a:pt x="606" y="486"/>
                  </a:lnTo>
                  <a:lnTo>
                    <a:pt x="228" y="48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E17BFE45-135E-4882-8C01-E0B6B3FF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5645150"/>
              <a:ext cx="982662" cy="577850"/>
            </a:xfrm>
            <a:custGeom>
              <a:avLst/>
              <a:gdLst>
                <a:gd name="T0" fmla="*/ 0 w 636"/>
                <a:gd name="T1" fmla="*/ 0 h 384"/>
                <a:gd name="T2" fmla="*/ 2147483646 w 636"/>
                <a:gd name="T3" fmla="*/ 0 h 384"/>
                <a:gd name="T4" fmla="*/ 2147483646 w 636"/>
                <a:gd name="T5" fmla="*/ 2147483646 h 384"/>
                <a:gd name="T6" fmla="*/ 2147483646 w 636"/>
                <a:gd name="T7" fmla="*/ 2147483646 h 384"/>
                <a:gd name="T8" fmla="*/ 2147483646 w 636"/>
                <a:gd name="T9" fmla="*/ 2147483646 h 384"/>
                <a:gd name="T10" fmla="*/ 2147483646 w 636"/>
                <a:gd name="T11" fmla="*/ 2147483646 h 384"/>
                <a:gd name="T12" fmla="*/ 2147483646 w 636"/>
                <a:gd name="T13" fmla="*/ 2147483646 h 384"/>
                <a:gd name="T14" fmla="*/ 2147483646 w 636"/>
                <a:gd name="T15" fmla="*/ 2147483646 h 384"/>
                <a:gd name="T16" fmla="*/ 2147483646 w 636"/>
                <a:gd name="T17" fmla="*/ 2147483646 h 384"/>
                <a:gd name="T18" fmla="*/ 2147483646 w 636"/>
                <a:gd name="T19" fmla="*/ 2147483646 h 384"/>
                <a:gd name="T20" fmla="*/ 2147483646 w 636"/>
                <a:gd name="T21" fmla="*/ 2147483646 h 384"/>
                <a:gd name="T22" fmla="*/ 2147483646 w 636"/>
                <a:gd name="T23" fmla="*/ 2147483646 h 384"/>
                <a:gd name="T24" fmla="*/ 2147483646 w 636"/>
                <a:gd name="T25" fmla="*/ 2147483646 h 384"/>
                <a:gd name="T26" fmla="*/ 2147483646 w 636"/>
                <a:gd name="T27" fmla="*/ 2147483646 h 384"/>
                <a:gd name="T28" fmla="*/ 2147483646 w 636"/>
                <a:gd name="T29" fmla="*/ 2147483646 h 384"/>
                <a:gd name="T30" fmla="*/ 2147483646 w 636"/>
                <a:gd name="T31" fmla="*/ 2147483646 h 384"/>
                <a:gd name="T32" fmla="*/ 2147483646 w 636"/>
                <a:gd name="T33" fmla="*/ 2147483646 h 384"/>
                <a:gd name="T34" fmla="*/ 2147483646 w 636"/>
                <a:gd name="T35" fmla="*/ 2147483646 h 384"/>
                <a:gd name="T36" fmla="*/ 2147483646 w 636"/>
                <a:gd name="T37" fmla="*/ 2147483646 h 384"/>
                <a:gd name="T38" fmla="*/ 2147483646 w 636"/>
                <a:gd name="T39" fmla="*/ 2147483646 h 384"/>
                <a:gd name="T40" fmla="*/ 2147483646 w 636"/>
                <a:gd name="T41" fmla="*/ 2147483646 h 384"/>
                <a:gd name="T42" fmla="*/ 2147483646 w 636"/>
                <a:gd name="T43" fmla="*/ 2147483646 h 384"/>
                <a:gd name="T44" fmla="*/ 2147483646 w 636"/>
                <a:gd name="T45" fmla="*/ 2147483646 h 384"/>
                <a:gd name="T46" fmla="*/ 2147483646 w 636"/>
                <a:gd name="T47" fmla="*/ 2147483646 h 384"/>
                <a:gd name="T48" fmla="*/ 2147483646 w 636"/>
                <a:gd name="T49" fmla="*/ 2147483646 h 384"/>
                <a:gd name="T50" fmla="*/ 2147483646 w 636"/>
                <a:gd name="T51" fmla="*/ 2147483646 h 384"/>
                <a:gd name="T52" fmla="*/ 2147483646 w 636"/>
                <a:gd name="T53" fmla="*/ 2147483646 h 384"/>
                <a:gd name="T54" fmla="*/ 2147483646 w 636"/>
                <a:gd name="T55" fmla="*/ 2147483646 h 384"/>
                <a:gd name="T56" fmla="*/ 2147483646 w 636"/>
                <a:gd name="T57" fmla="*/ 2147483646 h 384"/>
                <a:gd name="T58" fmla="*/ 2147483646 w 636"/>
                <a:gd name="T59" fmla="*/ 2147483646 h 384"/>
                <a:gd name="T60" fmla="*/ 2147483646 w 636"/>
                <a:gd name="T61" fmla="*/ 2147483646 h 384"/>
                <a:gd name="T62" fmla="*/ 2147483646 w 636"/>
                <a:gd name="T63" fmla="*/ 2147483646 h 384"/>
                <a:gd name="T64" fmla="*/ 2147483646 w 636"/>
                <a:gd name="T65" fmla="*/ 2147483646 h 384"/>
                <a:gd name="T66" fmla="*/ 2147483646 w 636"/>
                <a:gd name="T67" fmla="*/ 2147483646 h 384"/>
                <a:gd name="T68" fmla="*/ 2147483646 w 636"/>
                <a:gd name="T69" fmla="*/ 2147483646 h 384"/>
                <a:gd name="T70" fmla="*/ 2147483646 w 636"/>
                <a:gd name="T71" fmla="*/ 2147483646 h 384"/>
                <a:gd name="T72" fmla="*/ 2147483646 w 636"/>
                <a:gd name="T73" fmla="*/ 2147483646 h 384"/>
                <a:gd name="T74" fmla="*/ 2147483646 w 636"/>
                <a:gd name="T75" fmla="*/ 2147483646 h 384"/>
                <a:gd name="T76" fmla="*/ 2147483646 w 636"/>
                <a:gd name="T77" fmla="*/ 2147483646 h 384"/>
                <a:gd name="T78" fmla="*/ 2147483646 w 636"/>
                <a:gd name="T79" fmla="*/ 2147483646 h 384"/>
                <a:gd name="T80" fmla="*/ 2147483646 w 636"/>
                <a:gd name="T81" fmla="*/ 2147483646 h 384"/>
                <a:gd name="T82" fmla="*/ 2147483646 w 636"/>
                <a:gd name="T83" fmla="*/ 2147483646 h 384"/>
                <a:gd name="T84" fmla="*/ 2147483646 w 636"/>
                <a:gd name="T85" fmla="*/ 2147483646 h 384"/>
                <a:gd name="T86" fmla="*/ 2147483646 w 636"/>
                <a:gd name="T87" fmla="*/ 2147483646 h 384"/>
                <a:gd name="T88" fmla="*/ 2147483646 w 636"/>
                <a:gd name="T89" fmla="*/ 2147483646 h 384"/>
                <a:gd name="T90" fmla="*/ 2147483646 w 636"/>
                <a:gd name="T91" fmla="*/ 2147483646 h 384"/>
                <a:gd name="T92" fmla="*/ 2147483646 w 636"/>
                <a:gd name="T93" fmla="*/ 2147483646 h 384"/>
                <a:gd name="T94" fmla="*/ 2147483646 w 636"/>
                <a:gd name="T95" fmla="*/ 2147483646 h 384"/>
                <a:gd name="T96" fmla="*/ 2147483646 w 636"/>
                <a:gd name="T97" fmla="*/ 2147483646 h 384"/>
                <a:gd name="T98" fmla="*/ 2147483646 w 636"/>
                <a:gd name="T99" fmla="*/ 2147483646 h 384"/>
                <a:gd name="T100" fmla="*/ 2147483646 w 636"/>
                <a:gd name="T101" fmla="*/ 2147483646 h 384"/>
                <a:gd name="T102" fmla="*/ 2147483646 w 636"/>
                <a:gd name="T103" fmla="*/ 2147483646 h 384"/>
                <a:gd name="T104" fmla="*/ 2147483646 w 636"/>
                <a:gd name="T105" fmla="*/ 2147483646 h 384"/>
                <a:gd name="T106" fmla="*/ 2147483646 w 636"/>
                <a:gd name="T107" fmla="*/ 2147483646 h 384"/>
                <a:gd name="T108" fmla="*/ 2147483646 w 636"/>
                <a:gd name="T109" fmla="*/ 2147483646 h 384"/>
                <a:gd name="T110" fmla="*/ 2147483646 w 636"/>
                <a:gd name="T111" fmla="*/ 2147483646 h 384"/>
                <a:gd name="T112" fmla="*/ 0 w 636"/>
                <a:gd name="T113" fmla="*/ 2147483646 h 384"/>
                <a:gd name="T114" fmla="*/ 0 w 636"/>
                <a:gd name="T115" fmla="*/ 0 h 3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6"/>
                <a:gd name="T175" fmla="*/ 0 h 384"/>
                <a:gd name="T176" fmla="*/ 636 w 636"/>
                <a:gd name="T177" fmla="*/ 384 h 3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6" h="384">
                  <a:moveTo>
                    <a:pt x="0" y="0"/>
                  </a:moveTo>
                  <a:lnTo>
                    <a:pt x="378" y="0"/>
                  </a:lnTo>
                  <a:lnTo>
                    <a:pt x="378" y="72"/>
                  </a:lnTo>
                  <a:lnTo>
                    <a:pt x="414" y="72"/>
                  </a:lnTo>
                  <a:lnTo>
                    <a:pt x="414" y="108"/>
                  </a:lnTo>
                  <a:lnTo>
                    <a:pt x="420" y="120"/>
                  </a:lnTo>
                  <a:lnTo>
                    <a:pt x="450" y="150"/>
                  </a:lnTo>
                  <a:lnTo>
                    <a:pt x="492" y="144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22" y="222"/>
                  </a:lnTo>
                  <a:lnTo>
                    <a:pt x="564" y="222"/>
                  </a:lnTo>
                  <a:lnTo>
                    <a:pt x="570" y="258"/>
                  </a:lnTo>
                  <a:lnTo>
                    <a:pt x="600" y="258"/>
                  </a:lnTo>
                  <a:lnTo>
                    <a:pt x="606" y="294"/>
                  </a:lnTo>
                  <a:lnTo>
                    <a:pt x="630" y="294"/>
                  </a:lnTo>
                  <a:lnTo>
                    <a:pt x="636" y="306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564" y="348"/>
                  </a:lnTo>
                  <a:lnTo>
                    <a:pt x="540" y="348"/>
                  </a:lnTo>
                  <a:lnTo>
                    <a:pt x="510" y="330"/>
                  </a:lnTo>
                  <a:lnTo>
                    <a:pt x="504" y="324"/>
                  </a:lnTo>
                  <a:lnTo>
                    <a:pt x="414" y="294"/>
                  </a:lnTo>
                  <a:lnTo>
                    <a:pt x="384" y="324"/>
                  </a:lnTo>
                  <a:lnTo>
                    <a:pt x="336" y="336"/>
                  </a:lnTo>
                  <a:lnTo>
                    <a:pt x="336" y="342"/>
                  </a:lnTo>
                  <a:lnTo>
                    <a:pt x="348" y="360"/>
                  </a:lnTo>
                  <a:lnTo>
                    <a:pt x="342" y="384"/>
                  </a:lnTo>
                  <a:lnTo>
                    <a:pt x="294" y="354"/>
                  </a:lnTo>
                  <a:lnTo>
                    <a:pt x="276" y="342"/>
                  </a:lnTo>
                  <a:lnTo>
                    <a:pt x="240" y="360"/>
                  </a:lnTo>
                  <a:lnTo>
                    <a:pt x="228" y="360"/>
                  </a:lnTo>
                  <a:lnTo>
                    <a:pt x="228" y="348"/>
                  </a:lnTo>
                  <a:lnTo>
                    <a:pt x="234" y="342"/>
                  </a:lnTo>
                  <a:lnTo>
                    <a:pt x="240" y="330"/>
                  </a:lnTo>
                  <a:lnTo>
                    <a:pt x="234" y="318"/>
                  </a:lnTo>
                  <a:lnTo>
                    <a:pt x="240" y="306"/>
                  </a:lnTo>
                  <a:lnTo>
                    <a:pt x="240" y="288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192" y="264"/>
                  </a:lnTo>
                  <a:lnTo>
                    <a:pt x="180" y="246"/>
                  </a:lnTo>
                  <a:lnTo>
                    <a:pt x="156" y="240"/>
                  </a:lnTo>
                  <a:lnTo>
                    <a:pt x="150" y="222"/>
                  </a:lnTo>
                  <a:lnTo>
                    <a:pt x="144" y="210"/>
                  </a:lnTo>
                  <a:lnTo>
                    <a:pt x="150" y="198"/>
                  </a:lnTo>
                  <a:lnTo>
                    <a:pt x="150" y="192"/>
                  </a:lnTo>
                  <a:lnTo>
                    <a:pt x="162" y="192"/>
                  </a:lnTo>
                  <a:lnTo>
                    <a:pt x="156" y="156"/>
                  </a:lnTo>
                  <a:lnTo>
                    <a:pt x="144" y="138"/>
                  </a:lnTo>
                  <a:lnTo>
                    <a:pt x="102" y="132"/>
                  </a:lnTo>
                  <a:lnTo>
                    <a:pt x="66" y="84"/>
                  </a:lnTo>
                  <a:lnTo>
                    <a:pt x="54" y="66"/>
                  </a:lnTo>
                  <a:lnTo>
                    <a:pt x="36" y="60"/>
                  </a:lnTo>
                  <a:lnTo>
                    <a:pt x="24" y="48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F3F34E40-48CA-43D0-A30F-6E4D4792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5591175"/>
              <a:ext cx="1406525" cy="685800"/>
            </a:xfrm>
            <a:custGeom>
              <a:avLst/>
              <a:gdLst>
                <a:gd name="T0" fmla="*/ 0 w 912"/>
                <a:gd name="T1" fmla="*/ 2147483646 h 456"/>
                <a:gd name="T2" fmla="*/ 2147483646 w 912"/>
                <a:gd name="T3" fmla="*/ 2147483646 h 456"/>
                <a:gd name="T4" fmla="*/ 2147483646 w 912"/>
                <a:gd name="T5" fmla="*/ 0 h 456"/>
                <a:gd name="T6" fmla="*/ 2147483646 w 912"/>
                <a:gd name="T7" fmla="*/ 0 h 456"/>
                <a:gd name="T8" fmla="*/ 2147483646 w 912"/>
                <a:gd name="T9" fmla="*/ 2147483646 h 456"/>
                <a:gd name="T10" fmla="*/ 2147483646 w 912"/>
                <a:gd name="T11" fmla="*/ 2147483646 h 456"/>
                <a:gd name="T12" fmla="*/ 2147483646 w 912"/>
                <a:gd name="T13" fmla="*/ 2147483646 h 456"/>
                <a:gd name="T14" fmla="*/ 2147483646 w 912"/>
                <a:gd name="T15" fmla="*/ 2147483646 h 456"/>
                <a:gd name="T16" fmla="*/ 2147483646 w 912"/>
                <a:gd name="T17" fmla="*/ 2147483646 h 456"/>
                <a:gd name="T18" fmla="*/ 2147483646 w 912"/>
                <a:gd name="T19" fmla="*/ 2147483646 h 456"/>
                <a:gd name="T20" fmla="*/ 2147483646 w 912"/>
                <a:gd name="T21" fmla="*/ 2147483646 h 456"/>
                <a:gd name="T22" fmla="*/ 2147483646 w 912"/>
                <a:gd name="T23" fmla="*/ 2147483646 h 456"/>
                <a:gd name="T24" fmla="*/ 2147483646 w 912"/>
                <a:gd name="T25" fmla="*/ 2147483646 h 456"/>
                <a:gd name="T26" fmla="*/ 2147483646 w 912"/>
                <a:gd name="T27" fmla="*/ 2147483646 h 456"/>
                <a:gd name="T28" fmla="*/ 2147483646 w 912"/>
                <a:gd name="T29" fmla="*/ 2147483646 h 456"/>
                <a:gd name="T30" fmla="*/ 2147483646 w 912"/>
                <a:gd name="T31" fmla="*/ 2147483646 h 456"/>
                <a:gd name="T32" fmla="*/ 2147483646 w 912"/>
                <a:gd name="T33" fmla="*/ 2147483646 h 456"/>
                <a:gd name="T34" fmla="*/ 2147483646 w 912"/>
                <a:gd name="T35" fmla="*/ 2147483646 h 456"/>
                <a:gd name="T36" fmla="*/ 2147483646 w 912"/>
                <a:gd name="T37" fmla="*/ 2147483646 h 456"/>
                <a:gd name="T38" fmla="*/ 2147483646 w 912"/>
                <a:gd name="T39" fmla="*/ 2147483646 h 456"/>
                <a:gd name="T40" fmla="*/ 2147483646 w 912"/>
                <a:gd name="T41" fmla="*/ 2147483646 h 456"/>
                <a:gd name="T42" fmla="*/ 2147483646 w 912"/>
                <a:gd name="T43" fmla="*/ 2147483646 h 456"/>
                <a:gd name="T44" fmla="*/ 2147483646 w 912"/>
                <a:gd name="T45" fmla="*/ 2147483646 h 456"/>
                <a:gd name="T46" fmla="*/ 2147483646 w 912"/>
                <a:gd name="T47" fmla="*/ 2147483646 h 456"/>
                <a:gd name="T48" fmla="*/ 2147483646 w 912"/>
                <a:gd name="T49" fmla="*/ 2147483646 h 456"/>
                <a:gd name="T50" fmla="*/ 2147483646 w 912"/>
                <a:gd name="T51" fmla="*/ 2147483646 h 456"/>
                <a:gd name="T52" fmla="*/ 2147483646 w 912"/>
                <a:gd name="T53" fmla="*/ 2147483646 h 456"/>
                <a:gd name="T54" fmla="*/ 2147483646 w 912"/>
                <a:gd name="T55" fmla="*/ 2147483646 h 456"/>
                <a:gd name="T56" fmla="*/ 2147483646 w 912"/>
                <a:gd name="T57" fmla="*/ 2147483646 h 456"/>
                <a:gd name="T58" fmla="*/ 2147483646 w 912"/>
                <a:gd name="T59" fmla="*/ 2147483646 h 456"/>
                <a:gd name="T60" fmla="*/ 0 w 912"/>
                <a:gd name="T61" fmla="*/ 2147483646 h 4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2"/>
                <a:gd name="T94" fmla="*/ 0 h 456"/>
                <a:gd name="T95" fmla="*/ 912 w 912"/>
                <a:gd name="T96" fmla="*/ 456 h 4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2" h="456">
                  <a:moveTo>
                    <a:pt x="0" y="36"/>
                  </a:moveTo>
                  <a:lnTo>
                    <a:pt x="798" y="6"/>
                  </a:lnTo>
                  <a:lnTo>
                    <a:pt x="810" y="0"/>
                  </a:lnTo>
                  <a:lnTo>
                    <a:pt x="870" y="0"/>
                  </a:lnTo>
                  <a:lnTo>
                    <a:pt x="900" y="6"/>
                  </a:lnTo>
                  <a:lnTo>
                    <a:pt x="912" y="432"/>
                  </a:lnTo>
                  <a:lnTo>
                    <a:pt x="465" y="453"/>
                  </a:lnTo>
                  <a:lnTo>
                    <a:pt x="444" y="456"/>
                  </a:lnTo>
                  <a:lnTo>
                    <a:pt x="348" y="450"/>
                  </a:lnTo>
                  <a:lnTo>
                    <a:pt x="348" y="438"/>
                  </a:lnTo>
                  <a:lnTo>
                    <a:pt x="336" y="432"/>
                  </a:lnTo>
                  <a:lnTo>
                    <a:pt x="330" y="426"/>
                  </a:lnTo>
                  <a:lnTo>
                    <a:pt x="300" y="426"/>
                  </a:lnTo>
                  <a:lnTo>
                    <a:pt x="288" y="414"/>
                  </a:lnTo>
                  <a:lnTo>
                    <a:pt x="264" y="414"/>
                  </a:lnTo>
                  <a:lnTo>
                    <a:pt x="264" y="342"/>
                  </a:lnTo>
                  <a:lnTo>
                    <a:pt x="258" y="330"/>
                  </a:lnTo>
                  <a:lnTo>
                    <a:pt x="234" y="330"/>
                  </a:lnTo>
                  <a:lnTo>
                    <a:pt x="228" y="294"/>
                  </a:lnTo>
                  <a:lnTo>
                    <a:pt x="195" y="297"/>
                  </a:lnTo>
                  <a:lnTo>
                    <a:pt x="192" y="258"/>
                  </a:lnTo>
                  <a:lnTo>
                    <a:pt x="150" y="258"/>
                  </a:lnTo>
                  <a:lnTo>
                    <a:pt x="144" y="216"/>
                  </a:lnTo>
                  <a:lnTo>
                    <a:pt x="114" y="216"/>
                  </a:lnTo>
                  <a:lnTo>
                    <a:pt x="114" y="180"/>
                  </a:lnTo>
                  <a:lnTo>
                    <a:pt x="96" y="186"/>
                  </a:lnTo>
                  <a:lnTo>
                    <a:pt x="78" y="186"/>
                  </a:lnTo>
                  <a:lnTo>
                    <a:pt x="36" y="144"/>
                  </a:lnTo>
                  <a:lnTo>
                    <a:pt x="42" y="108"/>
                  </a:lnTo>
                  <a:lnTo>
                    <a:pt x="6" y="108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AD59ED13-A834-488B-85C7-FA92D800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5500688"/>
              <a:ext cx="1938337" cy="1331912"/>
            </a:xfrm>
            <a:custGeom>
              <a:avLst/>
              <a:gdLst>
                <a:gd name="T0" fmla="*/ 2147483646 w 1254"/>
                <a:gd name="T1" fmla="*/ 2147483646 h 888"/>
                <a:gd name="T2" fmla="*/ 2147483646 w 1254"/>
                <a:gd name="T3" fmla="*/ 2147483646 h 888"/>
                <a:gd name="T4" fmla="*/ 2147483646 w 1254"/>
                <a:gd name="T5" fmla="*/ 2147483646 h 888"/>
                <a:gd name="T6" fmla="*/ 2147483646 w 1254"/>
                <a:gd name="T7" fmla="*/ 0 h 888"/>
                <a:gd name="T8" fmla="*/ 2147483646 w 1254"/>
                <a:gd name="T9" fmla="*/ 2147483646 h 888"/>
                <a:gd name="T10" fmla="*/ 2147483646 w 1254"/>
                <a:gd name="T11" fmla="*/ 2147483646 h 888"/>
                <a:gd name="T12" fmla="*/ 2147483646 w 1254"/>
                <a:gd name="T13" fmla="*/ 2147483646 h 888"/>
                <a:gd name="T14" fmla="*/ 2147483646 w 1254"/>
                <a:gd name="T15" fmla="*/ 2147483646 h 888"/>
                <a:gd name="T16" fmla="*/ 2147483646 w 1254"/>
                <a:gd name="T17" fmla="*/ 2147483646 h 888"/>
                <a:gd name="T18" fmla="*/ 2147483646 w 1254"/>
                <a:gd name="T19" fmla="*/ 2147483646 h 888"/>
                <a:gd name="T20" fmla="*/ 2147483646 w 1254"/>
                <a:gd name="T21" fmla="*/ 2147483646 h 888"/>
                <a:gd name="T22" fmla="*/ 2147483646 w 1254"/>
                <a:gd name="T23" fmla="*/ 2147483646 h 888"/>
                <a:gd name="T24" fmla="*/ 2147483646 w 1254"/>
                <a:gd name="T25" fmla="*/ 2147483646 h 888"/>
                <a:gd name="T26" fmla="*/ 2147483646 w 1254"/>
                <a:gd name="T27" fmla="*/ 2147483646 h 888"/>
                <a:gd name="T28" fmla="*/ 2147483646 w 1254"/>
                <a:gd name="T29" fmla="*/ 2147483646 h 888"/>
                <a:gd name="T30" fmla="*/ 2147483646 w 1254"/>
                <a:gd name="T31" fmla="*/ 2147483646 h 888"/>
                <a:gd name="T32" fmla="*/ 2147483646 w 1254"/>
                <a:gd name="T33" fmla="*/ 2147483646 h 888"/>
                <a:gd name="T34" fmla="*/ 2147483646 w 1254"/>
                <a:gd name="T35" fmla="*/ 2147483646 h 888"/>
                <a:gd name="T36" fmla="*/ 2147483646 w 1254"/>
                <a:gd name="T37" fmla="*/ 2147483646 h 888"/>
                <a:gd name="T38" fmla="*/ 2147483646 w 1254"/>
                <a:gd name="T39" fmla="*/ 2147483646 h 888"/>
                <a:gd name="T40" fmla="*/ 2147483646 w 1254"/>
                <a:gd name="T41" fmla="*/ 2147483646 h 888"/>
                <a:gd name="T42" fmla="*/ 2147483646 w 1254"/>
                <a:gd name="T43" fmla="*/ 2147483646 h 888"/>
                <a:gd name="T44" fmla="*/ 2147483646 w 1254"/>
                <a:gd name="T45" fmla="*/ 2147483646 h 888"/>
                <a:gd name="T46" fmla="*/ 2147483646 w 1254"/>
                <a:gd name="T47" fmla="*/ 2147483646 h 888"/>
                <a:gd name="T48" fmla="*/ 2147483646 w 1254"/>
                <a:gd name="T49" fmla="*/ 2147483646 h 888"/>
                <a:gd name="T50" fmla="*/ 2147483646 w 1254"/>
                <a:gd name="T51" fmla="*/ 2147483646 h 888"/>
                <a:gd name="T52" fmla="*/ 2147483646 w 1254"/>
                <a:gd name="T53" fmla="*/ 2147483646 h 888"/>
                <a:gd name="T54" fmla="*/ 2147483646 w 1254"/>
                <a:gd name="T55" fmla="*/ 2147483646 h 888"/>
                <a:gd name="T56" fmla="*/ 2147483646 w 1254"/>
                <a:gd name="T57" fmla="*/ 2147483646 h 888"/>
                <a:gd name="T58" fmla="*/ 2147483646 w 1254"/>
                <a:gd name="T59" fmla="*/ 2147483646 h 888"/>
                <a:gd name="T60" fmla="*/ 0 w 1254"/>
                <a:gd name="T61" fmla="*/ 2147483646 h 888"/>
                <a:gd name="T62" fmla="*/ 0 w 1254"/>
                <a:gd name="T63" fmla="*/ 2147483646 h 888"/>
                <a:gd name="T64" fmla="*/ 2147483646 w 1254"/>
                <a:gd name="T65" fmla="*/ 2147483646 h 888"/>
                <a:gd name="T66" fmla="*/ 2147483646 w 1254"/>
                <a:gd name="T67" fmla="*/ 2147483646 h 888"/>
                <a:gd name="T68" fmla="*/ 2147483646 w 1254"/>
                <a:gd name="T69" fmla="*/ 2147483646 h 888"/>
                <a:gd name="T70" fmla="*/ 2147483646 w 1254"/>
                <a:gd name="T71" fmla="*/ 2147483646 h 888"/>
                <a:gd name="T72" fmla="*/ 2147483646 w 1254"/>
                <a:gd name="T73" fmla="*/ 2147483646 h 8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4"/>
                <a:gd name="T112" fmla="*/ 0 h 888"/>
                <a:gd name="T113" fmla="*/ 1254 w 1254"/>
                <a:gd name="T114" fmla="*/ 888 h 8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4" h="888">
                  <a:moveTo>
                    <a:pt x="24" y="66"/>
                  </a:moveTo>
                  <a:lnTo>
                    <a:pt x="582" y="12"/>
                  </a:lnTo>
                  <a:lnTo>
                    <a:pt x="648" y="6"/>
                  </a:lnTo>
                  <a:lnTo>
                    <a:pt x="702" y="0"/>
                  </a:lnTo>
                  <a:lnTo>
                    <a:pt x="1086" y="324"/>
                  </a:lnTo>
                  <a:lnTo>
                    <a:pt x="1092" y="360"/>
                  </a:lnTo>
                  <a:lnTo>
                    <a:pt x="1098" y="390"/>
                  </a:lnTo>
                  <a:lnTo>
                    <a:pt x="1128" y="402"/>
                  </a:lnTo>
                  <a:lnTo>
                    <a:pt x="1122" y="420"/>
                  </a:lnTo>
                  <a:lnTo>
                    <a:pt x="1164" y="456"/>
                  </a:lnTo>
                  <a:lnTo>
                    <a:pt x="1182" y="510"/>
                  </a:lnTo>
                  <a:lnTo>
                    <a:pt x="1194" y="522"/>
                  </a:lnTo>
                  <a:lnTo>
                    <a:pt x="1200" y="558"/>
                  </a:lnTo>
                  <a:lnTo>
                    <a:pt x="1242" y="588"/>
                  </a:lnTo>
                  <a:lnTo>
                    <a:pt x="1254" y="684"/>
                  </a:lnTo>
                  <a:lnTo>
                    <a:pt x="1206" y="708"/>
                  </a:lnTo>
                  <a:lnTo>
                    <a:pt x="1194" y="738"/>
                  </a:lnTo>
                  <a:lnTo>
                    <a:pt x="882" y="756"/>
                  </a:lnTo>
                  <a:lnTo>
                    <a:pt x="864" y="780"/>
                  </a:lnTo>
                  <a:lnTo>
                    <a:pt x="306" y="810"/>
                  </a:lnTo>
                  <a:lnTo>
                    <a:pt x="300" y="822"/>
                  </a:lnTo>
                  <a:lnTo>
                    <a:pt x="198" y="828"/>
                  </a:lnTo>
                  <a:lnTo>
                    <a:pt x="144" y="828"/>
                  </a:lnTo>
                  <a:lnTo>
                    <a:pt x="138" y="822"/>
                  </a:lnTo>
                  <a:lnTo>
                    <a:pt x="84" y="828"/>
                  </a:lnTo>
                  <a:lnTo>
                    <a:pt x="72" y="852"/>
                  </a:lnTo>
                  <a:lnTo>
                    <a:pt x="66" y="858"/>
                  </a:lnTo>
                  <a:lnTo>
                    <a:pt x="66" y="870"/>
                  </a:lnTo>
                  <a:lnTo>
                    <a:pt x="48" y="876"/>
                  </a:lnTo>
                  <a:lnTo>
                    <a:pt x="42" y="888"/>
                  </a:lnTo>
                  <a:lnTo>
                    <a:pt x="0" y="864"/>
                  </a:lnTo>
                  <a:lnTo>
                    <a:pt x="0" y="846"/>
                  </a:lnTo>
                  <a:lnTo>
                    <a:pt x="6" y="834"/>
                  </a:lnTo>
                  <a:lnTo>
                    <a:pt x="18" y="828"/>
                  </a:lnTo>
                  <a:lnTo>
                    <a:pt x="48" y="720"/>
                  </a:lnTo>
                  <a:lnTo>
                    <a:pt x="30" y="492"/>
                  </a:lnTo>
                  <a:lnTo>
                    <a:pt x="24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D85A410E-9CB3-4ACD-9EB0-9BDFDD2D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6238875"/>
              <a:ext cx="722312" cy="701675"/>
            </a:xfrm>
            <a:custGeom>
              <a:avLst/>
              <a:gdLst>
                <a:gd name="T0" fmla="*/ 2147483646 w 468"/>
                <a:gd name="T1" fmla="*/ 0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2147483646 w 468"/>
                <a:gd name="T11" fmla="*/ 2147483646 h 468"/>
                <a:gd name="T12" fmla="*/ 2147483646 w 468"/>
                <a:gd name="T13" fmla="*/ 2147483646 h 468"/>
                <a:gd name="T14" fmla="*/ 0 w 468"/>
                <a:gd name="T15" fmla="*/ 2147483646 h 468"/>
                <a:gd name="T16" fmla="*/ 0 w 468"/>
                <a:gd name="T17" fmla="*/ 2147483646 h 468"/>
                <a:gd name="T18" fmla="*/ 2147483646 w 468"/>
                <a:gd name="T19" fmla="*/ 2147483646 h 468"/>
                <a:gd name="T20" fmla="*/ 2147483646 w 468"/>
                <a:gd name="T21" fmla="*/ 2147483646 h 468"/>
                <a:gd name="T22" fmla="*/ 2147483646 w 468"/>
                <a:gd name="T23" fmla="*/ 2147483646 h 468"/>
                <a:gd name="T24" fmla="*/ 2147483646 w 468"/>
                <a:gd name="T25" fmla="*/ 2147483646 h 468"/>
                <a:gd name="T26" fmla="*/ 2147483646 w 468"/>
                <a:gd name="T27" fmla="*/ 2147483646 h 468"/>
                <a:gd name="T28" fmla="*/ 2147483646 w 468"/>
                <a:gd name="T29" fmla="*/ 2147483646 h 468"/>
                <a:gd name="T30" fmla="*/ 2147483646 w 468"/>
                <a:gd name="T31" fmla="*/ 2147483646 h 468"/>
                <a:gd name="T32" fmla="*/ 2147483646 w 468"/>
                <a:gd name="T33" fmla="*/ 2147483646 h 468"/>
                <a:gd name="T34" fmla="*/ 2147483646 w 468"/>
                <a:gd name="T35" fmla="*/ 2147483646 h 468"/>
                <a:gd name="T36" fmla="*/ 2147483646 w 468"/>
                <a:gd name="T37" fmla="*/ 2147483646 h 468"/>
                <a:gd name="T38" fmla="*/ 2147483646 w 468"/>
                <a:gd name="T39" fmla="*/ 2147483646 h 468"/>
                <a:gd name="T40" fmla="*/ 2147483646 w 468"/>
                <a:gd name="T41" fmla="*/ 2147483646 h 468"/>
                <a:gd name="T42" fmla="*/ 2147483646 w 468"/>
                <a:gd name="T43" fmla="*/ 2147483646 h 468"/>
                <a:gd name="T44" fmla="*/ 2147483646 w 468"/>
                <a:gd name="T45" fmla="*/ 2147483646 h 468"/>
                <a:gd name="T46" fmla="*/ 2147483646 w 468"/>
                <a:gd name="T47" fmla="*/ 2147483646 h 468"/>
                <a:gd name="T48" fmla="*/ 2147483646 w 468"/>
                <a:gd name="T49" fmla="*/ 2147483646 h 468"/>
                <a:gd name="T50" fmla="*/ 2147483646 w 468"/>
                <a:gd name="T51" fmla="*/ 2147483646 h 468"/>
                <a:gd name="T52" fmla="*/ 2147483646 w 468"/>
                <a:gd name="T53" fmla="*/ 2147483646 h 468"/>
                <a:gd name="T54" fmla="*/ 2147483646 w 468"/>
                <a:gd name="T55" fmla="*/ 2147483646 h 468"/>
                <a:gd name="T56" fmla="*/ 2147483646 w 468"/>
                <a:gd name="T57" fmla="*/ 2147483646 h 468"/>
                <a:gd name="T58" fmla="*/ 2147483646 w 468"/>
                <a:gd name="T59" fmla="*/ 2147483646 h 468"/>
                <a:gd name="T60" fmla="*/ 2147483646 w 468"/>
                <a:gd name="T61" fmla="*/ 2147483646 h 468"/>
                <a:gd name="T62" fmla="*/ 2147483646 w 468"/>
                <a:gd name="T63" fmla="*/ 2147483646 h 468"/>
                <a:gd name="T64" fmla="*/ 2147483646 w 468"/>
                <a:gd name="T65" fmla="*/ 2147483646 h 468"/>
                <a:gd name="T66" fmla="*/ 2147483646 w 468"/>
                <a:gd name="T67" fmla="*/ 2147483646 h 468"/>
                <a:gd name="T68" fmla="*/ 2147483646 w 468"/>
                <a:gd name="T69" fmla="*/ 2147483646 h 468"/>
                <a:gd name="T70" fmla="*/ 2147483646 w 468"/>
                <a:gd name="T71" fmla="*/ 2147483646 h 468"/>
                <a:gd name="T72" fmla="*/ 2147483646 w 468"/>
                <a:gd name="T73" fmla="*/ 0 h 4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8"/>
                <a:gd name="T112" fmla="*/ 0 h 468"/>
                <a:gd name="T113" fmla="*/ 468 w 468"/>
                <a:gd name="T114" fmla="*/ 468 h 4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8" h="468">
                  <a:moveTo>
                    <a:pt x="450" y="0"/>
                  </a:moveTo>
                  <a:lnTo>
                    <a:pt x="12" y="15"/>
                  </a:lnTo>
                  <a:lnTo>
                    <a:pt x="114" y="240"/>
                  </a:lnTo>
                  <a:lnTo>
                    <a:pt x="114" y="258"/>
                  </a:lnTo>
                  <a:lnTo>
                    <a:pt x="102" y="264"/>
                  </a:lnTo>
                  <a:lnTo>
                    <a:pt x="102" y="288"/>
                  </a:lnTo>
                  <a:lnTo>
                    <a:pt x="66" y="28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12" y="342"/>
                  </a:lnTo>
                  <a:lnTo>
                    <a:pt x="36" y="342"/>
                  </a:lnTo>
                  <a:lnTo>
                    <a:pt x="48" y="348"/>
                  </a:lnTo>
                  <a:lnTo>
                    <a:pt x="72" y="348"/>
                  </a:lnTo>
                  <a:lnTo>
                    <a:pt x="84" y="342"/>
                  </a:lnTo>
                  <a:lnTo>
                    <a:pt x="162" y="342"/>
                  </a:lnTo>
                  <a:lnTo>
                    <a:pt x="180" y="354"/>
                  </a:lnTo>
                  <a:lnTo>
                    <a:pt x="204" y="396"/>
                  </a:lnTo>
                  <a:lnTo>
                    <a:pt x="216" y="420"/>
                  </a:lnTo>
                  <a:lnTo>
                    <a:pt x="216" y="438"/>
                  </a:lnTo>
                  <a:lnTo>
                    <a:pt x="204" y="444"/>
                  </a:lnTo>
                  <a:lnTo>
                    <a:pt x="210" y="462"/>
                  </a:lnTo>
                  <a:lnTo>
                    <a:pt x="222" y="462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50"/>
                  </a:lnTo>
                  <a:lnTo>
                    <a:pt x="288" y="444"/>
                  </a:lnTo>
                  <a:lnTo>
                    <a:pt x="318" y="450"/>
                  </a:lnTo>
                  <a:lnTo>
                    <a:pt x="318" y="438"/>
                  </a:lnTo>
                  <a:lnTo>
                    <a:pt x="354" y="396"/>
                  </a:lnTo>
                  <a:lnTo>
                    <a:pt x="360" y="378"/>
                  </a:lnTo>
                  <a:lnTo>
                    <a:pt x="420" y="378"/>
                  </a:lnTo>
                  <a:lnTo>
                    <a:pt x="411" y="363"/>
                  </a:lnTo>
                  <a:lnTo>
                    <a:pt x="420" y="354"/>
                  </a:lnTo>
                  <a:lnTo>
                    <a:pt x="438" y="330"/>
                  </a:lnTo>
                  <a:lnTo>
                    <a:pt x="468" y="228"/>
                  </a:lnTo>
                  <a:lnTo>
                    <a:pt x="45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2C4CBD61-5B18-4EFE-9E97-09FFFDA41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6211888"/>
              <a:ext cx="465138" cy="530225"/>
            </a:xfrm>
            <a:custGeom>
              <a:avLst/>
              <a:gdLst>
                <a:gd name="T0" fmla="*/ 2147483646 w 300"/>
                <a:gd name="T1" fmla="*/ 2147483646 h 354"/>
                <a:gd name="T2" fmla="*/ 2147483646 w 300"/>
                <a:gd name="T3" fmla="*/ 2147483646 h 354"/>
                <a:gd name="T4" fmla="*/ 2147483646 w 300"/>
                <a:gd name="T5" fmla="*/ 2147483646 h 354"/>
                <a:gd name="T6" fmla="*/ 2147483646 w 300"/>
                <a:gd name="T7" fmla="*/ 2147483646 h 354"/>
                <a:gd name="T8" fmla="*/ 2147483646 w 300"/>
                <a:gd name="T9" fmla="*/ 2147483646 h 354"/>
                <a:gd name="T10" fmla="*/ 2147483646 w 300"/>
                <a:gd name="T11" fmla="*/ 2147483646 h 354"/>
                <a:gd name="T12" fmla="*/ 2147483646 w 300"/>
                <a:gd name="T13" fmla="*/ 2147483646 h 354"/>
                <a:gd name="T14" fmla="*/ 2147483646 w 300"/>
                <a:gd name="T15" fmla="*/ 2147483646 h 354"/>
                <a:gd name="T16" fmla="*/ 2147483646 w 300"/>
                <a:gd name="T17" fmla="*/ 0 h 354"/>
                <a:gd name="T18" fmla="*/ 0 w 300"/>
                <a:gd name="T19" fmla="*/ 2147483646 h 354"/>
                <a:gd name="T20" fmla="*/ 2147483646 w 300"/>
                <a:gd name="T21" fmla="*/ 2147483646 h 354"/>
                <a:gd name="T22" fmla="*/ 0 w 300"/>
                <a:gd name="T23" fmla="*/ 2147483646 h 354"/>
                <a:gd name="T24" fmla="*/ 2147483646 w 300"/>
                <a:gd name="T25" fmla="*/ 2147483646 h 354"/>
                <a:gd name="T26" fmla="*/ 2147483646 w 300"/>
                <a:gd name="T27" fmla="*/ 2147483646 h 354"/>
                <a:gd name="T28" fmla="*/ 2147483646 w 300"/>
                <a:gd name="T29" fmla="*/ 2147483646 h 354"/>
                <a:gd name="T30" fmla="*/ 2147483646 w 300"/>
                <a:gd name="T31" fmla="*/ 2147483646 h 354"/>
                <a:gd name="T32" fmla="*/ 2147483646 w 300"/>
                <a:gd name="T33" fmla="*/ 2147483646 h 354"/>
                <a:gd name="T34" fmla="*/ 2147483646 w 300"/>
                <a:gd name="T35" fmla="*/ 2147483646 h 354"/>
                <a:gd name="T36" fmla="*/ 2147483646 w 300"/>
                <a:gd name="T37" fmla="*/ 2147483646 h 354"/>
                <a:gd name="T38" fmla="*/ 2147483646 w 300"/>
                <a:gd name="T39" fmla="*/ 2147483646 h 354"/>
                <a:gd name="T40" fmla="*/ 2147483646 w 300"/>
                <a:gd name="T41" fmla="*/ 2147483646 h 354"/>
                <a:gd name="T42" fmla="*/ 2147483646 w 300"/>
                <a:gd name="T43" fmla="*/ 2147483646 h 354"/>
                <a:gd name="T44" fmla="*/ 2147483646 w 300"/>
                <a:gd name="T45" fmla="*/ 2147483646 h 354"/>
                <a:gd name="T46" fmla="*/ 2147483646 w 300"/>
                <a:gd name="T47" fmla="*/ 2147483646 h 354"/>
                <a:gd name="T48" fmla="*/ 2147483646 w 300"/>
                <a:gd name="T49" fmla="*/ 2147483646 h 354"/>
                <a:gd name="T50" fmla="*/ 2147483646 w 300"/>
                <a:gd name="T51" fmla="*/ 2147483646 h 354"/>
                <a:gd name="T52" fmla="*/ 2147483646 w 300"/>
                <a:gd name="T53" fmla="*/ 2147483646 h 354"/>
                <a:gd name="T54" fmla="*/ 2147483646 w 300"/>
                <a:gd name="T55" fmla="*/ 2147483646 h 354"/>
                <a:gd name="T56" fmla="*/ 2147483646 w 300"/>
                <a:gd name="T57" fmla="*/ 2147483646 h 354"/>
                <a:gd name="T58" fmla="*/ 2147483646 w 300"/>
                <a:gd name="T59" fmla="*/ 2147483646 h 354"/>
                <a:gd name="T60" fmla="*/ 2147483646 w 300"/>
                <a:gd name="T61" fmla="*/ 2147483646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0"/>
                <a:gd name="T94" fmla="*/ 0 h 354"/>
                <a:gd name="T95" fmla="*/ 300 w 300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0" h="354">
                  <a:moveTo>
                    <a:pt x="198" y="36"/>
                  </a:moveTo>
                  <a:lnTo>
                    <a:pt x="180" y="39"/>
                  </a:lnTo>
                  <a:lnTo>
                    <a:pt x="180" y="42"/>
                  </a:lnTo>
                  <a:lnTo>
                    <a:pt x="84" y="33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0" y="12"/>
                  </a:lnTo>
                  <a:lnTo>
                    <a:pt x="33" y="12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42" y="252"/>
                  </a:lnTo>
                  <a:lnTo>
                    <a:pt x="54" y="258"/>
                  </a:lnTo>
                  <a:lnTo>
                    <a:pt x="84" y="270"/>
                  </a:lnTo>
                  <a:lnTo>
                    <a:pt x="102" y="300"/>
                  </a:lnTo>
                  <a:lnTo>
                    <a:pt x="114" y="330"/>
                  </a:lnTo>
                  <a:lnTo>
                    <a:pt x="132" y="342"/>
                  </a:lnTo>
                  <a:lnTo>
                    <a:pt x="156" y="342"/>
                  </a:lnTo>
                  <a:lnTo>
                    <a:pt x="174" y="348"/>
                  </a:lnTo>
                  <a:lnTo>
                    <a:pt x="186" y="354"/>
                  </a:lnTo>
                  <a:lnTo>
                    <a:pt x="186" y="342"/>
                  </a:lnTo>
                  <a:lnTo>
                    <a:pt x="246" y="312"/>
                  </a:lnTo>
                  <a:lnTo>
                    <a:pt x="294" y="306"/>
                  </a:lnTo>
                  <a:lnTo>
                    <a:pt x="288" y="288"/>
                  </a:lnTo>
                  <a:lnTo>
                    <a:pt x="300" y="276"/>
                  </a:lnTo>
                  <a:lnTo>
                    <a:pt x="300" y="258"/>
                  </a:lnTo>
                  <a:lnTo>
                    <a:pt x="300" y="264"/>
                  </a:lnTo>
                  <a:lnTo>
                    <a:pt x="198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F22040EF-52F3-4C46-9AA2-7E40F49E9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6086475"/>
              <a:ext cx="668337" cy="450850"/>
            </a:xfrm>
            <a:custGeom>
              <a:avLst/>
              <a:gdLst>
                <a:gd name="T0" fmla="*/ 0 w 432"/>
                <a:gd name="T1" fmla="*/ 2147483646 h 300"/>
                <a:gd name="T2" fmla="*/ 2147483646 w 432"/>
                <a:gd name="T3" fmla="*/ 2147483646 h 300"/>
                <a:gd name="T4" fmla="*/ 2147483646 w 432"/>
                <a:gd name="T5" fmla="*/ 2147483646 h 300"/>
                <a:gd name="T6" fmla="*/ 2147483646 w 432"/>
                <a:gd name="T7" fmla="*/ 2147483646 h 300"/>
                <a:gd name="T8" fmla="*/ 2147483646 w 432"/>
                <a:gd name="T9" fmla="*/ 2147483646 h 300"/>
                <a:gd name="T10" fmla="*/ 2147483646 w 432"/>
                <a:gd name="T11" fmla="*/ 2147483646 h 300"/>
                <a:gd name="T12" fmla="*/ 2147483646 w 432"/>
                <a:gd name="T13" fmla="*/ 2147483646 h 300"/>
                <a:gd name="T14" fmla="*/ 2147483646 w 432"/>
                <a:gd name="T15" fmla="*/ 0 h 300"/>
                <a:gd name="T16" fmla="*/ 2147483646 w 432"/>
                <a:gd name="T17" fmla="*/ 2147483646 h 300"/>
                <a:gd name="T18" fmla="*/ 2147483646 w 432"/>
                <a:gd name="T19" fmla="*/ 2147483646 h 300"/>
                <a:gd name="T20" fmla="*/ 2147483646 w 432"/>
                <a:gd name="T21" fmla="*/ 2147483646 h 300"/>
                <a:gd name="T22" fmla="*/ 2147483646 w 432"/>
                <a:gd name="T23" fmla="*/ 2147483646 h 300"/>
                <a:gd name="T24" fmla="*/ 2147483646 w 432"/>
                <a:gd name="T25" fmla="*/ 2147483646 h 300"/>
                <a:gd name="T26" fmla="*/ 2147483646 w 432"/>
                <a:gd name="T27" fmla="*/ 2147483646 h 300"/>
                <a:gd name="T28" fmla="*/ 2147483646 w 432"/>
                <a:gd name="T29" fmla="*/ 2147483646 h 300"/>
                <a:gd name="T30" fmla="*/ 2147483646 w 432"/>
                <a:gd name="T31" fmla="*/ 2147483646 h 300"/>
                <a:gd name="T32" fmla="*/ 2147483646 w 432"/>
                <a:gd name="T33" fmla="*/ 2147483646 h 300"/>
                <a:gd name="T34" fmla="*/ 2147483646 w 432"/>
                <a:gd name="T35" fmla="*/ 2147483646 h 300"/>
                <a:gd name="T36" fmla="*/ 2147483646 w 432"/>
                <a:gd name="T37" fmla="*/ 2147483646 h 300"/>
                <a:gd name="T38" fmla="*/ 2147483646 w 432"/>
                <a:gd name="T39" fmla="*/ 2147483646 h 300"/>
                <a:gd name="T40" fmla="*/ 2147483646 w 432"/>
                <a:gd name="T41" fmla="*/ 2147483646 h 300"/>
                <a:gd name="T42" fmla="*/ 2147483646 w 432"/>
                <a:gd name="T43" fmla="*/ 2147483646 h 300"/>
                <a:gd name="T44" fmla="*/ 2147483646 w 432"/>
                <a:gd name="T45" fmla="*/ 2147483646 h 300"/>
                <a:gd name="T46" fmla="*/ 2147483646 w 432"/>
                <a:gd name="T47" fmla="*/ 2147483646 h 300"/>
                <a:gd name="T48" fmla="*/ 2147483646 w 432"/>
                <a:gd name="T49" fmla="*/ 2147483646 h 300"/>
                <a:gd name="T50" fmla="*/ 2147483646 w 432"/>
                <a:gd name="T51" fmla="*/ 2147483646 h 300"/>
                <a:gd name="T52" fmla="*/ 2147483646 w 432"/>
                <a:gd name="T53" fmla="*/ 2147483646 h 300"/>
                <a:gd name="T54" fmla="*/ 2147483646 w 432"/>
                <a:gd name="T55" fmla="*/ 2147483646 h 300"/>
                <a:gd name="T56" fmla="*/ 2147483646 w 432"/>
                <a:gd name="T57" fmla="*/ 2147483646 h 300"/>
                <a:gd name="T58" fmla="*/ 2147483646 w 432"/>
                <a:gd name="T59" fmla="*/ 2147483646 h 300"/>
                <a:gd name="T60" fmla="*/ 2147483646 w 432"/>
                <a:gd name="T61" fmla="*/ 2147483646 h 300"/>
                <a:gd name="T62" fmla="*/ 2147483646 w 432"/>
                <a:gd name="T63" fmla="*/ 2147483646 h 300"/>
                <a:gd name="T64" fmla="*/ 2147483646 w 432"/>
                <a:gd name="T65" fmla="*/ 2147483646 h 300"/>
                <a:gd name="T66" fmla="*/ 2147483646 w 432"/>
                <a:gd name="T67" fmla="*/ 2147483646 h 300"/>
                <a:gd name="T68" fmla="*/ 2147483646 w 432"/>
                <a:gd name="T69" fmla="*/ 2147483646 h 300"/>
                <a:gd name="T70" fmla="*/ 2147483646 w 432"/>
                <a:gd name="T71" fmla="*/ 2147483646 h 300"/>
                <a:gd name="T72" fmla="*/ 2147483646 w 432"/>
                <a:gd name="T73" fmla="*/ 2147483646 h 300"/>
                <a:gd name="T74" fmla="*/ 2147483646 w 432"/>
                <a:gd name="T75" fmla="*/ 2147483646 h 300"/>
                <a:gd name="T76" fmla="*/ 2147483646 w 432"/>
                <a:gd name="T77" fmla="*/ 2147483646 h 300"/>
                <a:gd name="T78" fmla="*/ 2147483646 w 432"/>
                <a:gd name="T79" fmla="*/ 2147483646 h 300"/>
                <a:gd name="T80" fmla="*/ 2147483646 w 432"/>
                <a:gd name="T81" fmla="*/ 2147483646 h 300"/>
                <a:gd name="T82" fmla="*/ 0 w 432"/>
                <a:gd name="T83" fmla="*/ 2147483646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300"/>
                <a:gd name="T128" fmla="*/ 432 w 432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300">
                  <a:moveTo>
                    <a:pt x="0" y="72"/>
                  </a:moveTo>
                  <a:lnTo>
                    <a:pt x="66" y="48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26" y="72"/>
                  </a:lnTo>
                  <a:lnTo>
                    <a:pt x="114" y="42"/>
                  </a:lnTo>
                  <a:lnTo>
                    <a:pt x="162" y="30"/>
                  </a:lnTo>
                  <a:lnTo>
                    <a:pt x="192" y="0"/>
                  </a:lnTo>
                  <a:lnTo>
                    <a:pt x="288" y="30"/>
                  </a:lnTo>
                  <a:lnTo>
                    <a:pt x="318" y="54"/>
                  </a:lnTo>
                  <a:lnTo>
                    <a:pt x="348" y="54"/>
                  </a:lnTo>
                  <a:lnTo>
                    <a:pt x="384" y="84"/>
                  </a:lnTo>
                  <a:lnTo>
                    <a:pt x="414" y="84"/>
                  </a:lnTo>
                  <a:lnTo>
                    <a:pt x="420" y="90"/>
                  </a:lnTo>
                  <a:lnTo>
                    <a:pt x="432" y="276"/>
                  </a:lnTo>
                  <a:lnTo>
                    <a:pt x="420" y="294"/>
                  </a:lnTo>
                  <a:lnTo>
                    <a:pt x="396" y="294"/>
                  </a:lnTo>
                  <a:lnTo>
                    <a:pt x="384" y="288"/>
                  </a:lnTo>
                  <a:lnTo>
                    <a:pt x="372" y="288"/>
                  </a:lnTo>
                  <a:lnTo>
                    <a:pt x="366" y="294"/>
                  </a:lnTo>
                  <a:lnTo>
                    <a:pt x="354" y="300"/>
                  </a:lnTo>
                  <a:lnTo>
                    <a:pt x="318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138" y="276"/>
                  </a:lnTo>
                  <a:lnTo>
                    <a:pt x="126" y="282"/>
                  </a:lnTo>
                  <a:lnTo>
                    <a:pt x="78" y="282"/>
                  </a:lnTo>
                  <a:lnTo>
                    <a:pt x="66" y="276"/>
                  </a:lnTo>
                  <a:lnTo>
                    <a:pt x="60" y="264"/>
                  </a:lnTo>
                  <a:lnTo>
                    <a:pt x="48" y="246"/>
                  </a:lnTo>
                  <a:lnTo>
                    <a:pt x="42" y="240"/>
                  </a:lnTo>
                  <a:lnTo>
                    <a:pt x="12" y="234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150"/>
                  </a:lnTo>
                  <a:lnTo>
                    <a:pt x="12" y="144"/>
                  </a:lnTo>
                  <a:lnTo>
                    <a:pt x="12" y="126"/>
                  </a:lnTo>
                  <a:lnTo>
                    <a:pt x="18" y="120"/>
                  </a:lnTo>
                  <a:lnTo>
                    <a:pt x="24" y="108"/>
                  </a:lnTo>
                  <a:lnTo>
                    <a:pt x="12" y="9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4FFCA638-E7ED-4B77-9C0C-04E966F17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6797675"/>
              <a:ext cx="371475" cy="333375"/>
            </a:xfrm>
            <a:custGeom>
              <a:avLst/>
              <a:gdLst>
                <a:gd name="T0" fmla="*/ 0 w 240"/>
                <a:gd name="T1" fmla="*/ 2147483646 h 222"/>
                <a:gd name="T2" fmla="*/ 2147483646 w 240"/>
                <a:gd name="T3" fmla="*/ 2147483646 h 222"/>
                <a:gd name="T4" fmla="*/ 2147483646 w 240"/>
                <a:gd name="T5" fmla="*/ 2147483646 h 222"/>
                <a:gd name="T6" fmla="*/ 2147483646 w 240"/>
                <a:gd name="T7" fmla="*/ 0 h 222"/>
                <a:gd name="T8" fmla="*/ 2147483646 w 240"/>
                <a:gd name="T9" fmla="*/ 2147483646 h 222"/>
                <a:gd name="T10" fmla="*/ 2147483646 w 240"/>
                <a:gd name="T11" fmla="*/ 2147483646 h 222"/>
                <a:gd name="T12" fmla="*/ 2147483646 w 240"/>
                <a:gd name="T13" fmla="*/ 2147483646 h 222"/>
                <a:gd name="T14" fmla="*/ 2147483646 w 240"/>
                <a:gd name="T15" fmla="*/ 2147483646 h 222"/>
                <a:gd name="T16" fmla="*/ 2147483646 w 240"/>
                <a:gd name="T17" fmla="*/ 2147483646 h 222"/>
                <a:gd name="T18" fmla="*/ 2147483646 w 240"/>
                <a:gd name="T19" fmla="*/ 2147483646 h 222"/>
                <a:gd name="T20" fmla="*/ 2147483646 w 240"/>
                <a:gd name="T21" fmla="*/ 2147483646 h 222"/>
                <a:gd name="T22" fmla="*/ 2147483646 w 240"/>
                <a:gd name="T23" fmla="*/ 2147483646 h 222"/>
                <a:gd name="T24" fmla="*/ 2147483646 w 240"/>
                <a:gd name="T25" fmla="*/ 2147483646 h 222"/>
                <a:gd name="T26" fmla="*/ 2147483646 w 240"/>
                <a:gd name="T27" fmla="*/ 2147483646 h 222"/>
                <a:gd name="T28" fmla="*/ 2147483646 w 240"/>
                <a:gd name="T29" fmla="*/ 2147483646 h 222"/>
                <a:gd name="T30" fmla="*/ 2147483646 w 240"/>
                <a:gd name="T31" fmla="*/ 2147483646 h 222"/>
                <a:gd name="T32" fmla="*/ 2147483646 w 240"/>
                <a:gd name="T33" fmla="*/ 2147483646 h 222"/>
                <a:gd name="T34" fmla="*/ 2147483646 w 240"/>
                <a:gd name="T35" fmla="*/ 2147483646 h 222"/>
                <a:gd name="T36" fmla="*/ 2147483646 w 240"/>
                <a:gd name="T37" fmla="*/ 2147483646 h 222"/>
                <a:gd name="T38" fmla="*/ 2147483646 w 240"/>
                <a:gd name="T39" fmla="*/ 2147483646 h 222"/>
                <a:gd name="T40" fmla="*/ 2147483646 w 240"/>
                <a:gd name="T41" fmla="*/ 2147483646 h 222"/>
                <a:gd name="T42" fmla="*/ 2147483646 w 240"/>
                <a:gd name="T43" fmla="*/ 2147483646 h 222"/>
                <a:gd name="T44" fmla="*/ 2147483646 w 240"/>
                <a:gd name="T45" fmla="*/ 2147483646 h 222"/>
                <a:gd name="T46" fmla="*/ 2147483646 w 240"/>
                <a:gd name="T47" fmla="*/ 2147483646 h 222"/>
                <a:gd name="T48" fmla="*/ 2147483646 w 240"/>
                <a:gd name="T49" fmla="*/ 2147483646 h 222"/>
                <a:gd name="T50" fmla="*/ 2147483646 w 240"/>
                <a:gd name="T51" fmla="*/ 2147483646 h 222"/>
                <a:gd name="T52" fmla="*/ 2147483646 w 240"/>
                <a:gd name="T53" fmla="*/ 2147483646 h 222"/>
                <a:gd name="T54" fmla="*/ 2147483646 w 240"/>
                <a:gd name="T55" fmla="*/ 2147483646 h 222"/>
                <a:gd name="T56" fmla="*/ 2147483646 w 240"/>
                <a:gd name="T57" fmla="*/ 2147483646 h 222"/>
                <a:gd name="T58" fmla="*/ 2147483646 w 240"/>
                <a:gd name="T59" fmla="*/ 2147483646 h 222"/>
                <a:gd name="T60" fmla="*/ 2147483646 w 240"/>
                <a:gd name="T61" fmla="*/ 2147483646 h 222"/>
                <a:gd name="T62" fmla="*/ 2147483646 w 240"/>
                <a:gd name="T63" fmla="*/ 2147483646 h 222"/>
                <a:gd name="T64" fmla="*/ 2147483646 w 240"/>
                <a:gd name="T65" fmla="*/ 2147483646 h 222"/>
                <a:gd name="T66" fmla="*/ 2147483646 w 240"/>
                <a:gd name="T67" fmla="*/ 2147483646 h 222"/>
                <a:gd name="T68" fmla="*/ 2147483646 w 240"/>
                <a:gd name="T69" fmla="*/ 2147483646 h 222"/>
                <a:gd name="T70" fmla="*/ 2147483646 w 240"/>
                <a:gd name="T71" fmla="*/ 2147483646 h 222"/>
                <a:gd name="T72" fmla="*/ 2147483646 w 240"/>
                <a:gd name="T73" fmla="*/ 2147483646 h 222"/>
                <a:gd name="T74" fmla="*/ 2147483646 w 240"/>
                <a:gd name="T75" fmla="*/ 2147483646 h 222"/>
                <a:gd name="T76" fmla="*/ 2147483646 w 240"/>
                <a:gd name="T77" fmla="*/ 2147483646 h 222"/>
                <a:gd name="T78" fmla="*/ 2147483646 w 240"/>
                <a:gd name="T79" fmla="*/ 2147483646 h 222"/>
                <a:gd name="T80" fmla="*/ 2147483646 w 240"/>
                <a:gd name="T81" fmla="*/ 2147483646 h 222"/>
                <a:gd name="T82" fmla="*/ 2147483646 w 240"/>
                <a:gd name="T83" fmla="*/ 2147483646 h 222"/>
                <a:gd name="T84" fmla="*/ 2147483646 w 240"/>
                <a:gd name="T85" fmla="*/ 2147483646 h 222"/>
                <a:gd name="T86" fmla="*/ 0 w 240"/>
                <a:gd name="T87" fmla="*/ 2147483646 h 222"/>
                <a:gd name="T88" fmla="*/ 0 w 240"/>
                <a:gd name="T89" fmla="*/ 2147483646 h 222"/>
                <a:gd name="T90" fmla="*/ 0 w 240"/>
                <a:gd name="T91" fmla="*/ 2147483646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2"/>
                <a:gd name="T140" fmla="*/ 240 w 24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2">
                  <a:moveTo>
                    <a:pt x="0" y="66"/>
                  </a:moveTo>
                  <a:lnTo>
                    <a:pt x="36" y="24"/>
                  </a:lnTo>
                  <a:lnTo>
                    <a:pt x="36" y="6"/>
                  </a:lnTo>
                  <a:lnTo>
                    <a:pt x="102" y="0"/>
                  </a:lnTo>
                  <a:lnTo>
                    <a:pt x="144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62" y="66"/>
                  </a:lnTo>
                  <a:lnTo>
                    <a:pt x="180" y="66"/>
                  </a:lnTo>
                  <a:lnTo>
                    <a:pt x="186" y="78"/>
                  </a:lnTo>
                  <a:lnTo>
                    <a:pt x="198" y="72"/>
                  </a:lnTo>
                  <a:lnTo>
                    <a:pt x="192" y="78"/>
                  </a:lnTo>
                  <a:lnTo>
                    <a:pt x="198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22" y="102"/>
                  </a:lnTo>
                  <a:lnTo>
                    <a:pt x="240" y="114"/>
                  </a:lnTo>
                  <a:lnTo>
                    <a:pt x="234" y="126"/>
                  </a:lnTo>
                  <a:lnTo>
                    <a:pt x="210" y="168"/>
                  </a:lnTo>
                  <a:lnTo>
                    <a:pt x="216" y="186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22"/>
                  </a:lnTo>
                  <a:lnTo>
                    <a:pt x="174" y="216"/>
                  </a:lnTo>
                  <a:lnTo>
                    <a:pt x="162" y="204"/>
                  </a:lnTo>
                  <a:lnTo>
                    <a:pt x="150" y="204"/>
                  </a:lnTo>
                  <a:lnTo>
                    <a:pt x="138" y="198"/>
                  </a:lnTo>
                  <a:lnTo>
                    <a:pt x="132" y="192"/>
                  </a:lnTo>
                  <a:lnTo>
                    <a:pt x="132" y="186"/>
                  </a:lnTo>
                  <a:lnTo>
                    <a:pt x="114" y="168"/>
                  </a:lnTo>
                  <a:lnTo>
                    <a:pt x="114" y="162"/>
                  </a:lnTo>
                  <a:lnTo>
                    <a:pt x="96" y="144"/>
                  </a:lnTo>
                  <a:lnTo>
                    <a:pt x="84" y="138"/>
                  </a:lnTo>
                  <a:lnTo>
                    <a:pt x="66" y="13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4D6026F5-DAA3-4CD4-9667-FF8B5922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6608763"/>
              <a:ext cx="1779587" cy="519112"/>
            </a:xfrm>
            <a:custGeom>
              <a:avLst/>
              <a:gdLst>
                <a:gd name="T0" fmla="*/ 2147483646 w 1152"/>
                <a:gd name="T1" fmla="*/ 2147483646 h 345"/>
                <a:gd name="T2" fmla="*/ 2147483646 w 1152"/>
                <a:gd name="T3" fmla="*/ 2147483646 h 345"/>
                <a:gd name="T4" fmla="*/ 2147483646 w 1152"/>
                <a:gd name="T5" fmla="*/ 2147483646 h 345"/>
                <a:gd name="T6" fmla="*/ 2147483646 w 1152"/>
                <a:gd name="T7" fmla="*/ 2147483646 h 345"/>
                <a:gd name="T8" fmla="*/ 2147483646 w 1152"/>
                <a:gd name="T9" fmla="*/ 0 h 345"/>
                <a:gd name="T10" fmla="*/ 2147483646 w 1152"/>
                <a:gd name="T11" fmla="*/ 2147483646 h 345"/>
                <a:gd name="T12" fmla="*/ 2147483646 w 1152"/>
                <a:gd name="T13" fmla="*/ 2147483646 h 345"/>
                <a:gd name="T14" fmla="*/ 2147483646 w 1152"/>
                <a:gd name="T15" fmla="*/ 2147483646 h 345"/>
                <a:gd name="T16" fmla="*/ 2147483646 w 1152"/>
                <a:gd name="T17" fmla="*/ 2147483646 h 345"/>
                <a:gd name="T18" fmla="*/ 2147483646 w 1152"/>
                <a:gd name="T19" fmla="*/ 2147483646 h 345"/>
                <a:gd name="T20" fmla="*/ 2147483646 w 1152"/>
                <a:gd name="T21" fmla="*/ 2147483646 h 345"/>
                <a:gd name="T22" fmla="*/ 2147483646 w 1152"/>
                <a:gd name="T23" fmla="*/ 2147483646 h 345"/>
                <a:gd name="T24" fmla="*/ 2147483646 w 1152"/>
                <a:gd name="T25" fmla="*/ 2147483646 h 345"/>
                <a:gd name="T26" fmla="*/ 2147483646 w 1152"/>
                <a:gd name="T27" fmla="*/ 2147483646 h 345"/>
                <a:gd name="T28" fmla="*/ 2147483646 w 1152"/>
                <a:gd name="T29" fmla="*/ 2147483646 h 345"/>
                <a:gd name="T30" fmla="*/ 2147483646 w 1152"/>
                <a:gd name="T31" fmla="*/ 2147483646 h 345"/>
                <a:gd name="T32" fmla="*/ 2147483646 w 1152"/>
                <a:gd name="T33" fmla="*/ 2147483646 h 345"/>
                <a:gd name="T34" fmla="*/ 2147483646 w 1152"/>
                <a:gd name="T35" fmla="*/ 2147483646 h 345"/>
                <a:gd name="T36" fmla="*/ 2147483646 w 1152"/>
                <a:gd name="T37" fmla="*/ 2147483646 h 345"/>
                <a:gd name="T38" fmla="*/ 2147483646 w 1152"/>
                <a:gd name="T39" fmla="*/ 2147483646 h 345"/>
                <a:gd name="T40" fmla="*/ 2147483646 w 1152"/>
                <a:gd name="T41" fmla="*/ 2147483646 h 345"/>
                <a:gd name="T42" fmla="*/ 2147483646 w 1152"/>
                <a:gd name="T43" fmla="*/ 2147483646 h 345"/>
                <a:gd name="T44" fmla="*/ 2147483646 w 1152"/>
                <a:gd name="T45" fmla="*/ 2147483646 h 345"/>
                <a:gd name="T46" fmla="*/ 2147483646 w 1152"/>
                <a:gd name="T47" fmla="*/ 2147483646 h 345"/>
                <a:gd name="T48" fmla="*/ 2147483646 w 1152"/>
                <a:gd name="T49" fmla="*/ 2147483646 h 345"/>
                <a:gd name="T50" fmla="*/ 2147483646 w 1152"/>
                <a:gd name="T51" fmla="*/ 2147483646 h 345"/>
                <a:gd name="T52" fmla="*/ 2147483646 w 1152"/>
                <a:gd name="T53" fmla="*/ 2147483646 h 345"/>
                <a:gd name="T54" fmla="*/ 2147483646 w 1152"/>
                <a:gd name="T55" fmla="*/ 2147483646 h 345"/>
                <a:gd name="T56" fmla="*/ 2147483646 w 1152"/>
                <a:gd name="T57" fmla="*/ 2147483646 h 345"/>
                <a:gd name="T58" fmla="*/ 2147483646 w 1152"/>
                <a:gd name="T59" fmla="*/ 2147483646 h 345"/>
                <a:gd name="T60" fmla="*/ 2147483646 w 1152"/>
                <a:gd name="T61" fmla="*/ 2147483646 h 345"/>
                <a:gd name="T62" fmla="*/ 2147483646 w 1152"/>
                <a:gd name="T63" fmla="*/ 2147483646 h 345"/>
                <a:gd name="T64" fmla="*/ 2147483646 w 1152"/>
                <a:gd name="T65" fmla="*/ 2147483646 h 345"/>
                <a:gd name="T66" fmla="*/ 2147483646 w 1152"/>
                <a:gd name="T67" fmla="*/ 2147483646 h 345"/>
                <a:gd name="T68" fmla="*/ 2147483646 w 1152"/>
                <a:gd name="T69" fmla="*/ 2147483646 h 345"/>
                <a:gd name="T70" fmla="*/ 2147483646 w 1152"/>
                <a:gd name="T71" fmla="*/ 2147483646 h 345"/>
                <a:gd name="T72" fmla="*/ 2147483646 w 1152"/>
                <a:gd name="T73" fmla="*/ 2147483646 h 345"/>
                <a:gd name="T74" fmla="*/ 0 w 1152"/>
                <a:gd name="T75" fmla="*/ 2147483646 h 345"/>
                <a:gd name="T76" fmla="*/ 2147483646 w 1152"/>
                <a:gd name="T77" fmla="*/ 2147483646 h 345"/>
                <a:gd name="T78" fmla="*/ 2147483646 w 1152"/>
                <a:gd name="T79" fmla="*/ 2147483646 h 345"/>
                <a:gd name="T80" fmla="*/ 2147483646 w 1152"/>
                <a:gd name="T81" fmla="*/ 2147483646 h 345"/>
                <a:gd name="T82" fmla="*/ 2147483646 w 1152"/>
                <a:gd name="T83" fmla="*/ 2147483646 h 345"/>
                <a:gd name="T84" fmla="*/ 2147483646 w 1152"/>
                <a:gd name="T85" fmla="*/ 2147483646 h 345"/>
                <a:gd name="T86" fmla="*/ 2147483646 w 1152"/>
                <a:gd name="T87" fmla="*/ 2147483646 h 345"/>
                <a:gd name="T88" fmla="*/ 2147483646 w 1152"/>
                <a:gd name="T89" fmla="*/ 2147483646 h 345"/>
                <a:gd name="T90" fmla="*/ 2147483646 w 1152"/>
                <a:gd name="T91" fmla="*/ 2147483646 h 345"/>
                <a:gd name="T92" fmla="*/ 2147483646 w 1152"/>
                <a:gd name="T93" fmla="*/ 2147483646 h 345"/>
                <a:gd name="T94" fmla="*/ 2147483646 w 1152"/>
                <a:gd name="T95" fmla="*/ 2147483646 h 345"/>
                <a:gd name="T96" fmla="*/ 2147483646 w 1152"/>
                <a:gd name="T97" fmla="*/ 2147483646 h 3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2"/>
                <a:gd name="T148" fmla="*/ 0 h 345"/>
                <a:gd name="T149" fmla="*/ 1152 w 1152"/>
                <a:gd name="T150" fmla="*/ 345 h 3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2" h="345">
                  <a:moveTo>
                    <a:pt x="264" y="72"/>
                  </a:moveTo>
                  <a:lnTo>
                    <a:pt x="834" y="42"/>
                  </a:lnTo>
                  <a:lnTo>
                    <a:pt x="834" y="18"/>
                  </a:lnTo>
                  <a:lnTo>
                    <a:pt x="846" y="18"/>
                  </a:lnTo>
                  <a:lnTo>
                    <a:pt x="1152" y="0"/>
                  </a:lnTo>
                  <a:lnTo>
                    <a:pt x="1146" y="18"/>
                  </a:lnTo>
                  <a:lnTo>
                    <a:pt x="1146" y="24"/>
                  </a:lnTo>
                  <a:lnTo>
                    <a:pt x="1122" y="48"/>
                  </a:lnTo>
                  <a:lnTo>
                    <a:pt x="1116" y="78"/>
                  </a:lnTo>
                  <a:lnTo>
                    <a:pt x="1122" y="120"/>
                  </a:lnTo>
                  <a:lnTo>
                    <a:pt x="1128" y="138"/>
                  </a:lnTo>
                  <a:lnTo>
                    <a:pt x="1122" y="162"/>
                  </a:lnTo>
                  <a:lnTo>
                    <a:pt x="1134" y="180"/>
                  </a:lnTo>
                  <a:lnTo>
                    <a:pt x="1128" y="204"/>
                  </a:lnTo>
                  <a:lnTo>
                    <a:pt x="1122" y="222"/>
                  </a:lnTo>
                  <a:lnTo>
                    <a:pt x="1104" y="234"/>
                  </a:lnTo>
                  <a:lnTo>
                    <a:pt x="1110" y="246"/>
                  </a:lnTo>
                  <a:lnTo>
                    <a:pt x="1098" y="258"/>
                  </a:lnTo>
                  <a:lnTo>
                    <a:pt x="1092" y="276"/>
                  </a:lnTo>
                  <a:lnTo>
                    <a:pt x="1074" y="282"/>
                  </a:lnTo>
                  <a:lnTo>
                    <a:pt x="1062" y="276"/>
                  </a:lnTo>
                  <a:lnTo>
                    <a:pt x="168" y="345"/>
                  </a:lnTo>
                  <a:lnTo>
                    <a:pt x="150" y="330"/>
                  </a:lnTo>
                  <a:lnTo>
                    <a:pt x="132" y="324"/>
                  </a:lnTo>
                  <a:lnTo>
                    <a:pt x="120" y="324"/>
                  </a:lnTo>
                  <a:lnTo>
                    <a:pt x="108" y="321"/>
                  </a:lnTo>
                  <a:lnTo>
                    <a:pt x="72" y="312"/>
                  </a:lnTo>
                  <a:lnTo>
                    <a:pt x="66" y="294"/>
                  </a:lnTo>
                  <a:lnTo>
                    <a:pt x="96" y="240"/>
                  </a:lnTo>
                  <a:lnTo>
                    <a:pt x="84" y="228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30" y="192"/>
                  </a:lnTo>
                  <a:lnTo>
                    <a:pt x="18" y="192"/>
                  </a:lnTo>
                  <a:lnTo>
                    <a:pt x="12" y="168"/>
                  </a:lnTo>
                  <a:lnTo>
                    <a:pt x="0" y="150"/>
                  </a:lnTo>
                  <a:lnTo>
                    <a:pt x="6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6" y="111"/>
                  </a:lnTo>
                  <a:lnTo>
                    <a:pt x="42" y="96"/>
                  </a:lnTo>
                  <a:lnTo>
                    <a:pt x="60" y="84"/>
                  </a:lnTo>
                  <a:lnTo>
                    <a:pt x="96" y="81"/>
                  </a:lnTo>
                  <a:lnTo>
                    <a:pt x="99" y="90"/>
                  </a:lnTo>
                  <a:lnTo>
                    <a:pt x="174" y="87"/>
                  </a:lnTo>
                  <a:lnTo>
                    <a:pt x="258" y="84"/>
                  </a:lnTo>
                  <a:lnTo>
                    <a:pt x="264" y="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1F3AB3A3-E83B-4344-BAF1-49A3CAD96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7021513"/>
              <a:ext cx="936625" cy="585787"/>
            </a:xfrm>
            <a:custGeom>
              <a:avLst/>
              <a:gdLst>
                <a:gd name="T0" fmla="*/ 0 w 606"/>
                <a:gd name="T1" fmla="*/ 2147483646 h 390"/>
                <a:gd name="T2" fmla="*/ 2147483646 w 606"/>
                <a:gd name="T3" fmla="*/ 2147483646 h 390"/>
                <a:gd name="T4" fmla="*/ 2147483646 w 606"/>
                <a:gd name="T5" fmla="*/ 2147483646 h 390"/>
                <a:gd name="T6" fmla="*/ 2147483646 w 606"/>
                <a:gd name="T7" fmla="*/ 2147483646 h 390"/>
                <a:gd name="T8" fmla="*/ 2147483646 w 606"/>
                <a:gd name="T9" fmla="*/ 2147483646 h 390"/>
                <a:gd name="T10" fmla="*/ 2147483646 w 606"/>
                <a:gd name="T11" fmla="*/ 2147483646 h 390"/>
                <a:gd name="T12" fmla="*/ 2147483646 w 606"/>
                <a:gd name="T13" fmla="*/ 2147483646 h 390"/>
                <a:gd name="T14" fmla="*/ 2147483646 w 606"/>
                <a:gd name="T15" fmla="*/ 2147483646 h 390"/>
                <a:gd name="T16" fmla="*/ 2147483646 w 606"/>
                <a:gd name="T17" fmla="*/ 2147483646 h 390"/>
                <a:gd name="T18" fmla="*/ 2147483646 w 606"/>
                <a:gd name="T19" fmla="*/ 2147483646 h 390"/>
                <a:gd name="T20" fmla="*/ 2147483646 w 606"/>
                <a:gd name="T21" fmla="*/ 2147483646 h 390"/>
                <a:gd name="T22" fmla="*/ 2147483646 w 606"/>
                <a:gd name="T23" fmla="*/ 2147483646 h 390"/>
                <a:gd name="T24" fmla="*/ 2147483646 w 606"/>
                <a:gd name="T25" fmla="*/ 2147483646 h 390"/>
                <a:gd name="T26" fmla="*/ 2147483646 w 606"/>
                <a:gd name="T27" fmla="*/ 2147483646 h 390"/>
                <a:gd name="T28" fmla="*/ 2147483646 w 606"/>
                <a:gd name="T29" fmla="*/ 2147483646 h 390"/>
                <a:gd name="T30" fmla="*/ 2147483646 w 606"/>
                <a:gd name="T31" fmla="*/ 2147483646 h 390"/>
                <a:gd name="T32" fmla="*/ 2147483646 w 606"/>
                <a:gd name="T33" fmla="*/ 2147483646 h 390"/>
                <a:gd name="T34" fmla="*/ 2147483646 w 606"/>
                <a:gd name="T35" fmla="*/ 2147483646 h 390"/>
                <a:gd name="T36" fmla="*/ 2147483646 w 606"/>
                <a:gd name="T37" fmla="*/ 2147483646 h 390"/>
                <a:gd name="T38" fmla="*/ 2147483646 w 606"/>
                <a:gd name="T39" fmla="*/ 2147483646 h 390"/>
                <a:gd name="T40" fmla="*/ 2147483646 w 606"/>
                <a:gd name="T41" fmla="*/ 0 h 390"/>
                <a:gd name="T42" fmla="*/ 0 w 606"/>
                <a:gd name="T43" fmla="*/ 2147483646 h 3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6"/>
                <a:gd name="T67" fmla="*/ 0 h 390"/>
                <a:gd name="T68" fmla="*/ 606 w 606"/>
                <a:gd name="T69" fmla="*/ 390 h 3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6" h="390">
                  <a:moveTo>
                    <a:pt x="0" y="36"/>
                  </a:moveTo>
                  <a:lnTo>
                    <a:pt x="12" y="198"/>
                  </a:lnTo>
                  <a:lnTo>
                    <a:pt x="6" y="198"/>
                  </a:lnTo>
                  <a:lnTo>
                    <a:pt x="18" y="390"/>
                  </a:lnTo>
                  <a:lnTo>
                    <a:pt x="516" y="306"/>
                  </a:lnTo>
                  <a:lnTo>
                    <a:pt x="528" y="300"/>
                  </a:lnTo>
                  <a:lnTo>
                    <a:pt x="558" y="306"/>
                  </a:lnTo>
                  <a:lnTo>
                    <a:pt x="582" y="294"/>
                  </a:lnTo>
                  <a:lnTo>
                    <a:pt x="588" y="276"/>
                  </a:lnTo>
                  <a:lnTo>
                    <a:pt x="588" y="264"/>
                  </a:lnTo>
                  <a:lnTo>
                    <a:pt x="606" y="240"/>
                  </a:lnTo>
                  <a:lnTo>
                    <a:pt x="600" y="210"/>
                  </a:lnTo>
                  <a:lnTo>
                    <a:pt x="600" y="192"/>
                  </a:lnTo>
                  <a:lnTo>
                    <a:pt x="576" y="168"/>
                  </a:lnTo>
                  <a:lnTo>
                    <a:pt x="528" y="168"/>
                  </a:lnTo>
                  <a:lnTo>
                    <a:pt x="510" y="156"/>
                  </a:lnTo>
                  <a:lnTo>
                    <a:pt x="510" y="78"/>
                  </a:lnTo>
                  <a:lnTo>
                    <a:pt x="486" y="54"/>
                  </a:lnTo>
                  <a:lnTo>
                    <a:pt x="498" y="36"/>
                  </a:lnTo>
                  <a:lnTo>
                    <a:pt x="498" y="6"/>
                  </a:lnTo>
                  <a:lnTo>
                    <a:pt x="48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81627BCD-39C2-4B56-9933-9B3AAE5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044" y="2363574"/>
              <a:ext cx="3095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LASSEN</a:t>
              </a:r>
            </a:p>
          </p:txBody>
        </p:sp>
        <p:sp>
          <p:nvSpPr>
            <p:cNvPr id="67" name="Rectangle 63">
              <a:extLst>
                <a:ext uri="{FF2B5EF4-FFF2-40B4-BE49-F238E27FC236}">
                  <a16:creationId xmlns:a16="http://schemas.microsoft.com/office/drawing/2014/main" id="{648354B3-EEC1-4CAB-B642-613988289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3125788"/>
              <a:ext cx="288925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SIERRA</a:t>
              </a:r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4D8407F6-4DAE-4BE4-A58D-564D7F88C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2765425"/>
              <a:ext cx="359753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TEHAMA</a:t>
              </a:r>
            </a:p>
          </p:txBody>
        </p:sp>
        <p:sp>
          <p:nvSpPr>
            <p:cNvPr id="69" name="Rectangle 65">
              <a:extLst>
                <a:ext uri="{FF2B5EF4-FFF2-40B4-BE49-F238E27FC236}">
                  <a16:creationId xmlns:a16="http://schemas.microsoft.com/office/drawing/2014/main" id="{7A14E142-2AF1-4015-BDB2-65403B6F0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577" y="1763714"/>
              <a:ext cx="2921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MODOC</a:t>
              </a:r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97BF33CB-B3F0-46D0-B601-8FCEAE2BC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2819400"/>
              <a:ext cx="32226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PLUMAS</a:t>
              </a:r>
            </a:p>
          </p:txBody>
        </p:sp>
        <p:sp>
          <p:nvSpPr>
            <p:cNvPr id="71" name="Rectangle 67">
              <a:extLst>
                <a:ext uri="{FF2B5EF4-FFF2-40B4-BE49-F238E27FC236}">
                  <a16:creationId xmlns:a16="http://schemas.microsoft.com/office/drawing/2014/main" id="{B8796DD8-9C0F-415B-B263-E3575F916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788" y="3251200"/>
              <a:ext cx="3238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NEVADA</a:t>
              </a:r>
            </a:p>
          </p:txBody>
        </p:sp>
        <p:sp>
          <p:nvSpPr>
            <p:cNvPr id="72" name="Rectangle 68">
              <a:extLst>
                <a:ext uri="{FF2B5EF4-FFF2-40B4-BE49-F238E27FC236}">
                  <a16:creationId xmlns:a16="http://schemas.microsoft.com/office/drawing/2014/main" id="{FB87CFF2-826B-4FB4-8290-68F26A192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013" y="3648075"/>
              <a:ext cx="45720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DORADO</a:t>
              </a:r>
            </a:p>
          </p:txBody>
        </p:sp>
        <p:sp>
          <p:nvSpPr>
            <p:cNvPr id="73" name="Rectangle 69">
              <a:extLst>
                <a:ext uri="{FF2B5EF4-FFF2-40B4-BE49-F238E27FC236}">
                  <a16:creationId xmlns:a16="http://schemas.microsoft.com/office/drawing/2014/main" id="{36760650-C9FC-43AE-8060-6F39B2457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507" y="1771650"/>
              <a:ext cx="36353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SISKIYOU</a:t>
              </a:r>
            </a:p>
          </p:txBody>
        </p:sp>
        <p:sp>
          <p:nvSpPr>
            <p:cNvPr id="74" name="Rectangle 70">
              <a:extLst>
                <a:ext uri="{FF2B5EF4-FFF2-40B4-BE49-F238E27FC236}">
                  <a16:creationId xmlns:a16="http://schemas.microsoft.com/office/drawing/2014/main" id="{F056A872-0D01-4948-8137-CD46B5A25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537" y="1690377"/>
              <a:ext cx="439737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 NORTE</a:t>
              </a:r>
            </a:p>
          </p:txBody>
        </p:sp>
        <p:sp>
          <p:nvSpPr>
            <p:cNvPr id="75" name="Rectangle 71">
              <a:extLst>
                <a:ext uri="{FF2B5EF4-FFF2-40B4-BE49-F238E27FC236}">
                  <a16:creationId xmlns:a16="http://schemas.microsoft.com/office/drawing/2014/main" id="{F738FB4E-6463-4C89-9B43-A912705DB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499" y="2362200"/>
              <a:ext cx="3603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TRINITY</a:t>
              </a:r>
            </a:p>
          </p:txBody>
        </p:sp>
        <p:sp>
          <p:nvSpPr>
            <p:cNvPr id="76" name="Rectangle 72">
              <a:extLst>
                <a:ext uri="{FF2B5EF4-FFF2-40B4-BE49-F238E27FC236}">
                  <a16:creationId xmlns:a16="http://schemas.microsoft.com/office/drawing/2014/main" id="{1BCF8E82-B0BB-4EB6-B899-A96F4667A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3090863"/>
              <a:ext cx="2540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BUTTE</a:t>
              </a:r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6621329E-F42E-448D-BFDF-678221CCF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3441700"/>
              <a:ext cx="207962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LAKE</a:t>
              </a: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90CED6ED-6903-4383-8DEA-E101DA5A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2266950"/>
              <a:ext cx="3143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SHASTA</a:t>
              </a:r>
            </a:p>
          </p:txBody>
        </p:sp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5801E427-9173-4784-99C6-4C967552E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275" y="3792538"/>
              <a:ext cx="217488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NAPA</a:t>
              </a:r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334F8F2A-81A9-45F8-9894-024E55D46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1" y="3349626"/>
              <a:ext cx="238126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YUBA</a:t>
              </a:r>
            </a:p>
          </p:txBody>
        </p:sp>
        <p:sp>
          <p:nvSpPr>
            <p:cNvPr id="81" name="Rectangle 81">
              <a:extLst>
                <a:ext uri="{FF2B5EF4-FFF2-40B4-BE49-F238E27FC236}">
                  <a16:creationId xmlns:a16="http://schemas.microsoft.com/office/drawing/2014/main" id="{49339675-3C90-42F3-99E0-C8C3CE1C4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3429000"/>
              <a:ext cx="349250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SUTTER</a:t>
              </a:r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77FFD7EA-5E41-4217-B286-B8C181167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417888"/>
              <a:ext cx="314325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PLACER</a:t>
              </a:r>
            </a:p>
          </p:txBody>
        </p:sp>
        <p:sp>
          <p:nvSpPr>
            <p:cNvPr id="83" name="Rectangle 90">
              <a:extLst>
                <a:ext uri="{FF2B5EF4-FFF2-40B4-BE49-F238E27FC236}">
                  <a16:creationId xmlns:a16="http://schemas.microsoft.com/office/drawing/2014/main" id="{6102E30A-0F05-4907-8AB7-0EACDA5CC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0" y="4403725"/>
              <a:ext cx="1588" cy="87313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Rectangle 92">
              <a:extLst>
                <a:ext uri="{FF2B5EF4-FFF2-40B4-BE49-F238E27FC236}">
                  <a16:creationId xmlns:a16="http://schemas.microsoft.com/office/drawing/2014/main" id="{A502FA6C-3179-432C-880D-517C65364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4697413"/>
              <a:ext cx="331788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MERCED</a:t>
              </a:r>
            </a:p>
          </p:txBody>
        </p:sp>
        <p:sp>
          <p:nvSpPr>
            <p:cNvPr id="85" name="Rectangle 93">
              <a:extLst>
                <a:ext uri="{FF2B5EF4-FFF2-40B4-BE49-F238E27FC236}">
                  <a16:creationId xmlns:a16="http://schemas.microsoft.com/office/drawing/2014/main" id="{3B669133-955A-4D7B-AC9B-9E7C9FEF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4813300"/>
              <a:ext cx="3365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MADERA</a:t>
              </a:r>
            </a:p>
          </p:txBody>
        </p:sp>
        <p:sp>
          <p:nvSpPr>
            <p:cNvPr id="86" name="Rectangle 97">
              <a:extLst>
                <a:ext uri="{FF2B5EF4-FFF2-40B4-BE49-F238E27FC236}">
                  <a16:creationId xmlns:a16="http://schemas.microsoft.com/office/drawing/2014/main" id="{6CF5825D-8243-4B2C-A6C5-AAFED332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513" y="5016500"/>
              <a:ext cx="349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BENITO</a:t>
              </a:r>
            </a:p>
          </p:txBody>
        </p:sp>
        <p:sp>
          <p:nvSpPr>
            <p:cNvPr id="87" name="Rectangle 109">
              <a:extLst>
                <a:ext uri="{FF2B5EF4-FFF2-40B4-BE49-F238E27FC236}">
                  <a16:creationId xmlns:a16="http://schemas.microsoft.com/office/drawing/2014/main" id="{05A0D6A2-E3D9-4990-AA1F-C5171B8D1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713" y="7215188"/>
              <a:ext cx="36353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IMPERIAL</a:t>
              </a:r>
            </a:p>
          </p:txBody>
        </p:sp>
        <p:sp>
          <p:nvSpPr>
            <p:cNvPr id="88" name="Rectangle 110">
              <a:extLst>
                <a:ext uri="{FF2B5EF4-FFF2-40B4-BE49-F238E27FC236}">
                  <a16:creationId xmlns:a16="http://schemas.microsoft.com/office/drawing/2014/main" id="{AF45116F-82AB-4981-9A94-1232C07F4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143375"/>
              <a:ext cx="436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TUOLUMNE</a:t>
              </a:r>
            </a:p>
          </p:txBody>
        </p:sp>
        <p:sp>
          <p:nvSpPr>
            <p:cNvPr id="89" name="Rectangle 111">
              <a:extLst>
                <a:ext uri="{FF2B5EF4-FFF2-40B4-BE49-F238E27FC236}">
                  <a16:creationId xmlns:a16="http://schemas.microsoft.com/office/drawing/2014/main" id="{DEEB49C5-2B34-427D-85C2-E6C81B8DA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3981450"/>
              <a:ext cx="23653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</a:t>
              </a:r>
            </a:p>
          </p:txBody>
        </p:sp>
        <p:sp>
          <p:nvSpPr>
            <p:cNvPr id="90" name="Rectangle 112">
              <a:extLst>
                <a:ext uri="{FF2B5EF4-FFF2-40B4-BE49-F238E27FC236}">
                  <a16:creationId xmlns:a16="http://schemas.microsoft.com/office/drawing/2014/main" id="{2F541FA6-2C79-424E-A627-174408141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749675"/>
              <a:ext cx="307362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ALPINE</a:t>
              </a:r>
            </a:p>
          </p:txBody>
        </p:sp>
        <p:sp>
          <p:nvSpPr>
            <p:cNvPr id="91" name="Rectangle 113">
              <a:extLst>
                <a:ext uri="{FF2B5EF4-FFF2-40B4-BE49-F238E27FC236}">
                  <a16:creationId xmlns:a16="http://schemas.microsoft.com/office/drawing/2014/main" id="{9E749EE3-A91D-44EB-9306-8BC1ED57E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4002088"/>
              <a:ext cx="47625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CALAVERAS</a:t>
              </a:r>
            </a:p>
          </p:txBody>
        </p:sp>
        <p:sp>
          <p:nvSpPr>
            <p:cNvPr id="92" name="Rectangle 114">
              <a:extLst>
                <a:ext uri="{FF2B5EF4-FFF2-40B4-BE49-F238E27FC236}">
                  <a16:creationId xmlns:a16="http://schemas.microsoft.com/office/drawing/2014/main" id="{B6A9BEBA-043C-4B2C-A611-E77DA302F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413250"/>
              <a:ext cx="411162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MARIPOSA</a:t>
              </a:r>
            </a:p>
          </p:txBody>
        </p:sp>
        <p:sp>
          <p:nvSpPr>
            <p:cNvPr id="93" name="Rectangle 115">
              <a:extLst>
                <a:ext uri="{FF2B5EF4-FFF2-40B4-BE49-F238E27FC236}">
                  <a16:creationId xmlns:a16="http://schemas.microsoft.com/office/drawing/2014/main" id="{9EDE2A9D-E8BB-4C6D-B3C3-53EB3C320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200" y="5867400"/>
              <a:ext cx="6858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 LUIS OBISPO</a:t>
              </a:r>
            </a:p>
          </p:txBody>
        </p:sp>
        <p:sp>
          <p:nvSpPr>
            <p:cNvPr id="94" name="Rectangle 116">
              <a:extLst>
                <a:ext uri="{FF2B5EF4-FFF2-40B4-BE49-F238E27FC236}">
                  <a16:creationId xmlns:a16="http://schemas.microsoft.com/office/drawing/2014/main" id="{B9F239CF-B1A2-4681-AD84-B28A5CE58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3873500"/>
              <a:ext cx="34448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AMADOR</a:t>
              </a:r>
            </a:p>
          </p:txBody>
        </p:sp>
        <p:sp>
          <p:nvSpPr>
            <p:cNvPr id="95" name="Rectangle 117">
              <a:extLst>
                <a:ext uri="{FF2B5EF4-FFF2-40B4-BE49-F238E27FC236}">
                  <a16:creationId xmlns:a16="http://schemas.microsoft.com/office/drawing/2014/main" id="{57AE7294-208B-4155-BDC8-097218B8E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090863"/>
              <a:ext cx="2667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GLENN</a:t>
              </a:r>
            </a:p>
          </p:txBody>
        </p:sp>
        <p:sp>
          <p:nvSpPr>
            <p:cNvPr id="96" name="Rectangle 118">
              <a:extLst>
                <a:ext uri="{FF2B5EF4-FFF2-40B4-BE49-F238E27FC236}">
                  <a16:creationId xmlns:a16="http://schemas.microsoft.com/office/drawing/2014/main" id="{1977F7DC-16DE-4539-922F-F7493C24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0" y="3314700"/>
              <a:ext cx="3222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COLUSA</a:t>
              </a:r>
            </a:p>
          </p:txBody>
        </p:sp>
        <p:sp>
          <p:nvSpPr>
            <p:cNvPr id="97" name="Rectangle 79">
              <a:extLst>
                <a:ext uri="{FF2B5EF4-FFF2-40B4-BE49-F238E27FC236}">
                  <a16:creationId xmlns:a16="http://schemas.microsoft.com/office/drawing/2014/main" id="{98E7DB5A-643D-4273-8E4D-2232693E0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651250"/>
              <a:ext cx="285751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YOLO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58F6141-3629-41DD-8953-EBFDD073A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038600"/>
              <a:ext cx="23622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99" name="TextBox 1">
              <a:extLst>
                <a:ext uri="{FF2B5EF4-FFF2-40B4-BE49-F238E27FC236}">
                  <a16:creationId xmlns:a16="http://schemas.microsoft.com/office/drawing/2014/main" id="{905E84BC-11F5-4802-87CE-8E971EBD6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020" y="3107049"/>
              <a:ext cx="749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MENDOCINO</a:t>
              </a:r>
            </a:p>
          </p:txBody>
        </p:sp>
        <p:sp>
          <p:nvSpPr>
            <p:cNvPr id="100" name="Rectangle 115">
              <a:extLst>
                <a:ext uri="{FF2B5EF4-FFF2-40B4-BE49-F238E27FC236}">
                  <a16:creationId xmlns:a16="http://schemas.microsoft.com/office/drawing/2014/main" id="{24D014DD-D895-4401-BB9B-8AC0AD42A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313" y="4902200"/>
              <a:ext cx="185737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INYO</a:t>
              </a:r>
            </a:p>
          </p:txBody>
        </p:sp>
        <p:sp>
          <p:nvSpPr>
            <p:cNvPr id="101" name="Rectangle 97">
              <a:extLst>
                <a:ext uri="{FF2B5EF4-FFF2-40B4-BE49-F238E27FC236}">
                  <a16:creationId xmlns:a16="http://schemas.microsoft.com/office/drawing/2014/main" id="{47C06BD6-9421-4A40-9A05-C62FF9803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5340350"/>
              <a:ext cx="436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MONTEREY</a:t>
              </a:r>
            </a:p>
          </p:txBody>
        </p:sp>
      </p:grpSp>
      <p:sp>
        <p:nvSpPr>
          <p:cNvPr id="102" name="Rectangle 71">
            <a:extLst>
              <a:ext uri="{FF2B5EF4-FFF2-40B4-BE49-F238E27FC236}">
                <a16:creationId xmlns:a16="http://schemas.microsoft.com/office/drawing/2014/main" id="{348E77EC-F8CF-4879-9C64-24AE5E73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025" y="1479611"/>
            <a:ext cx="44082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HUMBOLDT</a:t>
            </a:r>
          </a:p>
        </p:txBody>
      </p:sp>
      <p:sp>
        <p:nvSpPr>
          <p:cNvPr id="103" name="Rectangle 79">
            <a:extLst>
              <a:ext uri="{FF2B5EF4-FFF2-40B4-BE49-F238E27FC236}">
                <a16:creationId xmlns:a16="http://schemas.microsoft.com/office/drawing/2014/main" id="{5135C79A-327F-4183-AF1F-509D2359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734" y="2758006"/>
            <a:ext cx="34624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SONOMA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A383D07-3842-CF9B-4237-F676B737E4C3}"/>
              </a:ext>
            </a:extLst>
          </p:cNvPr>
          <p:cNvSpPr/>
          <p:nvPr/>
        </p:nvSpPr>
        <p:spPr>
          <a:xfrm>
            <a:off x="360948" y="709863"/>
            <a:ext cx="4908724" cy="58439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D1D652-7008-AF2D-7F87-E64D5C0EA5B7}"/>
              </a:ext>
            </a:extLst>
          </p:cNvPr>
          <p:cNvSpPr txBox="1"/>
          <p:nvPr/>
        </p:nvSpPr>
        <p:spPr>
          <a:xfrm>
            <a:off x="566748" y="874769"/>
            <a:ext cx="449196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EDA PLANNING GRANT</a:t>
            </a:r>
            <a:b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FUNDING FOR: BROADBAND STRATEGIC PLANS &amp; TWO CEDS (COLUSA &amp; MONO/INYO/ALPINE)</a:t>
            </a:r>
            <a:b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RCRC MEMBER COUNTIES</a:t>
            </a:r>
            <a:b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B7E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PARTICIPATING IN EDA GRANT</a:t>
            </a:r>
            <a:br>
              <a:rPr lang="en-US" sz="2400" b="1" dirty="0">
                <a:solidFill>
                  <a:srgbClr val="B7E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B7E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(SUBMITTED SEPT 2021)</a:t>
            </a:r>
            <a:br>
              <a:rPr lang="en-US" sz="2400" dirty="0">
                <a:solidFill>
                  <a:srgbClr val="B7E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BROADBAND STRATEGIC PLANS IN PLACE OR IN PROGRESS</a:t>
            </a:r>
            <a:br>
              <a:rPr lang="en-US" sz="1600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0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7BF020-73FE-9DC1-6656-8759989B8B4D}"/>
              </a:ext>
            </a:extLst>
          </p:cNvPr>
          <p:cNvSpPr/>
          <p:nvPr/>
        </p:nvSpPr>
        <p:spPr>
          <a:xfrm>
            <a:off x="5502254" y="4798737"/>
            <a:ext cx="5102352" cy="1589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70944A7-BE9D-431E-82E1-8EB9BDDF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265" y="1783164"/>
            <a:ext cx="6525713" cy="2911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Zero Emission Vehicles (ZEV)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RCRC assisting counties with ZEV permit streamlining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Primary Reasons for Yellow or Red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2000" dirty="0">
                <a:solidFill>
                  <a:schemeClr val="tx1"/>
                </a:solidFill>
              </a:rPr>
              <a:t>No Start in Process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2000" dirty="0">
                <a:solidFill>
                  <a:schemeClr val="tx1"/>
                </a:solidFill>
              </a:rPr>
              <a:t>Ordinance not Passed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2000" dirty="0">
                <a:solidFill>
                  <a:schemeClr val="tx1"/>
                </a:solidFill>
              </a:rPr>
              <a:t>“Checklist” not Complete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2000" dirty="0">
                <a:solidFill>
                  <a:schemeClr val="tx1"/>
                </a:solidFill>
              </a:rPr>
              <a:t>All Complete, but not registered by </a:t>
            </a:r>
            <a:r>
              <a:rPr lang="en-US" sz="2000" dirty="0" err="1">
                <a:solidFill>
                  <a:schemeClr val="tx1"/>
                </a:solidFill>
              </a:rPr>
              <a:t>GoBiz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48A17-3021-98AD-542A-1D41133F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4" y="563467"/>
            <a:ext cx="7324115" cy="579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ZEV Initiative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049E88B-4DDB-3C87-EE5A-37658FA3F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0" y="641417"/>
            <a:ext cx="1002794" cy="981458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0445F65-4594-9F59-66C8-D49041F4C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989" y="889980"/>
            <a:ext cx="28562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Healthy Communities</a:t>
            </a:r>
            <a:endParaRPr lang="en-US" sz="24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65C108-FA1F-EFB7-59CB-B2D2DCF2B0FE}"/>
              </a:ext>
            </a:extLst>
          </p:cNvPr>
          <p:cNvSpPr txBox="1"/>
          <p:nvPr/>
        </p:nvSpPr>
        <p:spPr>
          <a:xfrm>
            <a:off x="59921" y="6371941"/>
            <a:ext cx="367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Note: County color labels reflect unincorporated county only, not cities/towns</a:t>
            </a:r>
            <a:r>
              <a:rPr lang="en-US" sz="14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C53553-F3C0-B1F7-E798-9741CBB52BF2}"/>
              </a:ext>
            </a:extLst>
          </p:cNvPr>
          <p:cNvSpPr/>
          <p:nvPr/>
        </p:nvSpPr>
        <p:spPr>
          <a:xfrm>
            <a:off x="3879954" y="2714546"/>
            <a:ext cx="269945" cy="189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5FA96-EC35-041C-24A4-3C36B24D5ECF}"/>
              </a:ext>
            </a:extLst>
          </p:cNvPr>
          <p:cNvSpPr/>
          <p:nvPr/>
        </p:nvSpPr>
        <p:spPr>
          <a:xfrm>
            <a:off x="3879954" y="2098990"/>
            <a:ext cx="269945" cy="189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DE24A1-3650-4C9A-5518-57EE0CF8045C}"/>
              </a:ext>
            </a:extLst>
          </p:cNvPr>
          <p:cNvSpPr/>
          <p:nvPr/>
        </p:nvSpPr>
        <p:spPr>
          <a:xfrm>
            <a:off x="3879955" y="2406768"/>
            <a:ext cx="269945" cy="189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26585-BD04-06E3-4EEA-54078C563717}"/>
              </a:ext>
            </a:extLst>
          </p:cNvPr>
          <p:cNvSpPr txBox="1"/>
          <p:nvPr/>
        </p:nvSpPr>
        <p:spPr>
          <a:xfrm>
            <a:off x="2748517" y="2033925"/>
            <a:ext cx="1000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anose="020B0503020204020204" pitchFamily="34" charset="0"/>
              </a:rPr>
              <a:t>Complete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3FF3F8-1939-2AA8-E9FB-C8B12B9165FE}"/>
              </a:ext>
            </a:extLst>
          </p:cNvPr>
          <p:cNvSpPr txBox="1"/>
          <p:nvPr/>
        </p:nvSpPr>
        <p:spPr>
          <a:xfrm>
            <a:off x="2748517" y="2347769"/>
            <a:ext cx="6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anose="020B0503020204020204" pitchFamily="34" charset="0"/>
              </a:rPr>
              <a:t>Close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EC91A0-32CF-D036-E015-23987DBD2AE4}"/>
              </a:ext>
            </a:extLst>
          </p:cNvPr>
          <p:cNvSpPr txBox="1"/>
          <p:nvPr/>
        </p:nvSpPr>
        <p:spPr>
          <a:xfrm>
            <a:off x="2752587" y="2655546"/>
            <a:ext cx="1132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anose="020B0503020204020204" pitchFamily="34" charset="0"/>
              </a:rPr>
              <a:t>Incomplete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CABE4-BD7D-805C-F5B6-7AA407F390B8}"/>
              </a:ext>
            </a:extLst>
          </p:cNvPr>
          <p:cNvSpPr txBox="1"/>
          <p:nvPr/>
        </p:nvSpPr>
        <p:spPr>
          <a:xfrm>
            <a:off x="5779803" y="4929628"/>
            <a:ext cx="4824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Three Phases of RCRC’s ZEV effort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Streamlining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Readiness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Implementation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C0733-9A4E-8C78-4095-C483176E951A}"/>
              </a:ext>
            </a:extLst>
          </p:cNvPr>
          <p:cNvGrpSpPr/>
          <p:nvPr/>
        </p:nvGrpSpPr>
        <p:grpSpPr>
          <a:xfrm>
            <a:off x="148211" y="1564600"/>
            <a:ext cx="5102353" cy="5232877"/>
            <a:chOff x="2951137" y="1589088"/>
            <a:chExt cx="5989663" cy="6110287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263010C0-AE83-CA62-87AC-A360F743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7077075"/>
              <a:ext cx="852487" cy="622300"/>
            </a:xfrm>
            <a:custGeom>
              <a:avLst/>
              <a:gdLst>
                <a:gd name="T0" fmla="*/ 2147483646 w 552"/>
                <a:gd name="T1" fmla="*/ 0 h 414"/>
                <a:gd name="T2" fmla="*/ 2147483646 w 552"/>
                <a:gd name="T3" fmla="*/ 2147483646 h 414"/>
                <a:gd name="T4" fmla="*/ 2147483646 w 552"/>
                <a:gd name="T5" fmla="*/ 2147483646 h 414"/>
                <a:gd name="T6" fmla="*/ 2147483646 w 552"/>
                <a:gd name="T7" fmla="*/ 2147483646 h 414"/>
                <a:gd name="T8" fmla="*/ 2147483646 w 552"/>
                <a:gd name="T9" fmla="*/ 2147483646 h 414"/>
                <a:gd name="T10" fmla="*/ 2147483646 w 552"/>
                <a:gd name="T11" fmla="*/ 2147483646 h 414"/>
                <a:gd name="T12" fmla="*/ 2147483646 w 552"/>
                <a:gd name="T13" fmla="*/ 2147483646 h 414"/>
                <a:gd name="T14" fmla="*/ 2147483646 w 552"/>
                <a:gd name="T15" fmla="*/ 0 h 414"/>
                <a:gd name="T16" fmla="*/ 2147483646 w 552"/>
                <a:gd name="T17" fmla="*/ 2147483646 h 414"/>
                <a:gd name="T18" fmla="*/ 2147483646 w 552"/>
                <a:gd name="T19" fmla="*/ 2147483646 h 414"/>
                <a:gd name="T20" fmla="*/ 0 w 552"/>
                <a:gd name="T21" fmla="*/ 2147483646 h 414"/>
                <a:gd name="T22" fmla="*/ 0 w 552"/>
                <a:gd name="T23" fmla="*/ 2147483646 h 414"/>
                <a:gd name="T24" fmla="*/ 2147483646 w 552"/>
                <a:gd name="T25" fmla="*/ 2147483646 h 414"/>
                <a:gd name="T26" fmla="*/ 2147483646 w 552"/>
                <a:gd name="T27" fmla="*/ 2147483646 h 414"/>
                <a:gd name="T28" fmla="*/ 2147483646 w 552"/>
                <a:gd name="T29" fmla="*/ 2147483646 h 414"/>
                <a:gd name="T30" fmla="*/ 2147483646 w 552"/>
                <a:gd name="T31" fmla="*/ 2147483646 h 414"/>
                <a:gd name="T32" fmla="*/ 2147483646 w 552"/>
                <a:gd name="T33" fmla="*/ 2147483646 h 414"/>
                <a:gd name="T34" fmla="*/ 2147483646 w 552"/>
                <a:gd name="T35" fmla="*/ 2147483646 h 414"/>
                <a:gd name="T36" fmla="*/ 2147483646 w 552"/>
                <a:gd name="T37" fmla="*/ 2147483646 h 414"/>
                <a:gd name="T38" fmla="*/ 2147483646 w 552"/>
                <a:gd name="T39" fmla="*/ 2147483646 h 414"/>
                <a:gd name="T40" fmla="*/ 2147483646 w 552"/>
                <a:gd name="T41" fmla="*/ 2147483646 h 414"/>
                <a:gd name="T42" fmla="*/ 2147483646 w 552"/>
                <a:gd name="T43" fmla="*/ 2147483646 h 414"/>
                <a:gd name="T44" fmla="*/ 2147483646 w 552"/>
                <a:gd name="T45" fmla="*/ 2147483646 h 414"/>
                <a:gd name="T46" fmla="*/ 2147483646 w 552"/>
                <a:gd name="T47" fmla="*/ 2147483646 h 414"/>
                <a:gd name="T48" fmla="*/ 2147483646 w 552"/>
                <a:gd name="T49" fmla="*/ 2147483646 h 414"/>
                <a:gd name="T50" fmla="*/ 2147483646 w 552"/>
                <a:gd name="T51" fmla="*/ 2147483646 h 414"/>
                <a:gd name="T52" fmla="*/ 2147483646 w 552"/>
                <a:gd name="T53" fmla="*/ 2147483646 h 414"/>
                <a:gd name="T54" fmla="*/ 2147483646 w 552"/>
                <a:gd name="T55" fmla="*/ 2147483646 h 414"/>
                <a:gd name="T56" fmla="*/ 2147483646 w 552"/>
                <a:gd name="T57" fmla="*/ 2147483646 h 414"/>
                <a:gd name="T58" fmla="*/ 2147483646 w 552"/>
                <a:gd name="T59" fmla="*/ 2147483646 h 414"/>
                <a:gd name="T60" fmla="*/ 2147483646 w 552"/>
                <a:gd name="T61" fmla="*/ 2147483646 h 414"/>
                <a:gd name="T62" fmla="*/ 2147483646 w 552"/>
                <a:gd name="T63" fmla="*/ 2147483646 h 414"/>
                <a:gd name="T64" fmla="*/ 2147483646 w 552"/>
                <a:gd name="T65" fmla="*/ 2147483646 h 414"/>
                <a:gd name="T66" fmla="*/ 2147483646 w 552"/>
                <a:gd name="T67" fmla="*/ 2147483646 h 414"/>
                <a:gd name="T68" fmla="*/ 2147483646 w 552"/>
                <a:gd name="T69" fmla="*/ 2147483646 h 414"/>
                <a:gd name="T70" fmla="*/ 2147483646 w 552"/>
                <a:gd name="T71" fmla="*/ 2147483646 h 414"/>
                <a:gd name="T72" fmla="*/ 2147483646 w 552"/>
                <a:gd name="T73" fmla="*/ 2147483646 h 414"/>
                <a:gd name="T74" fmla="*/ 2147483646 w 552"/>
                <a:gd name="T75" fmla="*/ 2147483646 h 414"/>
                <a:gd name="T76" fmla="*/ 2147483646 w 552"/>
                <a:gd name="T77" fmla="*/ 2147483646 h 414"/>
                <a:gd name="T78" fmla="*/ 2147483646 w 552"/>
                <a:gd name="T79" fmla="*/ 0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2"/>
                <a:gd name="T121" fmla="*/ 0 h 414"/>
                <a:gd name="T122" fmla="*/ 552 w 552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2" h="414">
                  <a:moveTo>
                    <a:pt x="540" y="0"/>
                  </a:moveTo>
                  <a:lnTo>
                    <a:pt x="120" y="36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84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84"/>
                  </a:lnTo>
                  <a:lnTo>
                    <a:pt x="66" y="90"/>
                  </a:lnTo>
                  <a:lnTo>
                    <a:pt x="78" y="120"/>
                  </a:lnTo>
                  <a:lnTo>
                    <a:pt x="114" y="174"/>
                  </a:lnTo>
                  <a:lnTo>
                    <a:pt x="138" y="234"/>
                  </a:lnTo>
                  <a:lnTo>
                    <a:pt x="144" y="258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8" y="300"/>
                  </a:lnTo>
                  <a:lnTo>
                    <a:pt x="150" y="306"/>
                  </a:lnTo>
                  <a:lnTo>
                    <a:pt x="150" y="318"/>
                  </a:lnTo>
                  <a:lnTo>
                    <a:pt x="144" y="324"/>
                  </a:lnTo>
                  <a:lnTo>
                    <a:pt x="150" y="342"/>
                  </a:lnTo>
                  <a:lnTo>
                    <a:pt x="150" y="348"/>
                  </a:lnTo>
                  <a:lnTo>
                    <a:pt x="156" y="336"/>
                  </a:lnTo>
                  <a:lnTo>
                    <a:pt x="168" y="336"/>
                  </a:lnTo>
                  <a:lnTo>
                    <a:pt x="174" y="348"/>
                  </a:lnTo>
                  <a:lnTo>
                    <a:pt x="192" y="348"/>
                  </a:lnTo>
                  <a:lnTo>
                    <a:pt x="204" y="360"/>
                  </a:lnTo>
                  <a:lnTo>
                    <a:pt x="204" y="372"/>
                  </a:lnTo>
                  <a:lnTo>
                    <a:pt x="192" y="384"/>
                  </a:lnTo>
                  <a:lnTo>
                    <a:pt x="192" y="414"/>
                  </a:lnTo>
                  <a:lnTo>
                    <a:pt x="204" y="414"/>
                  </a:lnTo>
                  <a:lnTo>
                    <a:pt x="552" y="354"/>
                  </a:lnTo>
                  <a:lnTo>
                    <a:pt x="540" y="162"/>
                  </a:lnTo>
                  <a:lnTo>
                    <a:pt x="546" y="156"/>
                  </a:lnTo>
                  <a:lnTo>
                    <a:pt x="5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E12B681-09FB-BCD3-6895-3FF4DA9C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2128838"/>
              <a:ext cx="685800" cy="973137"/>
            </a:xfrm>
            <a:custGeom>
              <a:avLst/>
              <a:gdLst>
                <a:gd name="T0" fmla="*/ 0 w 444"/>
                <a:gd name="T1" fmla="*/ 2147483646 h 648"/>
                <a:gd name="T2" fmla="*/ 2147483646 w 444"/>
                <a:gd name="T3" fmla="*/ 2147483646 h 648"/>
                <a:gd name="T4" fmla="*/ 2147483646 w 444"/>
                <a:gd name="T5" fmla="*/ 2147483646 h 648"/>
                <a:gd name="T6" fmla="*/ 2147483646 w 444"/>
                <a:gd name="T7" fmla="*/ 2147483646 h 648"/>
                <a:gd name="T8" fmla="*/ 2147483646 w 444"/>
                <a:gd name="T9" fmla="*/ 2147483646 h 648"/>
                <a:gd name="T10" fmla="*/ 2147483646 w 444"/>
                <a:gd name="T11" fmla="*/ 2147483646 h 648"/>
                <a:gd name="T12" fmla="*/ 2147483646 w 444"/>
                <a:gd name="T13" fmla="*/ 2147483646 h 648"/>
                <a:gd name="T14" fmla="*/ 2147483646 w 444"/>
                <a:gd name="T15" fmla="*/ 2147483646 h 648"/>
                <a:gd name="T16" fmla="*/ 2147483646 w 444"/>
                <a:gd name="T17" fmla="*/ 2147483646 h 648"/>
                <a:gd name="T18" fmla="*/ 2147483646 w 444"/>
                <a:gd name="T19" fmla="*/ 2147483646 h 648"/>
                <a:gd name="T20" fmla="*/ 2147483646 w 444"/>
                <a:gd name="T21" fmla="*/ 2147483646 h 648"/>
                <a:gd name="T22" fmla="*/ 2147483646 w 444"/>
                <a:gd name="T23" fmla="*/ 2147483646 h 648"/>
                <a:gd name="T24" fmla="*/ 2147483646 w 444"/>
                <a:gd name="T25" fmla="*/ 2147483646 h 648"/>
                <a:gd name="T26" fmla="*/ 2147483646 w 444"/>
                <a:gd name="T27" fmla="*/ 2147483646 h 648"/>
                <a:gd name="T28" fmla="*/ 2147483646 w 444"/>
                <a:gd name="T29" fmla="*/ 2147483646 h 648"/>
                <a:gd name="T30" fmla="*/ 2147483646 w 444"/>
                <a:gd name="T31" fmla="*/ 2147483646 h 648"/>
                <a:gd name="T32" fmla="*/ 2147483646 w 444"/>
                <a:gd name="T33" fmla="*/ 2147483646 h 648"/>
                <a:gd name="T34" fmla="*/ 2147483646 w 444"/>
                <a:gd name="T35" fmla="*/ 2147483646 h 648"/>
                <a:gd name="T36" fmla="*/ 2147483646 w 444"/>
                <a:gd name="T37" fmla="*/ 2147483646 h 648"/>
                <a:gd name="T38" fmla="*/ 2147483646 w 444"/>
                <a:gd name="T39" fmla="*/ 2147483646 h 648"/>
                <a:gd name="T40" fmla="*/ 2147483646 w 444"/>
                <a:gd name="T41" fmla="*/ 2147483646 h 648"/>
                <a:gd name="T42" fmla="*/ 2147483646 w 444"/>
                <a:gd name="T43" fmla="*/ 2147483646 h 648"/>
                <a:gd name="T44" fmla="*/ 2147483646 w 444"/>
                <a:gd name="T45" fmla="*/ 2147483646 h 648"/>
                <a:gd name="T46" fmla="*/ 2147483646 w 444"/>
                <a:gd name="T47" fmla="*/ 2147483646 h 648"/>
                <a:gd name="T48" fmla="*/ 2147483646 w 444"/>
                <a:gd name="T49" fmla="*/ 2147483646 h 648"/>
                <a:gd name="T50" fmla="*/ 2147483646 w 444"/>
                <a:gd name="T51" fmla="*/ 2147483646 h 648"/>
                <a:gd name="T52" fmla="*/ 2147483646 w 444"/>
                <a:gd name="T53" fmla="*/ 2147483646 h 648"/>
                <a:gd name="T54" fmla="*/ 2147483646 w 444"/>
                <a:gd name="T55" fmla="*/ 2147483646 h 648"/>
                <a:gd name="T56" fmla="*/ 2147483646 w 444"/>
                <a:gd name="T57" fmla="*/ 2147483646 h 648"/>
                <a:gd name="T58" fmla="*/ 2147483646 w 444"/>
                <a:gd name="T59" fmla="*/ 2147483646 h 648"/>
                <a:gd name="T60" fmla="*/ 2147483646 w 444"/>
                <a:gd name="T61" fmla="*/ 2147483646 h 648"/>
                <a:gd name="T62" fmla="*/ 2147483646 w 444"/>
                <a:gd name="T63" fmla="*/ 2147483646 h 648"/>
                <a:gd name="T64" fmla="*/ 2147483646 w 444"/>
                <a:gd name="T65" fmla="*/ 2147483646 h 648"/>
                <a:gd name="T66" fmla="*/ 2147483646 w 444"/>
                <a:gd name="T67" fmla="*/ 2147483646 h 648"/>
                <a:gd name="T68" fmla="*/ 2147483646 w 444"/>
                <a:gd name="T69" fmla="*/ 0 h 648"/>
                <a:gd name="T70" fmla="*/ 0 w 444"/>
                <a:gd name="T71" fmla="*/ 2147483646 h 6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4"/>
                <a:gd name="T109" fmla="*/ 0 h 648"/>
                <a:gd name="T110" fmla="*/ 444 w 444"/>
                <a:gd name="T111" fmla="*/ 648 h 6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4" h="648">
                  <a:moveTo>
                    <a:pt x="0" y="6"/>
                  </a:moveTo>
                  <a:lnTo>
                    <a:pt x="6" y="318"/>
                  </a:lnTo>
                  <a:lnTo>
                    <a:pt x="90" y="318"/>
                  </a:lnTo>
                  <a:lnTo>
                    <a:pt x="90" y="408"/>
                  </a:lnTo>
                  <a:lnTo>
                    <a:pt x="126" y="426"/>
                  </a:lnTo>
                  <a:lnTo>
                    <a:pt x="132" y="438"/>
                  </a:lnTo>
                  <a:lnTo>
                    <a:pt x="144" y="432"/>
                  </a:lnTo>
                  <a:lnTo>
                    <a:pt x="150" y="432"/>
                  </a:lnTo>
                  <a:lnTo>
                    <a:pt x="156" y="420"/>
                  </a:lnTo>
                  <a:lnTo>
                    <a:pt x="156" y="414"/>
                  </a:lnTo>
                  <a:lnTo>
                    <a:pt x="195" y="380"/>
                  </a:lnTo>
                  <a:lnTo>
                    <a:pt x="210" y="384"/>
                  </a:lnTo>
                  <a:lnTo>
                    <a:pt x="234" y="390"/>
                  </a:lnTo>
                  <a:lnTo>
                    <a:pt x="246" y="396"/>
                  </a:lnTo>
                  <a:lnTo>
                    <a:pt x="258" y="396"/>
                  </a:lnTo>
                  <a:lnTo>
                    <a:pt x="294" y="438"/>
                  </a:lnTo>
                  <a:lnTo>
                    <a:pt x="330" y="474"/>
                  </a:lnTo>
                  <a:lnTo>
                    <a:pt x="354" y="468"/>
                  </a:lnTo>
                  <a:lnTo>
                    <a:pt x="366" y="492"/>
                  </a:lnTo>
                  <a:lnTo>
                    <a:pt x="378" y="504"/>
                  </a:lnTo>
                  <a:lnTo>
                    <a:pt x="378" y="522"/>
                  </a:lnTo>
                  <a:lnTo>
                    <a:pt x="384" y="528"/>
                  </a:lnTo>
                  <a:lnTo>
                    <a:pt x="384" y="534"/>
                  </a:lnTo>
                  <a:lnTo>
                    <a:pt x="390" y="540"/>
                  </a:lnTo>
                  <a:lnTo>
                    <a:pt x="402" y="546"/>
                  </a:lnTo>
                  <a:lnTo>
                    <a:pt x="408" y="558"/>
                  </a:lnTo>
                  <a:lnTo>
                    <a:pt x="408" y="582"/>
                  </a:lnTo>
                  <a:lnTo>
                    <a:pt x="414" y="588"/>
                  </a:lnTo>
                  <a:lnTo>
                    <a:pt x="408" y="594"/>
                  </a:lnTo>
                  <a:lnTo>
                    <a:pt x="408" y="618"/>
                  </a:lnTo>
                  <a:lnTo>
                    <a:pt x="402" y="630"/>
                  </a:lnTo>
                  <a:lnTo>
                    <a:pt x="396" y="636"/>
                  </a:lnTo>
                  <a:lnTo>
                    <a:pt x="396" y="648"/>
                  </a:lnTo>
                  <a:lnTo>
                    <a:pt x="444" y="648"/>
                  </a:lnTo>
                  <a:lnTo>
                    <a:pt x="4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1642A68-378D-3051-8055-F5D7E350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3052763"/>
              <a:ext cx="536575" cy="234950"/>
            </a:xfrm>
            <a:custGeom>
              <a:avLst/>
              <a:gdLst>
                <a:gd name="T0" fmla="*/ 2147483646 w 348"/>
                <a:gd name="T1" fmla="*/ 2147483646 h 156"/>
                <a:gd name="T2" fmla="*/ 2147483646 w 348"/>
                <a:gd name="T3" fmla="*/ 2147483646 h 156"/>
                <a:gd name="T4" fmla="*/ 2147483646 w 348"/>
                <a:gd name="T5" fmla="*/ 2147483646 h 156"/>
                <a:gd name="T6" fmla="*/ 2147483646 w 348"/>
                <a:gd name="T7" fmla="*/ 2147483646 h 156"/>
                <a:gd name="T8" fmla="*/ 2147483646 w 348"/>
                <a:gd name="T9" fmla="*/ 2147483646 h 156"/>
                <a:gd name="T10" fmla="*/ 2147483646 w 348"/>
                <a:gd name="T11" fmla="*/ 2147483646 h 156"/>
                <a:gd name="T12" fmla="*/ 2147483646 w 348"/>
                <a:gd name="T13" fmla="*/ 2147483646 h 156"/>
                <a:gd name="T14" fmla="*/ 2147483646 w 348"/>
                <a:gd name="T15" fmla="*/ 2147483646 h 156"/>
                <a:gd name="T16" fmla="*/ 2147483646 w 348"/>
                <a:gd name="T17" fmla="*/ 2147483646 h 156"/>
                <a:gd name="T18" fmla="*/ 2147483646 w 348"/>
                <a:gd name="T19" fmla="*/ 2147483646 h 156"/>
                <a:gd name="T20" fmla="*/ 2147483646 w 348"/>
                <a:gd name="T21" fmla="*/ 2147483646 h 156"/>
                <a:gd name="T22" fmla="*/ 2147483646 w 348"/>
                <a:gd name="T23" fmla="*/ 2147483646 h 156"/>
                <a:gd name="T24" fmla="*/ 2147483646 w 348"/>
                <a:gd name="T25" fmla="*/ 0 h 156"/>
                <a:gd name="T26" fmla="*/ 2147483646 w 348"/>
                <a:gd name="T27" fmla="*/ 2147483646 h 156"/>
                <a:gd name="T28" fmla="*/ 2147483646 w 348"/>
                <a:gd name="T29" fmla="*/ 2147483646 h 156"/>
                <a:gd name="T30" fmla="*/ 2147483646 w 348"/>
                <a:gd name="T31" fmla="*/ 2147483646 h 156"/>
                <a:gd name="T32" fmla="*/ 2147483646 w 348"/>
                <a:gd name="T33" fmla="*/ 2147483646 h 156"/>
                <a:gd name="T34" fmla="*/ 0 w 348"/>
                <a:gd name="T35" fmla="*/ 2147483646 h 156"/>
                <a:gd name="T36" fmla="*/ 2147483646 w 348"/>
                <a:gd name="T37" fmla="*/ 2147483646 h 156"/>
                <a:gd name="T38" fmla="*/ 2147483646 w 348"/>
                <a:gd name="T39" fmla="*/ 2147483646 h 156"/>
                <a:gd name="T40" fmla="*/ 2147483646 w 348"/>
                <a:gd name="T41" fmla="*/ 2147483646 h 156"/>
                <a:gd name="T42" fmla="*/ 2147483646 w 348"/>
                <a:gd name="T43" fmla="*/ 2147483646 h 156"/>
                <a:gd name="T44" fmla="*/ 2147483646 w 348"/>
                <a:gd name="T45" fmla="*/ 2147483646 h 156"/>
                <a:gd name="T46" fmla="*/ 2147483646 w 348"/>
                <a:gd name="T47" fmla="*/ 2147483646 h 156"/>
                <a:gd name="T48" fmla="*/ 2147483646 w 348"/>
                <a:gd name="T49" fmla="*/ 2147483646 h 156"/>
                <a:gd name="T50" fmla="*/ 2147483646 w 348"/>
                <a:gd name="T51" fmla="*/ 2147483646 h 156"/>
                <a:gd name="T52" fmla="*/ 2147483646 w 348"/>
                <a:gd name="T53" fmla="*/ 2147483646 h 156"/>
                <a:gd name="T54" fmla="*/ 2147483646 w 348"/>
                <a:gd name="T55" fmla="*/ 2147483646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8"/>
                <a:gd name="T85" fmla="*/ 0 h 156"/>
                <a:gd name="T86" fmla="*/ 348 w 348"/>
                <a:gd name="T87" fmla="*/ 156 h 1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8" h="156">
                  <a:moveTo>
                    <a:pt x="102" y="132"/>
                  </a:moveTo>
                  <a:lnTo>
                    <a:pt x="114" y="114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86" y="138"/>
                  </a:lnTo>
                  <a:lnTo>
                    <a:pt x="348" y="138"/>
                  </a:lnTo>
                  <a:lnTo>
                    <a:pt x="348" y="24"/>
                  </a:lnTo>
                  <a:lnTo>
                    <a:pt x="198" y="24"/>
                  </a:lnTo>
                  <a:lnTo>
                    <a:pt x="186" y="30"/>
                  </a:lnTo>
                  <a:lnTo>
                    <a:pt x="144" y="36"/>
                  </a:lnTo>
                  <a:lnTo>
                    <a:pt x="126" y="42"/>
                  </a:lnTo>
                  <a:lnTo>
                    <a:pt x="96" y="24"/>
                  </a:lnTo>
                  <a:lnTo>
                    <a:pt x="60" y="0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66"/>
                  </a:lnTo>
                  <a:lnTo>
                    <a:pt x="12" y="90"/>
                  </a:lnTo>
                  <a:lnTo>
                    <a:pt x="0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18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8" y="144"/>
                  </a:lnTo>
                  <a:lnTo>
                    <a:pt x="72" y="144"/>
                  </a:lnTo>
                  <a:lnTo>
                    <a:pt x="84" y="138"/>
                  </a:lnTo>
                  <a:lnTo>
                    <a:pt x="96" y="138"/>
                  </a:lnTo>
                  <a:lnTo>
                    <a:pt x="102" y="132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47C4B79-50B0-51E1-F0A2-B500B617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2597150"/>
              <a:ext cx="860425" cy="442913"/>
            </a:xfrm>
            <a:custGeom>
              <a:avLst/>
              <a:gdLst>
                <a:gd name="T0" fmla="*/ 2147483646 w 558"/>
                <a:gd name="T1" fmla="*/ 2147483646 h 296"/>
                <a:gd name="T2" fmla="*/ 2147483646 w 558"/>
                <a:gd name="T3" fmla="*/ 2147483646 h 296"/>
                <a:gd name="T4" fmla="*/ 2147483646 w 558"/>
                <a:gd name="T5" fmla="*/ 2147483646 h 296"/>
                <a:gd name="T6" fmla="*/ 2147483646 w 558"/>
                <a:gd name="T7" fmla="*/ 2147483646 h 296"/>
                <a:gd name="T8" fmla="*/ 2147483646 w 558"/>
                <a:gd name="T9" fmla="*/ 2147483646 h 296"/>
                <a:gd name="T10" fmla="*/ 2147483646 w 558"/>
                <a:gd name="T11" fmla="*/ 2147483646 h 296"/>
                <a:gd name="T12" fmla="*/ 2147483646 w 558"/>
                <a:gd name="T13" fmla="*/ 2147483646 h 296"/>
                <a:gd name="T14" fmla="*/ 2147483646 w 558"/>
                <a:gd name="T15" fmla="*/ 2147483646 h 296"/>
                <a:gd name="T16" fmla="*/ 2147483646 w 558"/>
                <a:gd name="T17" fmla="*/ 2147483646 h 296"/>
                <a:gd name="T18" fmla="*/ 2147483646 w 558"/>
                <a:gd name="T19" fmla="*/ 2147483646 h 296"/>
                <a:gd name="T20" fmla="*/ 2147483646 w 558"/>
                <a:gd name="T21" fmla="*/ 2147483646 h 296"/>
                <a:gd name="T22" fmla="*/ 2147483646 w 558"/>
                <a:gd name="T23" fmla="*/ 2147483646 h 296"/>
                <a:gd name="T24" fmla="*/ 2147483646 w 558"/>
                <a:gd name="T25" fmla="*/ 2147483646 h 296"/>
                <a:gd name="T26" fmla="*/ 2147483646 w 558"/>
                <a:gd name="T27" fmla="*/ 2147483646 h 296"/>
                <a:gd name="T28" fmla="*/ 2147483646 w 558"/>
                <a:gd name="T29" fmla="*/ 2147483646 h 296"/>
                <a:gd name="T30" fmla="*/ 2147483646 w 558"/>
                <a:gd name="T31" fmla="*/ 2147483646 h 296"/>
                <a:gd name="T32" fmla="*/ 2147483646 w 558"/>
                <a:gd name="T33" fmla="*/ 2147483646 h 296"/>
                <a:gd name="T34" fmla="*/ 2147483646 w 558"/>
                <a:gd name="T35" fmla="*/ 2147483646 h 296"/>
                <a:gd name="T36" fmla="*/ 2147483646 w 558"/>
                <a:gd name="T37" fmla="*/ 2147483646 h 296"/>
                <a:gd name="T38" fmla="*/ 2147483646 w 558"/>
                <a:gd name="T39" fmla="*/ 2147483646 h 296"/>
                <a:gd name="T40" fmla="*/ 2147483646 w 558"/>
                <a:gd name="T41" fmla="*/ 2147483646 h 296"/>
                <a:gd name="T42" fmla="*/ 2147483646 w 558"/>
                <a:gd name="T43" fmla="*/ 2147483646 h 296"/>
                <a:gd name="T44" fmla="*/ 2147483646 w 558"/>
                <a:gd name="T45" fmla="*/ 2147483646 h 296"/>
                <a:gd name="T46" fmla="*/ 2147483646 w 558"/>
                <a:gd name="T47" fmla="*/ 2147483646 h 296"/>
                <a:gd name="T48" fmla="*/ 2147483646 w 558"/>
                <a:gd name="T49" fmla="*/ 2147483646 h 296"/>
                <a:gd name="T50" fmla="*/ 2147483646 w 558"/>
                <a:gd name="T51" fmla="*/ 2147483646 h 296"/>
                <a:gd name="T52" fmla="*/ 2147483646 w 558"/>
                <a:gd name="T53" fmla="*/ 2147483646 h 296"/>
                <a:gd name="T54" fmla="*/ 2147483646 w 558"/>
                <a:gd name="T55" fmla="*/ 2147483646 h 296"/>
                <a:gd name="T56" fmla="*/ 2147483646 w 558"/>
                <a:gd name="T57" fmla="*/ 2147483646 h 296"/>
                <a:gd name="T58" fmla="*/ 2147483646 w 558"/>
                <a:gd name="T59" fmla="*/ 2147483646 h 296"/>
                <a:gd name="T60" fmla="*/ 2147483646 w 558"/>
                <a:gd name="T61" fmla="*/ 2147483646 h 296"/>
                <a:gd name="T62" fmla="*/ 2147483646 w 558"/>
                <a:gd name="T63" fmla="*/ 2147483646 h 296"/>
                <a:gd name="T64" fmla="*/ 2147483646 w 558"/>
                <a:gd name="T65" fmla="*/ 2147483646 h 296"/>
                <a:gd name="T66" fmla="*/ 0 w 558"/>
                <a:gd name="T67" fmla="*/ 2147483646 h 296"/>
                <a:gd name="T68" fmla="*/ 2147483646 w 558"/>
                <a:gd name="T69" fmla="*/ 2147483646 h 296"/>
                <a:gd name="T70" fmla="*/ 2147483646 w 558"/>
                <a:gd name="T71" fmla="*/ 2147483646 h 296"/>
                <a:gd name="T72" fmla="*/ 2147483646 w 558"/>
                <a:gd name="T73" fmla="*/ 2147483646 h 296"/>
                <a:gd name="T74" fmla="*/ 2147483646 w 558"/>
                <a:gd name="T75" fmla="*/ 2147483646 h 296"/>
                <a:gd name="T76" fmla="*/ 2147483646 w 558"/>
                <a:gd name="T77" fmla="*/ 2147483646 h 296"/>
                <a:gd name="T78" fmla="*/ 2147483646 w 558"/>
                <a:gd name="T79" fmla="*/ 2147483646 h 296"/>
                <a:gd name="T80" fmla="*/ 2147483646 w 558"/>
                <a:gd name="T81" fmla="*/ 2147483646 h 296"/>
                <a:gd name="T82" fmla="*/ 2147483646 w 558"/>
                <a:gd name="T83" fmla="*/ 2147483646 h 296"/>
                <a:gd name="T84" fmla="*/ 2147483646 w 558"/>
                <a:gd name="T85" fmla="*/ 2147483646 h 296"/>
                <a:gd name="T86" fmla="*/ 2147483646 w 558"/>
                <a:gd name="T87" fmla="*/ 2147483646 h 296"/>
                <a:gd name="T88" fmla="*/ 2147483646 w 558"/>
                <a:gd name="T89" fmla="*/ 2147483646 h 296"/>
                <a:gd name="T90" fmla="*/ 2147483646 w 558"/>
                <a:gd name="T91" fmla="*/ 2147483646 h 296"/>
                <a:gd name="T92" fmla="*/ 2147483646 w 558"/>
                <a:gd name="T93" fmla="*/ 2147483646 h 296"/>
                <a:gd name="T94" fmla="*/ 2147483646 w 558"/>
                <a:gd name="T95" fmla="*/ 2147483646 h 296"/>
                <a:gd name="T96" fmla="*/ 2147483646 w 558"/>
                <a:gd name="T97" fmla="*/ 2147483646 h 296"/>
                <a:gd name="T98" fmla="*/ 2147483646 w 558"/>
                <a:gd name="T99" fmla="*/ 2147483646 h 296"/>
                <a:gd name="T100" fmla="*/ 2147483646 w 558"/>
                <a:gd name="T101" fmla="*/ 0 h 296"/>
                <a:gd name="T102" fmla="*/ 2147483646 w 558"/>
                <a:gd name="T103" fmla="*/ 2147483646 h 296"/>
                <a:gd name="T104" fmla="*/ 2147483646 w 558"/>
                <a:gd name="T105" fmla="*/ 2147483646 h 296"/>
                <a:gd name="T106" fmla="*/ 2147483646 w 558"/>
                <a:gd name="T107" fmla="*/ 2147483646 h 296"/>
                <a:gd name="T108" fmla="*/ 2147483646 w 558"/>
                <a:gd name="T109" fmla="*/ 2147483646 h 296"/>
                <a:gd name="T110" fmla="*/ 2147483646 w 558"/>
                <a:gd name="T111" fmla="*/ 2147483646 h 296"/>
                <a:gd name="T112" fmla="*/ 2147483646 w 558"/>
                <a:gd name="T113" fmla="*/ 2147483646 h 296"/>
                <a:gd name="T114" fmla="*/ 2147483646 w 558"/>
                <a:gd name="T115" fmla="*/ 2147483646 h 296"/>
                <a:gd name="T116" fmla="*/ 2147483646 w 558"/>
                <a:gd name="T117" fmla="*/ 2147483646 h 296"/>
                <a:gd name="T118" fmla="*/ 2147483646 w 558"/>
                <a:gd name="T119" fmla="*/ 2147483646 h 296"/>
                <a:gd name="T120" fmla="*/ 2147483646 w 558"/>
                <a:gd name="T121" fmla="*/ 2147483646 h 296"/>
                <a:gd name="T122" fmla="*/ 2147483646 w 558"/>
                <a:gd name="T123" fmla="*/ 2147483646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8"/>
                <a:gd name="T187" fmla="*/ 0 h 296"/>
                <a:gd name="T188" fmla="*/ 558 w 558"/>
                <a:gd name="T189" fmla="*/ 296 h 2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8" h="296">
                  <a:moveTo>
                    <a:pt x="498" y="162"/>
                  </a:moveTo>
                  <a:lnTo>
                    <a:pt x="483" y="167"/>
                  </a:lnTo>
                  <a:lnTo>
                    <a:pt x="480" y="180"/>
                  </a:lnTo>
                  <a:lnTo>
                    <a:pt x="468" y="192"/>
                  </a:lnTo>
                  <a:lnTo>
                    <a:pt x="461" y="213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32" y="234"/>
                  </a:lnTo>
                  <a:lnTo>
                    <a:pt x="437" y="245"/>
                  </a:lnTo>
                  <a:lnTo>
                    <a:pt x="414" y="252"/>
                  </a:lnTo>
                  <a:lnTo>
                    <a:pt x="411" y="260"/>
                  </a:lnTo>
                  <a:lnTo>
                    <a:pt x="330" y="258"/>
                  </a:lnTo>
                  <a:lnTo>
                    <a:pt x="329" y="296"/>
                  </a:lnTo>
                  <a:lnTo>
                    <a:pt x="182" y="291"/>
                  </a:lnTo>
                  <a:lnTo>
                    <a:pt x="36" y="288"/>
                  </a:lnTo>
                  <a:lnTo>
                    <a:pt x="24" y="258"/>
                  </a:lnTo>
                  <a:lnTo>
                    <a:pt x="30" y="240"/>
                  </a:lnTo>
                  <a:lnTo>
                    <a:pt x="42" y="228"/>
                  </a:lnTo>
                  <a:lnTo>
                    <a:pt x="42" y="204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30" y="192"/>
                  </a:lnTo>
                  <a:lnTo>
                    <a:pt x="30" y="174"/>
                  </a:lnTo>
                  <a:lnTo>
                    <a:pt x="32" y="170"/>
                  </a:lnTo>
                  <a:lnTo>
                    <a:pt x="29" y="165"/>
                  </a:lnTo>
                  <a:lnTo>
                    <a:pt x="18" y="155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18" y="126"/>
                  </a:lnTo>
                  <a:lnTo>
                    <a:pt x="24" y="11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18" y="60"/>
                  </a:lnTo>
                  <a:lnTo>
                    <a:pt x="30" y="66"/>
                  </a:lnTo>
                  <a:lnTo>
                    <a:pt x="60" y="42"/>
                  </a:lnTo>
                  <a:lnTo>
                    <a:pt x="102" y="36"/>
                  </a:lnTo>
                  <a:lnTo>
                    <a:pt x="126" y="54"/>
                  </a:lnTo>
                  <a:lnTo>
                    <a:pt x="174" y="24"/>
                  </a:lnTo>
                  <a:lnTo>
                    <a:pt x="204" y="36"/>
                  </a:lnTo>
                  <a:lnTo>
                    <a:pt x="282" y="36"/>
                  </a:lnTo>
                  <a:lnTo>
                    <a:pt x="324" y="18"/>
                  </a:lnTo>
                  <a:lnTo>
                    <a:pt x="354" y="12"/>
                  </a:lnTo>
                  <a:lnTo>
                    <a:pt x="372" y="18"/>
                  </a:lnTo>
                  <a:lnTo>
                    <a:pt x="384" y="12"/>
                  </a:lnTo>
                  <a:lnTo>
                    <a:pt x="402" y="6"/>
                  </a:lnTo>
                  <a:lnTo>
                    <a:pt x="432" y="12"/>
                  </a:lnTo>
                  <a:lnTo>
                    <a:pt x="456" y="6"/>
                  </a:lnTo>
                  <a:lnTo>
                    <a:pt x="474" y="12"/>
                  </a:lnTo>
                  <a:lnTo>
                    <a:pt x="498" y="0"/>
                  </a:lnTo>
                  <a:lnTo>
                    <a:pt x="516" y="6"/>
                  </a:lnTo>
                  <a:lnTo>
                    <a:pt x="516" y="42"/>
                  </a:lnTo>
                  <a:lnTo>
                    <a:pt x="528" y="48"/>
                  </a:lnTo>
                  <a:lnTo>
                    <a:pt x="552" y="54"/>
                  </a:lnTo>
                  <a:lnTo>
                    <a:pt x="552" y="72"/>
                  </a:lnTo>
                  <a:lnTo>
                    <a:pt x="558" y="98"/>
                  </a:lnTo>
                  <a:lnTo>
                    <a:pt x="552" y="107"/>
                  </a:lnTo>
                  <a:lnTo>
                    <a:pt x="522" y="120"/>
                  </a:lnTo>
                  <a:lnTo>
                    <a:pt x="530" y="134"/>
                  </a:lnTo>
                  <a:lnTo>
                    <a:pt x="525" y="147"/>
                  </a:lnTo>
                  <a:lnTo>
                    <a:pt x="498" y="162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6DF266-CEEB-47FB-0CDA-EBB7D487B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955" y="1589088"/>
              <a:ext cx="731837" cy="539750"/>
            </a:xfrm>
            <a:custGeom>
              <a:avLst/>
              <a:gdLst>
                <a:gd name="T0" fmla="*/ 0 w 474"/>
                <a:gd name="T1" fmla="*/ 2147483646 h 360"/>
                <a:gd name="T2" fmla="*/ 2147483646 w 474"/>
                <a:gd name="T3" fmla="*/ 0 h 360"/>
                <a:gd name="T4" fmla="*/ 2147483646 w 474"/>
                <a:gd name="T5" fmla="*/ 2147483646 h 360"/>
                <a:gd name="T6" fmla="*/ 2147483646 w 474"/>
                <a:gd name="T7" fmla="*/ 2147483646 h 360"/>
                <a:gd name="T8" fmla="*/ 0 w 474"/>
                <a:gd name="T9" fmla="*/ 2147483646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"/>
                <a:gd name="T16" fmla="*/ 0 h 360"/>
                <a:gd name="T17" fmla="*/ 474 w 474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" h="360">
                  <a:moveTo>
                    <a:pt x="0" y="6"/>
                  </a:moveTo>
                  <a:lnTo>
                    <a:pt x="468" y="0"/>
                  </a:lnTo>
                  <a:lnTo>
                    <a:pt x="474" y="354"/>
                  </a:lnTo>
                  <a:lnTo>
                    <a:pt x="3" y="36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0607F79-671F-9FE8-6A53-F643B1AAD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159" y="2609637"/>
              <a:ext cx="769937" cy="574675"/>
            </a:xfrm>
            <a:custGeom>
              <a:avLst/>
              <a:gdLst>
                <a:gd name="T0" fmla="*/ 2147483646 w 498"/>
                <a:gd name="T1" fmla="*/ 2147483646 h 384"/>
                <a:gd name="T2" fmla="*/ 2147483646 w 498"/>
                <a:gd name="T3" fmla="*/ 2147483646 h 384"/>
                <a:gd name="T4" fmla="*/ 2147483646 w 498"/>
                <a:gd name="T5" fmla="*/ 0 h 384"/>
                <a:gd name="T6" fmla="*/ 2147483646 w 498"/>
                <a:gd name="T7" fmla="*/ 2147483646 h 384"/>
                <a:gd name="T8" fmla="*/ 2147483646 w 498"/>
                <a:gd name="T9" fmla="*/ 2147483646 h 384"/>
                <a:gd name="T10" fmla="*/ 2147483646 w 498"/>
                <a:gd name="T11" fmla="*/ 2147483646 h 384"/>
                <a:gd name="T12" fmla="*/ 2147483646 w 498"/>
                <a:gd name="T13" fmla="*/ 2147483646 h 384"/>
                <a:gd name="T14" fmla="*/ 2147483646 w 498"/>
                <a:gd name="T15" fmla="*/ 2147483646 h 384"/>
                <a:gd name="T16" fmla="*/ 2147483646 w 498"/>
                <a:gd name="T17" fmla="*/ 2147483646 h 384"/>
                <a:gd name="T18" fmla="*/ 2147483646 w 498"/>
                <a:gd name="T19" fmla="*/ 2147483646 h 384"/>
                <a:gd name="T20" fmla="*/ 2147483646 w 498"/>
                <a:gd name="T21" fmla="*/ 2147483646 h 384"/>
                <a:gd name="T22" fmla="*/ 2147483646 w 498"/>
                <a:gd name="T23" fmla="*/ 2147483646 h 384"/>
                <a:gd name="T24" fmla="*/ 2147483646 w 498"/>
                <a:gd name="T25" fmla="*/ 2147483646 h 384"/>
                <a:gd name="T26" fmla="*/ 2147483646 w 498"/>
                <a:gd name="T27" fmla="*/ 2147483646 h 384"/>
                <a:gd name="T28" fmla="*/ 2147483646 w 498"/>
                <a:gd name="T29" fmla="*/ 2147483646 h 384"/>
                <a:gd name="T30" fmla="*/ 2147483646 w 498"/>
                <a:gd name="T31" fmla="*/ 2147483646 h 384"/>
                <a:gd name="T32" fmla="*/ 2147483646 w 498"/>
                <a:gd name="T33" fmla="*/ 2147483646 h 384"/>
                <a:gd name="T34" fmla="*/ 2147483646 w 498"/>
                <a:gd name="T35" fmla="*/ 2147483646 h 384"/>
                <a:gd name="T36" fmla="*/ 2147483646 w 498"/>
                <a:gd name="T37" fmla="*/ 2147483646 h 384"/>
                <a:gd name="T38" fmla="*/ 2147483646 w 498"/>
                <a:gd name="T39" fmla="*/ 2147483646 h 384"/>
                <a:gd name="T40" fmla="*/ 2147483646 w 498"/>
                <a:gd name="T41" fmla="*/ 2147483646 h 384"/>
                <a:gd name="T42" fmla="*/ 2147483646 w 498"/>
                <a:gd name="T43" fmla="*/ 2147483646 h 384"/>
                <a:gd name="T44" fmla="*/ 2147483646 w 498"/>
                <a:gd name="T45" fmla="*/ 2147483646 h 384"/>
                <a:gd name="T46" fmla="*/ 2147483646 w 498"/>
                <a:gd name="T47" fmla="*/ 2147483646 h 384"/>
                <a:gd name="T48" fmla="*/ 2147483646 w 498"/>
                <a:gd name="T49" fmla="*/ 2147483646 h 384"/>
                <a:gd name="T50" fmla="*/ 2147483646 w 498"/>
                <a:gd name="T51" fmla="*/ 2147483646 h 384"/>
                <a:gd name="T52" fmla="*/ 2147483646 w 498"/>
                <a:gd name="T53" fmla="*/ 2147483646 h 384"/>
                <a:gd name="T54" fmla="*/ 2147483646 w 498"/>
                <a:gd name="T55" fmla="*/ 2147483646 h 384"/>
                <a:gd name="T56" fmla="*/ 2147483646 w 498"/>
                <a:gd name="T57" fmla="*/ 2147483646 h 384"/>
                <a:gd name="T58" fmla="*/ 2147483646 w 498"/>
                <a:gd name="T59" fmla="*/ 2147483646 h 384"/>
                <a:gd name="T60" fmla="*/ 2147483646 w 498"/>
                <a:gd name="T61" fmla="*/ 2147483646 h 384"/>
                <a:gd name="T62" fmla="*/ 2147483646 w 498"/>
                <a:gd name="T63" fmla="*/ 2147483646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8"/>
                <a:gd name="T97" fmla="*/ 0 h 384"/>
                <a:gd name="T98" fmla="*/ 498 w 498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8" h="384">
                  <a:moveTo>
                    <a:pt x="48" y="102"/>
                  </a:moveTo>
                  <a:lnTo>
                    <a:pt x="41" y="77"/>
                  </a:lnTo>
                  <a:lnTo>
                    <a:pt x="36" y="54"/>
                  </a:lnTo>
                  <a:lnTo>
                    <a:pt x="6" y="48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90"/>
                  </a:lnTo>
                  <a:lnTo>
                    <a:pt x="162" y="96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86" y="120"/>
                  </a:lnTo>
                  <a:lnTo>
                    <a:pt x="198" y="114"/>
                  </a:lnTo>
                  <a:lnTo>
                    <a:pt x="207" y="108"/>
                  </a:lnTo>
                  <a:lnTo>
                    <a:pt x="210" y="96"/>
                  </a:lnTo>
                  <a:lnTo>
                    <a:pt x="216" y="90"/>
                  </a:lnTo>
                  <a:lnTo>
                    <a:pt x="228" y="83"/>
                  </a:lnTo>
                  <a:lnTo>
                    <a:pt x="252" y="60"/>
                  </a:lnTo>
                  <a:lnTo>
                    <a:pt x="270" y="66"/>
                  </a:lnTo>
                  <a:lnTo>
                    <a:pt x="294" y="72"/>
                  </a:lnTo>
                  <a:lnTo>
                    <a:pt x="306" y="78"/>
                  </a:lnTo>
                  <a:lnTo>
                    <a:pt x="312" y="78"/>
                  </a:lnTo>
                  <a:lnTo>
                    <a:pt x="348" y="120"/>
                  </a:lnTo>
                  <a:lnTo>
                    <a:pt x="354" y="120"/>
                  </a:lnTo>
                  <a:lnTo>
                    <a:pt x="378" y="144"/>
                  </a:lnTo>
                  <a:lnTo>
                    <a:pt x="384" y="156"/>
                  </a:lnTo>
                  <a:lnTo>
                    <a:pt x="408" y="150"/>
                  </a:lnTo>
                  <a:lnTo>
                    <a:pt x="420" y="174"/>
                  </a:lnTo>
                  <a:lnTo>
                    <a:pt x="432" y="186"/>
                  </a:lnTo>
                  <a:lnTo>
                    <a:pt x="432" y="198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44" y="222"/>
                  </a:lnTo>
                  <a:lnTo>
                    <a:pt x="456" y="228"/>
                  </a:lnTo>
                  <a:lnTo>
                    <a:pt x="462" y="240"/>
                  </a:lnTo>
                  <a:lnTo>
                    <a:pt x="462" y="264"/>
                  </a:lnTo>
                  <a:lnTo>
                    <a:pt x="468" y="270"/>
                  </a:lnTo>
                  <a:lnTo>
                    <a:pt x="462" y="276"/>
                  </a:lnTo>
                  <a:lnTo>
                    <a:pt x="462" y="300"/>
                  </a:lnTo>
                  <a:lnTo>
                    <a:pt x="456" y="312"/>
                  </a:lnTo>
                  <a:lnTo>
                    <a:pt x="450" y="318"/>
                  </a:lnTo>
                  <a:lnTo>
                    <a:pt x="450" y="330"/>
                  </a:lnTo>
                  <a:lnTo>
                    <a:pt x="498" y="330"/>
                  </a:lnTo>
                  <a:lnTo>
                    <a:pt x="348" y="330"/>
                  </a:lnTo>
                  <a:lnTo>
                    <a:pt x="336" y="336"/>
                  </a:lnTo>
                  <a:lnTo>
                    <a:pt x="294" y="342"/>
                  </a:lnTo>
                  <a:lnTo>
                    <a:pt x="276" y="348"/>
                  </a:lnTo>
                  <a:lnTo>
                    <a:pt x="246" y="330"/>
                  </a:lnTo>
                  <a:lnTo>
                    <a:pt x="210" y="306"/>
                  </a:lnTo>
                  <a:lnTo>
                    <a:pt x="180" y="324"/>
                  </a:lnTo>
                  <a:lnTo>
                    <a:pt x="180" y="354"/>
                  </a:lnTo>
                  <a:lnTo>
                    <a:pt x="162" y="372"/>
                  </a:lnTo>
                  <a:lnTo>
                    <a:pt x="144" y="384"/>
                  </a:lnTo>
                  <a:lnTo>
                    <a:pt x="96" y="336"/>
                  </a:lnTo>
                  <a:lnTo>
                    <a:pt x="96" y="324"/>
                  </a:lnTo>
                  <a:lnTo>
                    <a:pt x="24" y="258"/>
                  </a:lnTo>
                  <a:lnTo>
                    <a:pt x="36" y="228"/>
                  </a:lnTo>
                  <a:lnTo>
                    <a:pt x="24" y="210"/>
                  </a:lnTo>
                  <a:lnTo>
                    <a:pt x="30" y="186"/>
                  </a:lnTo>
                  <a:lnTo>
                    <a:pt x="48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18" y="132"/>
                  </a:lnTo>
                  <a:lnTo>
                    <a:pt x="12" y="120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D81123B-B1EB-A35B-915D-56F2B357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3151188"/>
              <a:ext cx="323850" cy="454025"/>
            </a:xfrm>
            <a:custGeom>
              <a:avLst/>
              <a:gdLst>
                <a:gd name="T0" fmla="*/ 2147483646 w 210"/>
                <a:gd name="T1" fmla="*/ 2147483646 h 300"/>
                <a:gd name="T2" fmla="*/ 2147483646 w 210"/>
                <a:gd name="T3" fmla="*/ 2147483646 h 300"/>
                <a:gd name="T4" fmla="*/ 2147483646 w 210"/>
                <a:gd name="T5" fmla="*/ 2147483646 h 300"/>
                <a:gd name="T6" fmla="*/ 2147483646 w 210"/>
                <a:gd name="T7" fmla="*/ 2147483646 h 300"/>
                <a:gd name="T8" fmla="*/ 2147483646 w 210"/>
                <a:gd name="T9" fmla="*/ 2147483646 h 300"/>
                <a:gd name="T10" fmla="*/ 2147483646 w 210"/>
                <a:gd name="T11" fmla="*/ 2147483646 h 300"/>
                <a:gd name="T12" fmla="*/ 2147483646 w 210"/>
                <a:gd name="T13" fmla="*/ 2147483646 h 300"/>
                <a:gd name="T14" fmla="*/ 2147483646 w 210"/>
                <a:gd name="T15" fmla="*/ 2147483646 h 300"/>
                <a:gd name="T16" fmla="*/ 2147483646 w 210"/>
                <a:gd name="T17" fmla="*/ 2147483646 h 300"/>
                <a:gd name="T18" fmla="*/ 2147483646 w 210"/>
                <a:gd name="T19" fmla="*/ 2147483646 h 300"/>
                <a:gd name="T20" fmla="*/ 2147483646 w 210"/>
                <a:gd name="T21" fmla="*/ 2147483646 h 300"/>
                <a:gd name="T22" fmla="*/ 2147483646 w 210"/>
                <a:gd name="T23" fmla="*/ 2147483646 h 300"/>
                <a:gd name="T24" fmla="*/ 2147483646 w 210"/>
                <a:gd name="T25" fmla="*/ 2147483646 h 300"/>
                <a:gd name="T26" fmla="*/ 2147483646 w 210"/>
                <a:gd name="T27" fmla="*/ 2147483646 h 300"/>
                <a:gd name="T28" fmla="*/ 2147483646 w 210"/>
                <a:gd name="T29" fmla="*/ 2147483646 h 300"/>
                <a:gd name="T30" fmla="*/ 2147483646 w 210"/>
                <a:gd name="T31" fmla="*/ 2147483646 h 300"/>
                <a:gd name="T32" fmla="*/ 2147483646 w 210"/>
                <a:gd name="T33" fmla="*/ 2147483646 h 300"/>
                <a:gd name="T34" fmla="*/ 2147483646 w 210"/>
                <a:gd name="T35" fmla="*/ 2147483646 h 300"/>
                <a:gd name="T36" fmla="*/ 2147483646 w 210"/>
                <a:gd name="T37" fmla="*/ 2147483646 h 300"/>
                <a:gd name="T38" fmla="*/ 0 w 210"/>
                <a:gd name="T39" fmla="*/ 2147483646 h 300"/>
                <a:gd name="T40" fmla="*/ 2147483646 w 210"/>
                <a:gd name="T41" fmla="*/ 2147483646 h 300"/>
                <a:gd name="T42" fmla="*/ 2147483646 w 210"/>
                <a:gd name="T43" fmla="*/ 2147483646 h 300"/>
                <a:gd name="T44" fmla="*/ 0 w 210"/>
                <a:gd name="T45" fmla="*/ 2147483646 h 300"/>
                <a:gd name="T46" fmla="*/ 2147483646 w 210"/>
                <a:gd name="T47" fmla="*/ 2147483646 h 300"/>
                <a:gd name="T48" fmla="*/ 2147483646 w 210"/>
                <a:gd name="T49" fmla="*/ 2147483646 h 300"/>
                <a:gd name="T50" fmla="*/ 2147483646 w 210"/>
                <a:gd name="T51" fmla="*/ 2147483646 h 300"/>
                <a:gd name="T52" fmla="*/ 2147483646 w 210"/>
                <a:gd name="T53" fmla="*/ 2147483646 h 300"/>
                <a:gd name="T54" fmla="*/ 2147483646 w 210"/>
                <a:gd name="T55" fmla="*/ 2147483646 h 300"/>
                <a:gd name="T56" fmla="*/ 2147483646 w 210"/>
                <a:gd name="T57" fmla="*/ 2147483646 h 300"/>
                <a:gd name="T58" fmla="*/ 2147483646 w 210"/>
                <a:gd name="T59" fmla="*/ 2147483646 h 300"/>
                <a:gd name="T60" fmla="*/ 2147483646 w 210"/>
                <a:gd name="T61" fmla="*/ 2147483646 h 300"/>
                <a:gd name="T62" fmla="*/ 2147483646 w 210"/>
                <a:gd name="T63" fmla="*/ 2147483646 h 300"/>
                <a:gd name="T64" fmla="*/ 2147483646 w 210"/>
                <a:gd name="T65" fmla="*/ 2147483646 h 300"/>
                <a:gd name="T66" fmla="*/ 2147483646 w 210"/>
                <a:gd name="T67" fmla="*/ 2147483646 h 300"/>
                <a:gd name="T68" fmla="*/ 2147483646 w 210"/>
                <a:gd name="T69" fmla="*/ 2147483646 h 300"/>
                <a:gd name="T70" fmla="*/ 2147483646 w 210"/>
                <a:gd name="T71" fmla="*/ 2147483646 h 300"/>
                <a:gd name="T72" fmla="*/ 2147483646 w 210"/>
                <a:gd name="T73" fmla="*/ 0 h 300"/>
                <a:gd name="T74" fmla="*/ 2147483646 w 210"/>
                <a:gd name="T75" fmla="*/ 2147483646 h 300"/>
                <a:gd name="T76" fmla="*/ 2147483646 w 210"/>
                <a:gd name="T77" fmla="*/ 2147483646 h 300"/>
                <a:gd name="T78" fmla="*/ 2147483646 w 210"/>
                <a:gd name="T79" fmla="*/ 2147483646 h 300"/>
                <a:gd name="T80" fmla="*/ 2147483646 w 210"/>
                <a:gd name="T81" fmla="*/ 2147483646 h 300"/>
                <a:gd name="T82" fmla="*/ 2147483646 w 210"/>
                <a:gd name="T83" fmla="*/ 2147483646 h 300"/>
                <a:gd name="T84" fmla="*/ 2147483646 w 210"/>
                <a:gd name="T85" fmla="*/ 2147483646 h 300"/>
                <a:gd name="T86" fmla="*/ 2147483646 w 210"/>
                <a:gd name="T87" fmla="*/ 2147483646 h 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300"/>
                <a:gd name="T134" fmla="*/ 210 w 210"/>
                <a:gd name="T135" fmla="*/ 300 h 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300">
                  <a:moveTo>
                    <a:pt x="162" y="120"/>
                  </a:moveTo>
                  <a:lnTo>
                    <a:pt x="150" y="126"/>
                  </a:lnTo>
                  <a:lnTo>
                    <a:pt x="144" y="132"/>
                  </a:lnTo>
                  <a:lnTo>
                    <a:pt x="144" y="138"/>
                  </a:lnTo>
                  <a:lnTo>
                    <a:pt x="120" y="150"/>
                  </a:lnTo>
                  <a:lnTo>
                    <a:pt x="120" y="252"/>
                  </a:lnTo>
                  <a:lnTo>
                    <a:pt x="102" y="252"/>
                  </a:lnTo>
                  <a:lnTo>
                    <a:pt x="96" y="258"/>
                  </a:lnTo>
                  <a:lnTo>
                    <a:pt x="72" y="270"/>
                  </a:lnTo>
                  <a:lnTo>
                    <a:pt x="60" y="270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18" y="300"/>
                  </a:lnTo>
                  <a:lnTo>
                    <a:pt x="6" y="252"/>
                  </a:lnTo>
                  <a:lnTo>
                    <a:pt x="12" y="240"/>
                  </a:lnTo>
                  <a:lnTo>
                    <a:pt x="12" y="222"/>
                  </a:lnTo>
                  <a:lnTo>
                    <a:pt x="6" y="180"/>
                  </a:lnTo>
                  <a:lnTo>
                    <a:pt x="6" y="168"/>
                  </a:lnTo>
                  <a:lnTo>
                    <a:pt x="0" y="162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0" y="138"/>
                  </a:lnTo>
                  <a:lnTo>
                    <a:pt x="6" y="132"/>
                  </a:lnTo>
                  <a:lnTo>
                    <a:pt x="30" y="138"/>
                  </a:lnTo>
                  <a:lnTo>
                    <a:pt x="60" y="120"/>
                  </a:lnTo>
                  <a:lnTo>
                    <a:pt x="84" y="114"/>
                  </a:lnTo>
                  <a:lnTo>
                    <a:pt x="96" y="84"/>
                  </a:lnTo>
                  <a:lnTo>
                    <a:pt x="96" y="72"/>
                  </a:lnTo>
                  <a:lnTo>
                    <a:pt x="114" y="54"/>
                  </a:lnTo>
                  <a:lnTo>
                    <a:pt x="126" y="48"/>
                  </a:lnTo>
                  <a:lnTo>
                    <a:pt x="144" y="42"/>
                  </a:lnTo>
                  <a:lnTo>
                    <a:pt x="162" y="42"/>
                  </a:lnTo>
                  <a:lnTo>
                    <a:pt x="174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204" y="0"/>
                  </a:lnTo>
                  <a:lnTo>
                    <a:pt x="204" y="24"/>
                  </a:lnTo>
                  <a:lnTo>
                    <a:pt x="192" y="42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10" y="90"/>
                  </a:lnTo>
                  <a:lnTo>
                    <a:pt x="168" y="102"/>
                  </a:lnTo>
                  <a:lnTo>
                    <a:pt x="162" y="120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C0C90E0-EF4F-9F49-538E-A4BAFD33B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5" y="3206750"/>
              <a:ext cx="647700" cy="341313"/>
            </a:xfrm>
            <a:custGeom>
              <a:avLst/>
              <a:gdLst>
                <a:gd name="T0" fmla="*/ 2147483646 w 420"/>
                <a:gd name="T1" fmla="*/ 2147483646 h 228"/>
                <a:gd name="T2" fmla="*/ 2147483646 w 420"/>
                <a:gd name="T3" fmla="*/ 2147483646 h 228"/>
                <a:gd name="T4" fmla="*/ 2147483646 w 420"/>
                <a:gd name="T5" fmla="*/ 2147483646 h 228"/>
                <a:gd name="T6" fmla="*/ 2147483646 w 420"/>
                <a:gd name="T7" fmla="*/ 2147483646 h 228"/>
                <a:gd name="T8" fmla="*/ 0 w 420"/>
                <a:gd name="T9" fmla="*/ 2147483646 h 228"/>
                <a:gd name="T10" fmla="*/ 0 w 420"/>
                <a:gd name="T11" fmla="*/ 2147483646 h 228"/>
                <a:gd name="T12" fmla="*/ 2147483646 w 420"/>
                <a:gd name="T13" fmla="*/ 2147483646 h 228"/>
                <a:gd name="T14" fmla="*/ 2147483646 w 420"/>
                <a:gd name="T15" fmla="*/ 2147483646 h 228"/>
                <a:gd name="T16" fmla="*/ 2147483646 w 420"/>
                <a:gd name="T17" fmla="*/ 2147483646 h 228"/>
                <a:gd name="T18" fmla="*/ 2147483646 w 420"/>
                <a:gd name="T19" fmla="*/ 2147483646 h 228"/>
                <a:gd name="T20" fmla="*/ 2147483646 w 420"/>
                <a:gd name="T21" fmla="*/ 2147483646 h 228"/>
                <a:gd name="T22" fmla="*/ 2147483646 w 420"/>
                <a:gd name="T23" fmla="*/ 2147483646 h 228"/>
                <a:gd name="T24" fmla="*/ 2147483646 w 420"/>
                <a:gd name="T25" fmla="*/ 2147483646 h 228"/>
                <a:gd name="T26" fmla="*/ 2147483646 w 420"/>
                <a:gd name="T27" fmla="*/ 2147483646 h 228"/>
                <a:gd name="T28" fmla="*/ 2147483646 w 420"/>
                <a:gd name="T29" fmla="*/ 2147483646 h 228"/>
                <a:gd name="T30" fmla="*/ 2147483646 w 420"/>
                <a:gd name="T31" fmla="*/ 2147483646 h 228"/>
                <a:gd name="T32" fmla="*/ 2147483646 w 420"/>
                <a:gd name="T33" fmla="*/ 0 h 228"/>
                <a:gd name="T34" fmla="*/ 2147483646 w 420"/>
                <a:gd name="T35" fmla="*/ 0 h 228"/>
                <a:gd name="T36" fmla="*/ 2147483646 w 420"/>
                <a:gd name="T37" fmla="*/ 2147483646 h 228"/>
                <a:gd name="T38" fmla="*/ 2147483646 w 420"/>
                <a:gd name="T39" fmla="*/ 2147483646 h 228"/>
                <a:gd name="T40" fmla="*/ 2147483646 w 420"/>
                <a:gd name="T41" fmla="*/ 2147483646 h 228"/>
                <a:gd name="T42" fmla="*/ 2147483646 w 420"/>
                <a:gd name="T43" fmla="*/ 2147483646 h 228"/>
                <a:gd name="T44" fmla="*/ 2147483646 w 420"/>
                <a:gd name="T45" fmla="*/ 2147483646 h 228"/>
                <a:gd name="T46" fmla="*/ 2147483646 w 420"/>
                <a:gd name="T47" fmla="*/ 2147483646 h 228"/>
                <a:gd name="T48" fmla="*/ 2147483646 w 420"/>
                <a:gd name="T49" fmla="*/ 2147483646 h 228"/>
                <a:gd name="T50" fmla="*/ 2147483646 w 420"/>
                <a:gd name="T51" fmla="*/ 2147483646 h 228"/>
                <a:gd name="T52" fmla="*/ 2147483646 w 420"/>
                <a:gd name="T53" fmla="*/ 2147483646 h 2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0"/>
                <a:gd name="T82" fmla="*/ 0 h 228"/>
                <a:gd name="T83" fmla="*/ 420 w 420"/>
                <a:gd name="T84" fmla="*/ 228 h 2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0" h="228">
                  <a:moveTo>
                    <a:pt x="42" y="84"/>
                  </a:moveTo>
                  <a:lnTo>
                    <a:pt x="30" y="90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0" y="114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48" y="216"/>
                  </a:lnTo>
                  <a:lnTo>
                    <a:pt x="72" y="228"/>
                  </a:lnTo>
                  <a:lnTo>
                    <a:pt x="90" y="198"/>
                  </a:lnTo>
                  <a:lnTo>
                    <a:pt x="126" y="150"/>
                  </a:lnTo>
                  <a:lnTo>
                    <a:pt x="180" y="108"/>
                  </a:lnTo>
                  <a:lnTo>
                    <a:pt x="204" y="96"/>
                  </a:lnTo>
                  <a:lnTo>
                    <a:pt x="420" y="90"/>
                  </a:lnTo>
                  <a:lnTo>
                    <a:pt x="420" y="36"/>
                  </a:lnTo>
                  <a:lnTo>
                    <a:pt x="258" y="3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186" y="12"/>
                  </a:lnTo>
                  <a:lnTo>
                    <a:pt x="168" y="36"/>
                  </a:lnTo>
                  <a:lnTo>
                    <a:pt x="156" y="36"/>
                  </a:lnTo>
                  <a:lnTo>
                    <a:pt x="150" y="42"/>
                  </a:lnTo>
                  <a:lnTo>
                    <a:pt x="123" y="41"/>
                  </a:lnTo>
                  <a:lnTo>
                    <a:pt x="104" y="45"/>
                  </a:lnTo>
                  <a:lnTo>
                    <a:pt x="90" y="54"/>
                  </a:lnTo>
                  <a:lnTo>
                    <a:pt x="48" y="66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B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E8055E8-551E-5EE6-9843-04C084928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505200"/>
              <a:ext cx="658813" cy="368300"/>
            </a:xfrm>
            <a:custGeom>
              <a:avLst/>
              <a:gdLst>
                <a:gd name="T0" fmla="*/ 2147483646 w 426"/>
                <a:gd name="T1" fmla="*/ 2147483646 h 246"/>
                <a:gd name="T2" fmla="*/ 2147483646 w 426"/>
                <a:gd name="T3" fmla="*/ 2147483646 h 246"/>
                <a:gd name="T4" fmla="*/ 2147483646 w 426"/>
                <a:gd name="T5" fmla="*/ 2147483646 h 246"/>
                <a:gd name="T6" fmla="*/ 2147483646 w 426"/>
                <a:gd name="T7" fmla="*/ 2147483646 h 246"/>
                <a:gd name="T8" fmla="*/ 2147483646 w 426"/>
                <a:gd name="T9" fmla="*/ 2147483646 h 246"/>
                <a:gd name="T10" fmla="*/ 2147483646 w 426"/>
                <a:gd name="T11" fmla="*/ 2147483646 h 246"/>
                <a:gd name="T12" fmla="*/ 2147483646 w 426"/>
                <a:gd name="T13" fmla="*/ 2147483646 h 246"/>
                <a:gd name="T14" fmla="*/ 2147483646 w 426"/>
                <a:gd name="T15" fmla="*/ 2147483646 h 246"/>
                <a:gd name="T16" fmla="*/ 2147483646 w 426"/>
                <a:gd name="T17" fmla="*/ 2147483646 h 246"/>
                <a:gd name="T18" fmla="*/ 2147483646 w 426"/>
                <a:gd name="T19" fmla="*/ 2147483646 h 246"/>
                <a:gd name="T20" fmla="*/ 2147483646 w 426"/>
                <a:gd name="T21" fmla="*/ 2147483646 h 246"/>
                <a:gd name="T22" fmla="*/ 2147483646 w 426"/>
                <a:gd name="T23" fmla="*/ 2147483646 h 246"/>
                <a:gd name="T24" fmla="*/ 2147483646 w 426"/>
                <a:gd name="T25" fmla="*/ 2147483646 h 246"/>
                <a:gd name="T26" fmla="*/ 2147483646 w 426"/>
                <a:gd name="T27" fmla="*/ 2147483646 h 246"/>
                <a:gd name="T28" fmla="*/ 2147483646 w 426"/>
                <a:gd name="T29" fmla="*/ 2147483646 h 246"/>
                <a:gd name="T30" fmla="*/ 2147483646 w 426"/>
                <a:gd name="T31" fmla="*/ 2147483646 h 246"/>
                <a:gd name="T32" fmla="*/ 2147483646 w 426"/>
                <a:gd name="T33" fmla="*/ 2147483646 h 246"/>
                <a:gd name="T34" fmla="*/ 2147483646 w 426"/>
                <a:gd name="T35" fmla="*/ 0 h 246"/>
                <a:gd name="T36" fmla="*/ 2147483646 w 426"/>
                <a:gd name="T37" fmla="*/ 0 h 246"/>
                <a:gd name="T38" fmla="*/ 2147483646 w 426"/>
                <a:gd name="T39" fmla="*/ 2147483646 h 246"/>
                <a:gd name="T40" fmla="*/ 2147483646 w 426"/>
                <a:gd name="T41" fmla="*/ 2147483646 h 246"/>
                <a:gd name="T42" fmla="*/ 2147483646 w 426"/>
                <a:gd name="T43" fmla="*/ 2147483646 h 246"/>
                <a:gd name="T44" fmla="*/ 2147483646 w 426"/>
                <a:gd name="T45" fmla="*/ 2147483646 h 246"/>
                <a:gd name="T46" fmla="*/ 2147483646 w 426"/>
                <a:gd name="T47" fmla="*/ 2147483646 h 246"/>
                <a:gd name="T48" fmla="*/ 2147483646 w 426"/>
                <a:gd name="T49" fmla="*/ 2147483646 h 246"/>
                <a:gd name="T50" fmla="*/ 2147483646 w 426"/>
                <a:gd name="T51" fmla="*/ 2147483646 h 246"/>
                <a:gd name="T52" fmla="*/ 2147483646 w 426"/>
                <a:gd name="T53" fmla="*/ 2147483646 h 246"/>
                <a:gd name="T54" fmla="*/ 2147483646 w 426"/>
                <a:gd name="T55" fmla="*/ 2147483646 h 246"/>
                <a:gd name="T56" fmla="*/ 2147483646 w 426"/>
                <a:gd name="T57" fmla="*/ 2147483646 h 246"/>
                <a:gd name="T58" fmla="*/ 2147483646 w 426"/>
                <a:gd name="T59" fmla="*/ 2147483646 h 246"/>
                <a:gd name="T60" fmla="*/ 2147483646 w 426"/>
                <a:gd name="T61" fmla="*/ 2147483646 h 246"/>
                <a:gd name="T62" fmla="*/ 2147483646 w 426"/>
                <a:gd name="T63" fmla="*/ 2147483646 h 246"/>
                <a:gd name="T64" fmla="*/ 2147483646 w 426"/>
                <a:gd name="T65" fmla="*/ 2147483646 h 246"/>
                <a:gd name="T66" fmla="*/ 2147483646 w 426"/>
                <a:gd name="T67" fmla="*/ 2147483646 h 246"/>
                <a:gd name="T68" fmla="*/ 2147483646 w 426"/>
                <a:gd name="T69" fmla="*/ 2147483646 h 246"/>
                <a:gd name="T70" fmla="*/ 2147483646 w 426"/>
                <a:gd name="T71" fmla="*/ 2147483646 h 246"/>
                <a:gd name="T72" fmla="*/ 2147483646 w 426"/>
                <a:gd name="T73" fmla="*/ 2147483646 h 246"/>
                <a:gd name="T74" fmla="*/ 0 w 426"/>
                <a:gd name="T75" fmla="*/ 2147483646 h 246"/>
                <a:gd name="T76" fmla="*/ 2147483646 w 426"/>
                <a:gd name="T77" fmla="*/ 2147483646 h 246"/>
                <a:gd name="T78" fmla="*/ 2147483646 w 426"/>
                <a:gd name="T79" fmla="*/ 2147483646 h 246"/>
                <a:gd name="T80" fmla="*/ 2147483646 w 426"/>
                <a:gd name="T81" fmla="*/ 2147483646 h 246"/>
                <a:gd name="T82" fmla="*/ 2147483646 w 426"/>
                <a:gd name="T83" fmla="*/ 2147483646 h 246"/>
                <a:gd name="T84" fmla="*/ 2147483646 w 426"/>
                <a:gd name="T85" fmla="*/ 2147483646 h 246"/>
                <a:gd name="T86" fmla="*/ 2147483646 w 426"/>
                <a:gd name="T87" fmla="*/ 2147483646 h 246"/>
                <a:gd name="T88" fmla="*/ 2147483646 w 426"/>
                <a:gd name="T89" fmla="*/ 2147483646 h 246"/>
                <a:gd name="T90" fmla="*/ 2147483646 w 426"/>
                <a:gd name="T91" fmla="*/ 2147483646 h 246"/>
                <a:gd name="T92" fmla="*/ 2147483646 w 426"/>
                <a:gd name="T93" fmla="*/ 2147483646 h 246"/>
                <a:gd name="T94" fmla="*/ 2147483646 w 426"/>
                <a:gd name="T95" fmla="*/ 2147483646 h 2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6"/>
                <a:gd name="T145" fmla="*/ 0 h 246"/>
                <a:gd name="T146" fmla="*/ 426 w 426"/>
                <a:gd name="T147" fmla="*/ 246 h 2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6" h="246">
                  <a:moveTo>
                    <a:pt x="252" y="234"/>
                  </a:moveTo>
                  <a:lnTo>
                    <a:pt x="270" y="228"/>
                  </a:lnTo>
                  <a:lnTo>
                    <a:pt x="294" y="222"/>
                  </a:lnTo>
                  <a:lnTo>
                    <a:pt x="306" y="210"/>
                  </a:lnTo>
                  <a:lnTo>
                    <a:pt x="312" y="198"/>
                  </a:lnTo>
                  <a:lnTo>
                    <a:pt x="336" y="186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84" y="144"/>
                  </a:lnTo>
                  <a:lnTo>
                    <a:pt x="402" y="126"/>
                  </a:lnTo>
                  <a:lnTo>
                    <a:pt x="402" y="108"/>
                  </a:lnTo>
                  <a:lnTo>
                    <a:pt x="414" y="108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26" y="72"/>
                  </a:lnTo>
                  <a:lnTo>
                    <a:pt x="384" y="36"/>
                  </a:lnTo>
                  <a:lnTo>
                    <a:pt x="384" y="0"/>
                  </a:lnTo>
                  <a:lnTo>
                    <a:pt x="342" y="0"/>
                  </a:lnTo>
                  <a:lnTo>
                    <a:pt x="324" y="12"/>
                  </a:lnTo>
                  <a:lnTo>
                    <a:pt x="306" y="12"/>
                  </a:lnTo>
                  <a:lnTo>
                    <a:pt x="300" y="18"/>
                  </a:lnTo>
                  <a:lnTo>
                    <a:pt x="240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22" y="48"/>
                  </a:lnTo>
                  <a:lnTo>
                    <a:pt x="192" y="72"/>
                  </a:lnTo>
                  <a:lnTo>
                    <a:pt x="174" y="60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38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78" y="54"/>
                  </a:lnTo>
                  <a:lnTo>
                    <a:pt x="36" y="72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41" y="246"/>
                  </a:lnTo>
                  <a:lnTo>
                    <a:pt x="60" y="246"/>
                  </a:lnTo>
                  <a:lnTo>
                    <a:pt x="66" y="240"/>
                  </a:lnTo>
                  <a:lnTo>
                    <a:pt x="78" y="246"/>
                  </a:lnTo>
                  <a:lnTo>
                    <a:pt x="114" y="228"/>
                  </a:lnTo>
                  <a:lnTo>
                    <a:pt x="162" y="246"/>
                  </a:lnTo>
                  <a:lnTo>
                    <a:pt x="204" y="246"/>
                  </a:lnTo>
                  <a:lnTo>
                    <a:pt x="228" y="240"/>
                  </a:lnTo>
                  <a:lnTo>
                    <a:pt x="252" y="234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1B8161D-F342-164B-719E-532A5900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3340100"/>
              <a:ext cx="766763" cy="404813"/>
            </a:xfrm>
            <a:custGeom>
              <a:avLst/>
              <a:gdLst>
                <a:gd name="T0" fmla="*/ 2147483646 w 498"/>
                <a:gd name="T1" fmla="*/ 2147483646 h 269"/>
                <a:gd name="T2" fmla="*/ 2147483646 w 498"/>
                <a:gd name="T3" fmla="*/ 2147483646 h 269"/>
                <a:gd name="T4" fmla="*/ 2147483646 w 498"/>
                <a:gd name="T5" fmla="*/ 2147483646 h 269"/>
                <a:gd name="T6" fmla="*/ 2147483646 w 498"/>
                <a:gd name="T7" fmla="*/ 2147483646 h 269"/>
                <a:gd name="T8" fmla="*/ 2147483646 w 498"/>
                <a:gd name="T9" fmla="*/ 2147483646 h 269"/>
                <a:gd name="T10" fmla="*/ 2147483646 w 498"/>
                <a:gd name="T11" fmla="*/ 2147483646 h 269"/>
                <a:gd name="T12" fmla="*/ 2147483646 w 498"/>
                <a:gd name="T13" fmla="*/ 2147483646 h 269"/>
                <a:gd name="T14" fmla="*/ 2147483646 w 498"/>
                <a:gd name="T15" fmla="*/ 2147483646 h 269"/>
                <a:gd name="T16" fmla="*/ 2147483646 w 498"/>
                <a:gd name="T17" fmla="*/ 2147483646 h 269"/>
                <a:gd name="T18" fmla="*/ 2147483646 w 498"/>
                <a:gd name="T19" fmla="*/ 2147483646 h 269"/>
                <a:gd name="T20" fmla="*/ 2147483646 w 498"/>
                <a:gd name="T21" fmla="*/ 2147483646 h 269"/>
                <a:gd name="T22" fmla="*/ 2147483646 w 498"/>
                <a:gd name="T23" fmla="*/ 2147483646 h 269"/>
                <a:gd name="T24" fmla="*/ 2147483646 w 498"/>
                <a:gd name="T25" fmla="*/ 2147483646 h 269"/>
                <a:gd name="T26" fmla="*/ 2147483646 w 498"/>
                <a:gd name="T27" fmla="*/ 2147483646 h 269"/>
                <a:gd name="T28" fmla="*/ 2147483646 w 498"/>
                <a:gd name="T29" fmla="*/ 2147483646 h 269"/>
                <a:gd name="T30" fmla="*/ 2147483646 w 498"/>
                <a:gd name="T31" fmla="*/ 2147483646 h 269"/>
                <a:gd name="T32" fmla="*/ 2147483646 w 498"/>
                <a:gd name="T33" fmla="*/ 0 h 269"/>
                <a:gd name="T34" fmla="*/ 2147483646 w 498"/>
                <a:gd name="T35" fmla="*/ 2147483646 h 269"/>
                <a:gd name="T36" fmla="*/ 2147483646 w 498"/>
                <a:gd name="T37" fmla="*/ 2147483646 h 269"/>
                <a:gd name="T38" fmla="*/ 2147483646 w 498"/>
                <a:gd name="T39" fmla="*/ 2147483646 h 269"/>
                <a:gd name="T40" fmla="*/ 2147483646 w 498"/>
                <a:gd name="T41" fmla="*/ 2147483646 h 269"/>
                <a:gd name="T42" fmla="*/ 2147483646 w 498"/>
                <a:gd name="T43" fmla="*/ 2147483646 h 269"/>
                <a:gd name="T44" fmla="*/ 2147483646 w 498"/>
                <a:gd name="T45" fmla="*/ 2147483646 h 269"/>
                <a:gd name="T46" fmla="*/ 2147483646 w 498"/>
                <a:gd name="T47" fmla="*/ 2147483646 h 269"/>
                <a:gd name="T48" fmla="*/ 2147483646 w 498"/>
                <a:gd name="T49" fmla="*/ 2147483646 h 269"/>
                <a:gd name="T50" fmla="*/ 2147483646 w 498"/>
                <a:gd name="T51" fmla="*/ 2147483646 h 269"/>
                <a:gd name="T52" fmla="*/ 2147483646 w 498"/>
                <a:gd name="T53" fmla="*/ 2147483646 h 269"/>
                <a:gd name="T54" fmla="*/ 2147483646 w 498"/>
                <a:gd name="T55" fmla="*/ 2147483646 h 269"/>
                <a:gd name="T56" fmla="*/ 2147483646 w 498"/>
                <a:gd name="T57" fmla="*/ 2147483646 h 269"/>
                <a:gd name="T58" fmla="*/ 2147483646 w 498"/>
                <a:gd name="T59" fmla="*/ 2147483646 h 269"/>
                <a:gd name="T60" fmla="*/ 2147483646 w 498"/>
                <a:gd name="T61" fmla="*/ 2147483646 h 269"/>
                <a:gd name="T62" fmla="*/ 2147483646 w 498"/>
                <a:gd name="T63" fmla="*/ 2147483646 h 269"/>
                <a:gd name="T64" fmla="*/ 2147483646 w 498"/>
                <a:gd name="T65" fmla="*/ 2147483646 h 269"/>
                <a:gd name="T66" fmla="*/ 2147483646 w 498"/>
                <a:gd name="T67" fmla="*/ 2147483646 h 269"/>
                <a:gd name="T68" fmla="*/ 2147483646 w 498"/>
                <a:gd name="T69" fmla="*/ 2147483646 h 269"/>
                <a:gd name="T70" fmla="*/ 2147483646 w 498"/>
                <a:gd name="T71" fmla="*/ 2147483646 h 269"/>
                <a:gd name="T72" fmla="*/ 2147483646 w 498"/>
                <a:gd name="T73" fmla="*/ 2147483646 h 269"/>
                <a:gd name="T74" fmla="*/ 2147483646 w 498"/>
                <a:gd name="T75" fmla="*/ 2147483646 h 269"/>
                <a:gd name="T76" fmla="*/ 0 w 498"/>
                <a:gd name="T77" fmla="*/ 2147483646 h 269"/>
                <a:gd name="T78" fmla="*/ 0 w 498"/>
                <a:gd name="T79" fmla="*/ 2147483646 h 269"/>
                <a:gd name="T80" fmla="*/ 2147483646 w 498"/>
                <a:gd name="T81" fmla="*/ 2147483646 h 2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8"/>
                <a:gd name="T124" fmla="*/ 0 h 269"/>
                <a:gd name="T125" fmla="*/ 498 w 498"/>
                <a:gd name="T126" fmla="*/ 269 h 2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8" h="269">
                  <a:moveTo>
                    <a:pt x="6" y="252"/>
                  </a:moveTo>
                  <a:lnTo>
                    <a:pt x="6" y="174"/>
                  </a:lnTo>
                  <a:lnTo>
                    <a:pt x="24" y="174"/>
                  </a:lnTo>
                  <a:lnTo>
                    <a:pt x="24" y="150"/>
                  </a:lnTo>
                  <a:lnTo>
                    <a:pt x="36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96" y="138"/>
                  </a:lnTo>
                  <a:lnTo>
                    <a:pt x="120" y="126"/>
                  </a:lnTo>
                  <a:lnTo>
                    <a:pt x="144" y="138"/>
                  </a:lnTo>
                  <a:lnTo>
                    <a:pt x="162" y="108"/>
                  </a:lnTo>
                  <a:lnTo>
                    <a:pt x="198" y="60"/>
                  </a:lnTo>
                  <a:lnTo>
                    <a:pt x="252" y="18"/>
                  </a:lnTo>
                  <a:lnTo>
                    <a:pt x="276" y="6"/>
                  </a:lnTo>
                  <a:lnTo>
                    <a:pt x="492" y="0"/>
                  </a:lnTo>
                  <a:lnTo>
                    <a:pt x="498" y="108"/>
                  </a:lnTo>
                  <a:lnTo>
                    <a:pt x="456" y="108"/>
                  </a:lnTo>
                  <a:lnTo>
                    <a:pt x="438" y="120"/>
                  </a:lnTo>
                  <a:lnTo>
                    <a:pt x="420" y="120"/>
                  </a:lnTo>
                  <a:lnTo>
                    <a:pt x="414" y="126"/>
                  </a:lnTo>
                  <a:lnTo>
                    <a:pt x="354" y="126"/>
                  </a:lnTo>
                  <a:lnTo>
                    <a:pt x="348" y="132"/>
                  </a:lnTo>
                  <a:lnTo>
                    <a:pt x="348" y="144"/>
                  </a:lnTo>
                  <a:lnTo>
                    <a:pt x="336" y="156"/>
                  </a:lnTo>
                  <a:lnTo>
                    <a:pt x="306" y="180"/>
                  </a:lnTo>
                  <a:lnTo>
                    <a:pt x="288" y="168"/>
                  </a:lnTo>
                  <a:lnTo>
                    <a:pt x="270" y="150"/>
                  </a:lnTo>
                  <a:lnTo>
                    <a:pt x="264" y="150"/>
                  </a:lnTo>
                  <a:lnTo>
                    <a:pt x="252" y="138"/>
                  </a:lnTo>
                  <a:lnTo>
                    <a:pt x="222" y="138"/>
                  </a:lnTo>
                  <a:lnTo>
                    <a:pt x="210" y="162"/>
                  </a:lnTo>
                  <a:lnTo>
                    <a:pt x="192" y="162"/>
                  </a:lnTo>
                  <a:lnTo>
                    <a:pt x="150" y="180"/>
                  </a:lnTo>
                  <a:lnTo>
                    <a:pt x="138" y="222"/>
                  </a:lnTo>
                  <a:lnTo>
                    <a:pt x="132" y="222"/>
                  </a:lnTo>
                  <a:lnTo>
                    <a:pt x="114" y="269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close/>
                </a:path>
              </a:pathLst>
            </a:custGeom>
            <a:solidFill>
              <a:srgbClr val="00B05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570217B-D013-FEED-62F0-D920A293F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360738"/>
              <a:ext cx="268288" cy="368300"/>
            </a:xfrm>
            <a:custGeom>
              <a:avLst/>
              <a:gdLst>
                <a:gd name="T0" fmla="*/ 2147483646 w 174"/>
                <a:gd name="T1" fmla="*/ 2147483646 h 246"/>
                <a:gd name="T2" fmla="*/ 2147483646 w 174"/>
                <a:gd name="T3" fmla="*/ 2147483646 h 246"/>
                <a:gd name="T4" fmla="*/ 2147483646 w 174"/>
                <a:gd name="T5" fmla="*/ 2147483646 h 246"/>
                <a:gd name="T6" fmla="*/ 2147483646 w 174"/>
                <a:gd name="T7" fmla="*/ 2147483646 h 246"/>
                <a:gd name="T8" fmla="*/ 2147483646 w 174"/>
                <a:gd name="T9" fmla="*/ 2147483646 h 246"/>
                <a:gd name="T10" fmla="*/ 2147483646 w 174"/>
                <a:gd name="T11" fmla="*/ 2147483646 h 246"/>
                <a:gd name="T12" fmla="*/ 2147483646 w 174"/>
                <a:gd name="T13" fmla="*/ 2147483646 h 246"/>
                <a:gd name="T14" fmla="*/ 2147483646 w 174"/>
                <a:gd name="T15" fmla="*/ 2147483646 h 246"/>
                <a:gd name="T16" fmla="*/ 2147483646 w 174"/>
                <a:gd name="T17" fmla="*/ 2147483646 h 246"/>
                <a:gd name="T18" fmla="*/ 2147483646 w 174"/>
                <a:gd name="T19" fmla="*/ 2147483646 h 246"/>
                <a:gd name="T20" fmla="*/ 2147483646 w 174"/>
                <a:gd name="T21" fmla="*/ 2147483646 h 246"/>
                <a:gd name="T22" fmla="*/ 2147483646 w 174"/>
                <a:gd name="T23" fmla="*/ 2147483646 h 246"/>
                <a:gd name="T24" fmla="*/ 2147483646 w 174"/>
                <a:gd name="T25" fmla="*/ 2147483646 h 246"/>
                <a:gd name="T26" fmla="*/ 2147483646 w 174"/>
                <a:gd name="T27" fmla="*/ 2147483646 h 246"/>
                <a:gd name="T28" fmla="*/ 2147483646 w 174"/>
                <a:gd name="T29" fmla="*/ 2147483646 h 246"/>
                <a:gd name="T30" fmla="*/ 2147483646 w 174"/>
                <a:gd name="T31" fmla="*/ 2147483646 h 246"/>
                <a:gd name="T32" fmla="*/ 2147483646 w 174"/>
                <a:gd name="T33" fmla="*/ 2147483646 h 246"/>
                <a:gd name="T34" fmla="*/ 2147483646 w 174"/>
                <a:gd name="T35" fmla="*/ 2147483646 h 246"/>
                <a:gd name="T36" fmla="*/ 2147483646 w 174"/>
                <a:gd name="T37" fmla="*/ 2147483646 h 246"/>
                <a:gd name="T38" fmla="*/ 2147483646 w 174"/>
                <a:gd name="T39" fmla="*/ 2147483646 h 246"/>
                <a:gd name="T40" fmla="*/ 2147483646 w 174"/>
                <a:gd name="T41" fmla="*/ 2147483646 h 246"/>
                <a:gd name="T42" fmla="*/ 2147483646 w 174"/>
                <a:gd name="T43" fmla="*/ 2147483646 h 246"/>
                <a:gd name="T44" fmla="*/ 2147483646 w 174"/>
                <a:gd name="T45" fmla="*/ 2147483646 h 246"/>
                <a:gd name="T46" fmla="*/ 2147483646 w 174"/>
                <a:gd name="T47" fmla="*/ 2147483646 h 246"/>
                <a:gd name="T48" fmla="*/ 2147483646 w 174"/>
                <a:gd name="T49" fmla="*/ 2147483646 h 246"/>
                <a:gd name="T50" fmla="*/ 2147483646 w 174"/>
                <a:gd name="T51" fmla="*/ 0 h 246"/>
                <a:gd name="T52" fmla="*/ 2147483646 w 174"/>
                <a:gd name="T53" fmla="*/ 0 h 246"/>
                <a:gd name="T54" fmla="*/ 0 w 174"/>
                <a:gd name="T55" fmla="*/ 2147483646 h 246"/>
                <a:gd name="T56" fmla="*/ 0 w 174"/>
                <a:gd name="T57" fmla="*/ 2147483646 h 246"/>
                <a:gd name="T58" fmla="*/ 2147483646 w 174"/>
                <a:gd name="T59" fmla="*/ 2147483646 h 246"/>
                <a:gd name="T60" fmla="*/ 0 w 174"/>
                <a:gd name="T61" fmla="*/ 2147483646 h 246"/>
                <a:gd name="T62" fmla="*/ 0 w 174"/>
                <a:gd name="T63" fmla="*/ 2147483646 h 246"/>
                <a:gd name="T64" fmla="*/ 2147483646 w 174"/>
                <a:gd name="T65" fmla="*/ 2147483646 h 246"/>
                <a:gd name="T66" fmla="*/ 2147483646 w 174"/>
                <a:gd name="T67" fmla="*/ 2147483646 h 246"/>
                <a:gd name="T68" fmla="*/ 2147483646 w 174"/>
                <a:gd name="T69" fmla="*/ 2147483646 h 246"/>
                <a:gd name="T70" fmla="*/ 2147483646 w 174"/>
                <a:gd name="T71" fmla="*/ 2147483646 h 246"/>
                <a:gd name="T72" fmla="*/ 2147483646 w 174"/>
                <a:gd name="T73" fmla="*/ 2147483646 h 246"/>
                <a:gd name="T74" fmla="*/ 2147483646 w 174"/>
                <a:gd name="T75" fmla="*/ 2147483646 h 246"/>
                <a:gd name="T76" fmla="*/ 2147483646 w 174"/>
                <a:gd name="T77" fmla="*/ 2147483646 h 246"/>
                <a:gd name="T78" fmla="*/ 2147483646 w 174"/>
                <a:gd name="T79" fmla="*/ 2147483646 h 246"/>
                <a:gd name="T80" fmla="*/ 2147483646 w 174"/>
                <a:gd name="T81" fmla="*/ 2147483646 h 246"/>
                <a:gd name="T82" fmla="*/ 2147483646 w 174"/>
                <a:gd name="T83" fmla="*/ 2147483646 h 246"/>
                <a:gd name="T84" fmla="*/ 2147483646 w 174"/>
                <a:gd name="T85" fmla="*/ 2147483646 h 246"/>
                <a:gd name="T86" fmla="*/ 2147483646 w 174"/>
                <a:gd name="T87" fmla="*/ 2147483646 h 246"/>
                <a:gd name="T88" fmla="*/ 2147483646 w 174"/>
                <a:gd name="T89" fmla="*/ 2147483646 h 246"/>
                <a:gd name="T90" fmla="*/ 2147483646 w 174"/>
                <a:gd name="T91" fmla="*/ 2147483646 h 246"/>
                <a:gd name="T92" fmla="*/ 2147483646 w 174"/>
                <a:gd name="T93" fmla="*/ 2147483646 h 246"/>
                <a:gd name="T94" fmla="*/ 2147483646 w 174"/>
                <a:gd name="T95" fmla="*/ 2147483646 h 246"/>
                <a:gd name="T96" fmla="*/ 2147483646 w 174"/>
                <a:gd name="T97" fmla="*/ 2147483646 h 246"/>
                <a:gd name="T98" fmla="*/ 2147483646 w 174"/>
                <a:gd name="T99" fmla="*/ 2147483646 h 2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4"/>
                <a:gd name="T151" fmla="*/ 0 h 246"/>
                <a:gd name="T152" fmla="*/ 174 w 174"/>
                <a:gd name="T153" fmla="*/ 246 h 2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4" h="246">
                  <a:moveTo>
                    <a:pt x="96" y="228"/>
                  </a:moveTo>
                  <a:lnTo>
                    <a:pt x="102" y="228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50" y="246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56" y="162"/>
                  </a:lnTo>
                  <a:lnTo>
                    <a:pt x="174" y="162"/>
                  </a:lnTo>
                  <a:lnTo>
                    <a:pt x="174" y="132"/>
                  </a:lnTo>
                  <a:lnTo>
                    <a:pt x="162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38" y="144"/>
                  </a:lnTo>
                  <a:lnTo>
                    <a:pt x="120" y="162"/>
                  </a:lnTo>
                  <a:lnTo>
                    <a:pt x="108" y="114"/>
                  </a:lnTo>
                  <a:lnTo>
                    <a:pt x="114" y="102"/>
                  </a:lnTo>
                  <a:lnTo>
                    <a:pt x="114" y="84"/>
                  </a:lnTo>
                  <a:lnTo>
                    <a:pt x="108" y="42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8" y="132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8" y="174"/>
                  </a:lnTo>
                  <a:lnTo>
                    <a:pt x="42" y="186"/>
                  </a:lnTo>
                  <a:lnTo>
                    <a:pt x="48" y="192"/>
                  </a:lnTo>
                  <a:lnTo>
                    <a:pt x="66" y="192"/>
                  </a:lnTo>
                  <a:lnTo>
                    <a:pt x="72" y="198"/>
                  </a:lnTo>
                  <a:lnTo>
                    <a:pt x="72" y="204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78" y="228"/>
                  </a:lnTo>
                  <a:lnTo>
                    <a:pt x="84" y="234"/>
                  </a:lnTo>
                  <a:lnTo>
                    <a:pt x="96" y="228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43161B-1803-C264-7BE5-9AF70AD8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3850"/>
              <a:ext cx="1133475" cy="647700"/>
            </a:xfrm>
            <a:custGeom>
              <a:avLst/>
              <a:gdLst>
                <a:gd name="T0" fmla="*/ 2147483646 w 735"/>
                <a:gd name="T1" fmla="*/ 2147483646 h 432"/>
                <a:gd name="T2" fmla="*/ 2147483646 w 735"/>
                <a:gd name="T3" fmla="*/ 2147483646 h 432"/>
                <a:gd name="T4" fmla="*/ 2147483646 w 735"/>
                <a:gd name="T5" fmla="*/ 2147483646 h 432"/>
                <a:gd name="T6" fmla="*/ 2147483646 w 735"/>
                <a:gd name="T7" fmla="*/ 2147483646 h 432"/>
                <a:gd name="T8" fmla="*/ 0 w 735"/>
                <a:gd name="T9" fmla="*/ 2147483646 h 432"/>
                <a:gd name="T10" fmla="*/ 2147483646 w 735"/>
                <a:gd name="T11" fmla="*/ 2147483646 h 432"/>
                <a:gd name="T12" fmla="*/ 2147483646 w 735"/>
                <a:gd name="T13" fmla="*/ 2147483646 h 432"/>
                <a:gd name="T14" fmla="*/ 2147483646 w 735"/>
                <a:gd name="T15" fmla="*/ 2147483646 h 432"/>
                <a:gd name="T16" fmla="*/ 2147483646 w 735"/>
                <a:gd name="T17" fmla="*/ 2147483646 h 432"/>
                <a:gd name="T18" fmla="*/ 2147483646 w 735"/>
                <a:gd name="T19" fmla="*/ 2147483646 h 432"/>
                <a:gd name="T20" fmla="*/ 2147483646 w 735"/>
                <a:gd name="T21" fmla="*/ 2147483646 h 432"/>
                <a:gd name="T22" fmla="*/ 2147483646 w 735"/>
                <a:gd name="T23" fmla="*/ 2147483646 h 432"/>
                <a:gd name="T24" fmla="*/ 2147483646 w 735"/>
                <a:gd name="T25" fmla="*/ 2147483646 h 432"/>
                <a:gd name="T26" fmla="*/ 2147483646 w 735"/>
                <a:gd name="T27" fmla="*/ 2147483646 h 432"/>
                <a:gd name="T28" fmla="*/ 2147483646 w 735"/>
                <a:gd name="T29" fmla="*/ 2147483646 h 432"/>
                <a:gd name="T30" fmla="*/ 2147483646 w 735"/>
                <a:gd name="T31" fmla="*/ 2147483646 h 432"/>
                <a:gd name="T32" fmla="*/ 2147483646 w 735"/>
                <a:gd name="T33" fmla="*/ 2147483646 h 432"/>
                <a:gd name="T34" fmla="*/ 2147483646 w 735"/>
                <a:gd name="T35" fmla="*/ 2147483646 h 432"/>
                <a:gd name="T36" fmla="*/ 2147483646 w 735"/>
                <a:gd name="T37" fmla="*/ 2147483646 h 432"/>
                <a:gd name="T38" fmla="*/ 2147483646 w 735"/>
                <a:gd name="T39" fmla="*/ 2147483646 h 432"/>
                <a:gd name="T40" fmla="*/ 2147483646 w 735"/>
                <a:gd name="T41" fmla="*/ 2147483646 h 432"/>
                <a:gd name="T42" fmla="*/ 2147483646 w 735"/>
                <a:gd name="T43" fmla="*/ 2147483646 h 432"/>
                <a:gd name="T44" fmla="*/ 2147483646 w 735"/>
                <a:gd name="T45" fmla="*/ 2147483646 h 432"/>
                <a:gd name="T46" fmla="*/ 2147483646 w 735"/>
                <a:gd name="T47" fmla="*/ 2147483646 h 432"/>
                <a:gd name="T48" fmla="*/ 2147483646 w 735"/>
                <a:gd name="T49" fmla="*/ 2147483646 h 432"/>
                <a:gd name="T50" fmla="*/ 2147483646 w 735"/>
                <a:gd name="T51" fmla="*/ 2147483646 h 432"/>
                <a:gd name="T52" fmla="*/ 2147483646 w 735"/>
                <a:gd name="T53" fmla="*/ 2147483646 h 432"/>
                <a:gd name="T54" fmla="*/ 2147483646 w 735"/>
                <a:gd name="T55" fmla="*/ 2147483646 h 432"/>
                <a:gd name="T56" fmla="*/ 2147483646 w 735"/>
                <a:gd name="T57" fmla="*/ 2147483646 h 432"/>
                <a:gd name="T58" fmla="*/ 2147483646 w 735"/>
                <a:gd name="T59" fmla="*/ 2147483646 h 432"/>
                <a:gd name="T60" fmla="*/ 2147483646 w 735"/>
                <a:gd name="T61" fmla="*/ 2147483646 h 432"/>
                <a:gd name="T62" fmla="*/ 2147483646 w 735"/>
                <a:gd name="T63" fmla="*/ 2147483646 h 432"/>
                <a:gd name="T64" fmla="*/ 2147483646 w 735"/>
                <a:gd name="T65" fmla="*/ 2147483646 h 4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5"/>
                <a:gd name="T100" fmla="*/ 0 h 432"/>
                <a:gd name="T101" fmla="*/ 735 w 735"/>
                <a:gd name="T102" fmla="*/ 432 h 4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5" h="432">
                  <a:moveTo>
                    <a:pt x="30" y="270"/>
                  </a:moveTo>
                  <a:lnTo>
                    <a:pt x="18" y="27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24" y="216"/>
                  </a:lnTo>
                  <a:lnTo>
                    <a:pt x="24" y="204"/>
                  </a:lnTo>
                  <a:lnTo>
                    <a:pt x="6" y="192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12" y="150"/>
                  </a:lnTo>
                  <a:lnTo>
                    <a:pt x="12" y="138"/>
                  </a:lnTo>
                  <a:lnTo>
                    <a:pt x="18" y="120"/>
                  </a:lnTo>
                  <a:lnTo>
                    <a:pt x="12" y="114"/>
                  </a:lnTo>
                  <a:lnTo>
                    <a:pt x="6" y="102"/>
                  </a:lnTo>
                  <a:lnTo>
                    <a:pt x="18" y="84"/>
                  </a:lnTo>
                  <a:lnTo>
                    <a:pt x="6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48"/>
                  </a:lnTo>
                  <a:lnTo>
                    <a:pt x="42" y="48"/>
                  </a:lnTo>
                  <a:lnTo>
                    <a:pt x="60" y="24"/>
                  </a:lnTo>
                  <a:lnTo>
                    <a:pt x="66" y="0"/>
                  </a:lnTo>
                  <a:lnTo>
                    <a:pt x="732" y="6"/>
                  </a:lnTo>
                  <a:lnTo>
                    <a:pt x="735" y="360"/>
                  </a:lnTo>
                  <a:lnTo>
                    <a:pt x="462" y="360"/>
                  </a:lnTo>
                  <a:lnTo>
                    <a:pt x="444" y="360"/>
                  </a:lnTo>
                  <a:lnTo>
                    <a:pt x="426" y="342"/>
                  </a:lnTo>
                  <a:lnTo>
                    <a:pt x="420" y="348"/>
                  </a:lnTo>
                  <a:lnTo>
                    <a:pt x="414" y="348"/>
                  </a:lnTo>
                  <a:lnTo>
                    <a:pt x="402" y="360"/>
                  </a:lnTo>
                  <a:lnTo>
                    <a:pt x="380" y="338"/>
                  </a:lnTo>
                  <a:lnTo>
                    <a:pt x="390" y="323"/>
                  </a:lnTo>
                  <a:lnTo>
                    <a:pt x="390" y="306"/>
                  </a:lnTo>
                  <a:lnTo>
                    <a:pt x="396" y="300"/>
                  </a:lnTo>
                  <a:lnTo>
                    <a:pt x="390" y="294"/>
                  </a:lnTo>
                  <a:lnTo>
                    <a:pt x="372" y="287"/>
                  </a:lnTo>
                  <a:lnTo>
                    <a:pt x="366" y="294"/>
                  </a:lnTo>
                  <a:lnTo>
                    <a:pt x="354" y="294"/>
                  </a:lnTo>
                  <a:lnTo>
                    <a:pt x="330" y="318"/>
                  </a:lnTo>
                  <a:lnTo>
                    <a:pt x="312" y="324"/>
                  </a:lnTo>
                  <a:lnTo>
                    <a:pt x="300" y="360"/>
                  </a:lnTo>
                  <a:lnTo>
                    <a:pt x="269" y="341"/>
                  </a:lnTo>
                  <a:lnTo>
                    <a:pt x="240" y="354"/>
                  </a:lnTo>
                  <a:lnTo>
                    <a:pt x="243" y="392"/>
                  </a:lnTo>
                  <a:lnTo>
                    <a:pt x="246" y="402"/>
                  </a:lnTo>
                  <a:lnTo>
                    <a:pt x="264" y="420"/>
                  </a:lnTo>
                  <a:lnTo>
                    <a:pt x="252" y="432"/>
                  </a:lnTo>
                  <a:lnTo>
                    <a:pt x="240" y="420"/>
                  </a:lnTo>
                  <a:lnTo>
                    <a:pt x="228" y="432"/>
                  </a:lnTo>
                  <a:lnTo>
                    <a:pt x="216" y="426"/>
                  </a:lnTo>
                  <a:lnTo>
                    <a:pt x="210" y="408"/>
                  </a:lnTo>
                  <a:lnTo>
                    <a:pt x="180" y="402"/>
                  </a:lnTo>
                  <a:lnTo>
                    <a:pt x="168" y="402"/>
                  </a:lnTo>
                  <a:lnTo>
                    <a:pt x="156" y="396"/>
                  </a:lnTo>
                  <a:lnTo>
                    <a:pt x="144" y="378"/>
                  </a:lnTo>
                  <a:lnTo>
                    <a:pt x="138" y="372"/>
                  </a:lnTo>
                  <a:lnTo>
                    <a:pt x="126" y="372"/>
                  </a:lnTo>
                  <a:lnTo>
                    <a:pt x="120" y="360"/>
                  </a:lnTo>
                  <a:lnTo>
                    <a:pt x="102" y="360"/>
                  </a:lnTo>
                  <a:lnTo>
                    <a:pt x="96" y="348"/>
                  </a:lnTo>
                  <a:lnTo>
                    <a:pt x="84" y="336"/>
                  </a:lnTo>
                  <a:lnTo>
                    <a:pt x="84" y="324"/>
                  </a:lnTo>
                  <a:lnTo>
                    <a:pt x="78" y="294"/>
                  </a:lnTo>
                  <a:lnTo>
                    <a:pt x="78" y="276"/>
                  </a:lnTo>
                  <a:lnTo>
                    <a:pt x="60" y="270"/>
                  </a:lnTo>
                  <a:lnTo>
                    <a:pt x="30" y="27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0D36562-785B-86C5-D896-54A501626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1598613"/>
              <a:ext cx="342900" cy="403225"/>
            </a:xfrm>
            <a:custGeom>
              <a:avLst/>
              <a:gdLst>
                <a:gd name="T0" fmla="*/ 2147483646 w 222"/>
                <a:gd name="T1" fmla="*/ 2147483646 h 270"/>
                <a:gd name="T2" fmla="*/ 2147483646 w 222"/>
                <a:gd name="T3" fmla="*/ 2147483646 h 270"/>
                <a:gd name="T4" fmla="*/ 2147483646 w 222"/>
                <a:gd name="T5" fmla="*/ 2147483646 h 270"/>
                <a:gd name="T6" fmla="*/ 2147483646 w 222"/>
                <a:gd name="T7" fmla="*/ 2147483646 h 270"/>
                <a:gd name="T8" fmla="*/ 2147483646 w 222"/>
                <a:gd name="T9" fmla="*/ 2147483646 h 270"/>
                <a:gd name="T10" fmla="*/ 2147483646 w 222"/>
                <a:gd name="T11" fmla="*/ 2147483646 h 270"/>
                <a:gd name="T12" fmla="*/ 2147483646 w 222"/>
                <a:gd name="T13" fmla="*/ 2147483646 h 270"/>
                <a:gd name="T14" fmla="*/ 2147483646 w 222"/>
                <a:gd name="T15" fmla="*/ 2147483646 h 270"/>
                <a:gd name="T16" fmla="*/ 2147483646 w 222"/>
                <a:gd name="T17" fmla="*/ 2147483646 h 270"/>
                <a:gd name="T18" fmla="*/ 2147483646 w 222"/>
                <a:gd name="T19" fmla="*/ 2147483646 h 270"/>
                <a:gd name="T20" fmla="*/ 2147483646 w 222"/>
                <a:gd name="T21" fmla="*/ 2147483646 h 270"/>
                <a:gd name="T22" fmla="*/ 2147483646 w 222"/>
                <a:gd name="T23" fmla="*/ 2147483646 h 270"/>
                <a:gd name="T24" fmla="*/ 2147483646 w 222"/>
                <a:gd name="T25" fmla="*/ 2147483646 h 270"/>
                <a:gd name="T26" fmla="*/ 2147483646 w 222"/>
                <a:gd name="T27" fmla="*/ 2147483646 h 270"/>
                <a:gd name="T28" fmla="*/ 2147483646 w 222"/>
                <a:gd name="T29" fmla="*/ 2147483646 h 270"/>
                <a:gd name="T30" fmla="*/ 2147483646 w 222"/>
                <a:gd name="T31" fmla="*/ 2147483646 h 270"/>
                <a:gd name="T32" fmla="*/ 2147483646 w 222"/>
                <a:gd name="T33" fmla="*/ 2147483646 h 270"/>
                <a:gd name="T34" fmla="*/ 2147483646 w 222"/>
                <a:gd name="T35" fmla="*/ 2147483646 h 270"/>
                <a:gd name="T36" fmla="*/ 2147483646 w 222"/>
                <a:gd name="T37" fmla="*/ 2147483646 h 270"/>
                <a:gd name="T38" fmla="*/ 2147483646 w 222"/>
                <a:gd name="T39" fmla="*/ 2147483646 h 270"/>
                <a:gd name="T40" fmla="*/ 2147483646 w 222"/>
                <a:gd name="T41" fmla="*/ 2147483646 h 270"/>
                <a:gd name="T42" fmla="*/ 2147483646 w 222"/>
                <a:gd name="T43" fmla="*/ 2147483646 h 270"/>
                <a:gd name="T44" fmla="*/ 2147483646 w 222"/>
                <a:gd name="T45" fmla="*/ 2147483646 h 270"/>
                <a:gd name="T46" fmla="*/ 2147483646 w 222"/>
                <a:gd name="T47" fmla="*/ 2147483646 h 270"/>
                <a:gd name="T48" fmla="*/ 2147483646 w 222"/>
                <a:gd name="T49" fmla="*/ 2147483646 h 270"/>
                <a:gd name="T50" fmla="*/ 2147483646 w 222"/>
                <a:gd name="T51" fmla="*/ 2147483646 h 270"/>
                <a:gd name="T52" fmla="*/ 2147483646 w 222"/>
                <a:gd name="T53" fmla="*/ 2147483646 h 270"/>
                <a:gd name="T54" fmla="*/ 2147483646 w 222"/>
                <a:gd name="T55" fmla="*/ 2147483646 h 270"/>
                <a:gd name="T56" fmla="*/ 2147483646 w 222"/>
                <a:gd name="T57" fmla="*/ 2147483646 h 270"/>
                <a:gd name="T58" fmla="*/ 2147483646 w 222"/>
                <a:gd name="T59" fmla="*/ 2147483646 h 270"/>
                <a:gd name="T60" fmla="*/ 2147483646 w 222"/>
                <a:gd name="T61" fmla="*/ 2147483646 h 270"/>
                <a:gd name="T62" fmla="*/ 2147483646 w 222"/>
                <a:gd name="T63" fmla="*/ 2147483646 h 270"/>
                <a:gd name="T64" fmla="*/ 2147483646 w 222"/>
                <a:gd name="T65" fmla="*/ 2147483646 h 270"/>
                <a:gd name="T66" fmla="*/ 2147483646 w 222"/>
                <a:gd name="T67" fmla="*/ 2147483646 h 270"/>
                <a:gd name="T68" fmla="*/ 2147483646 w 222"/>
                <a:gd name="T69" fmla="*/ 0 h 270"/>
                <a:gd name="T70" fmla="*/ 2147483646 w 222"/>
                <a:gd name="T71" fmla="*/ 0 h 270"/>
                <a:gd name="T72" fmla="*/ 2147483646 w 222"/>
                <a:gd name="T73" fmla="*/ 2147483646 h 270"/>
                <a:gd name="T74" fmla="*/ 2147483646 w 222"/>
                <a:gd name="T75" fmla="*/ 2147483646 h 270"/>
                <a:gd name="T76" fmla="*/ 2147483646 w 222"/>
                <a:gd name="T77" fmla="*/ 2147483646 h 270"/>
                <a:gd name="T78" fmla="*/ 0 w 222"/>
                <a:gd name="T79" fmla="*/ 2147483646 h 270"/>
                <a:gd name="T80" fmla="*/ 2147483646 w 222"/>
                <a:gd name="T81" fmla="*/ 2147483646 h 270"/>
                <a:gd name="T82" fmla="*/ 2147483646 w 222"/>
                <a:gd name="T83" fmla="*/ 2147483646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270"/>
                <a:gd name="T128" fmla="*/ 222 w 222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270">
                  <a:moveTo>
                    <a:pt x="24" y="102"/>
                  </a:moveTo>
                  <a:lnTo>
                    <a:pt x="36" y="126"/>
                  </a:lnTo>
                  <a:lnTo>
                    <a:pt x="36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60" y="192"/>
                  </a:lnTo>
                  <a:lnTo>
                    <a:pt x="48" y="204"/>
                  </a:lnTo>
                  <a:lnTo>
                    <a:pt x="54" y="210"/>
                  </a:lnTo>
                  <a:lnTo>
                    <a:pt x="60" y="228"/>
                  </a:lnTo>
                  <a:lnTo>
                    <a:pt x="114" y="228"/>
                  </a:lnTo>
                  <a:lnTo>
                    <a:pt x="132" y="234"/>
                  </a:lnTo>
                  <a:lnTo>
                    <a:pt x="138" y="234"/>
                  </a:lnTo>
                  <a:lnTo>
                    <a:pt x="138" y="270"/>
                  </a:lnTo>
                  <a:lnTo>
                    <a:pt x="174" y="270"/>
                  </a:lnTo>
                  <a:lnTo>
                    <a:pt x="174" y="240"/>
                  </a:lnTo>
                  <a:lnTo>
                    <a:pt x="168" y="234"/>
                  </a:lnTo>
                  <a:lnTo>
                    <a:pt x="168" y="228"/>
                  </a:lnTo>
                  <a:lnTo>
                    <a:pt x="180" y="216"/>
                  </a:lnTo>
                  <a:lnTo>
                    <a:pt x="180" y="204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56" y="174"/>
                  </a:lnTo>
                  <a:lnTo>
                    <a:pt x="168" y="150"/>
                  </a:lnTo>
                  <a:lnTo>
                    <a:pt x="168" y="138"/>
                  </a:lnTo>
                  <a:lnTo>
                    <a:pt x="174" y="120"/>
                  </a:lnTo>
                  <a:lnTo>
                    <a:pt x="168" y="114"/>
                  </a:lnTo>
                  <a:lnTo>
                    <a:pt x="162" y="102"/>
                  </a:lnTo>
                  <a:lnTo>
                    <a:pt x="174" y="84"/>
                  </a:lnTo>
                  <a:lnTo>
                    <a:pt x="162" y="72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98" y="48"/>
                  </a:lnTo>
                  <a:lnTo>
                    <a:pt x="216" y="24"/>
                  </a:lnTo>
                  <a:lnTo>
                    <a:pt x="222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66"/>
                  </a:lnTo>
                  <a:lnTo>
                    <a:pt x="6" y="84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3A3ADE7-2644-DF22-917A-1868FF63F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2100263"/>
              <a:ext cx="890587" cy="601662"/>
            </a:xfrm>
            <a:custGeom>
              <a:avLst/>
              <a:gdLst>
                <a:gd name="T0" fmla="*/ 2147483646 w 576"/>
                <a:gd name="T1" fmla="*/ 2147483646 h 402"/>
                <a:gd name="T2" fmla="*/ 2147483646 w 576"/>
                <a:gd name="T3" fmla="*/ 2147483646 h 402"/>
                <a:gd name="T4" fmla="*/ 2147483646 w 576"/>
                <a:gd name="T5" fmla="*/ 2147483646 h 402"/>
                <a:gd name="T6" fmla="*/ 2147483646 w 576"/>
                <a:gd name="T7" fmla="*/ 2147483646 h 402"/>
                <a:gd name="T8" fmla="*/ 2147483646 w 576"/>
                <a:gd name="T9" fmla="*/ 2147483646 h 402"/>
                <a:gd name="T10" fmla="*/ 2147483646 w 576"/>
                <a:gd name="T11" fmla="*/ 2147483646 h 402"/>
                <a:gd name="T12" fmla="*/ 2147483646 w 576"/>
                <a:gd name="T13" fmla="*/ 2147483646 h 402"/>
                <a:gd name="T14" fmla="*/ 2147483646 w 576"/>
                <a:gd name="T15" fmla="*/ 2147483646 h 402"/>
                <a:gd name="T16" fmla="*/ 2147483646 w 576"/>
                <a:gd name="T17" fmla="*/ 2147483646 h 402"/>
                <a:gd name="T18" fmla="*/ 2147483646 w 576"/>
                <a:gd name="T19" fmla="*/ 2147483646 h 402"/>
                <a:gd name="T20" fmla="*/ 2147483646 w 576"/>
                <a:gd name="T21" fmla="*/ 2147483646 h 402"/>
                <a:gd name="T22" fmla="*/ 2147483646 w 576"/>
                <a:gd name="T23" fmla="*/ 2147483646 h 402"/>
                <a:gd name="T24" fmla="*/ 2147483646 w 576"/>
                <a:gd name="T25" fmla="*/ 2147483646 h 402"/>
                <a:gd name="T26" fmla="*/ 2147483646 w 576"/>
                <a:gd name="T27" fmla="*/ 2147483646 h 402"/>
                <a:gd name="T28" fmla="*/ 2147483646 w 576"/>
                <a:gd name="T29" fmla="*/ 2147483646 h 402"/>
                <a:gd name="T30" fmla="*/ 2147483646 w 576"/>
                <a:gd name="T31" fmla="*/ 2147483646 h 402"/>
                <a:gd name="T32" fmla="*/ 2147483646 w 576"/>
                <a:gd name="T33" fmla="*/ 2147483646 h 402"/>
                <a:gd name="T34" fmla="*/ 2147483646 w 576"/>
                <a:gd name="T35" fmla="*/ 2147483646 h 402"/>
                <a:gd name="T36" fmla="*/ 2147483646 w 576"/>
                <a:gd name="T37" fmla="*/ 2147483646 h 402"/>
                <a:gd name="T38" fmla="*/ 2147483646 w 576"/>
                <a:gd name="T39" fmla="*/ 2147483646 h 402"/>
                <a:gd name="T40" fmla="*/ 2147483646 w 576"/>
                <a:gd name="T41" fmla="*/ 2147483646 h 402"/>
                <a:gd name="T42" fmla="*/ 2147483646 w 576"/>
                <a:gd name="T43" fmla="*/ 2147483646 h 402"/>
                <a:gd name="T44" fmla="*/ 2147483646 w 576"/>
                <a:gd name="T45" fmla="*/ 2147483646 h 402"/>
                <a:gd name="T46" fmla="*/ 2147483646 w 576"/>
                <a:gd name="T47" fmla="*/ 2147483646 h 402"/>
                <a:gd name="T48" fmla="*/ 2147483646 w 576"/>
                <a:gd name="T49" fmla="*/ 2147483646 h 402"/>
                <a:gd name="T50" fmla="*/ 0 w 576"/>
                <a:gd name="T51" fmla="*/ 2147483646 h 402"/>
                <a:gd name="T52" fmla="*/ 2147483646 w 576"/>
                <a:gd name="T53" fmla="*/ 2147483646 h 402"/>
                <a:gd name="T54" fmla="*/ 2147483646 w 576"/>
                <a:gd name="T55" fmla="*/ 2147483646 h 402"/>
                <a:gd name="T56" fmla="*/ 2147483646 w 576"/>
                <a:gd name="T57" fmla="*/ 2147483646 h 402"/>
                <a:gd name="T58" fmla="*/ 2147483646 w 576"/>
                <a:gd name="T59" fmla="*/ 2147483646 h 402"/>
                <a:gd name="T60" fmla="*/ 2147483646 w 576"/>
                <a:gd name="T61" fmla="*/ 2147483646 h 402"/>
                <a:gd name="T62" fmla="*/ 2147483646 w 576"/>
                <a:gd name="T63" fmla="*/ 2147483646 h 402"/>
                <a:gd name="T64" fmla="*/ 2147483646 w 576"/>
                <a:gd name="T65" fmla="*/ 2147483646 h 402"/>
                <a:gd name="T66" fmla="*/ 2147483646 w 576"/>
                <a:gd name="T67" fmla="*/ 2147483646 h 402"/>
                <a:gd name="T68" fmla="*/ 2147483646 w 576"/>
                <a:gd name="T69" fmla="*/ 2147483646 h 402"/>
                <a:gd name="T70" fmla="*/ 2147483646 w 576"/>
                <a:gd name="T71" fmla="*/ 2147483646 h 402"/>
                <a:gd name="T72" fmla="*/ 2147483646 w 576"/>
                <a:gd name="T73" fmla="*/ 2147483646 h 402"/>
                <a:gd name="T74" fmla="*/ 2147483646 w 576"/>
                <a:gd name="T75" fmla="*/ 2147483646 h 402"/>
                <a:gd name="T76" fmla="*/ 2147483646 w 576"/>
                <a:gd name="T77" fmla="*/ 2147483646 h 402"/>
                <a:gd name="T78" fmla="*/ 2147483646 w 576"/>
                <a:gd name="T79" fmla="*/ 2147483646 h 402"/>
                <a:gd name="T80" fmla="*/ 2147483646 w 576"/>
                <a:gd name="T81" fmla="*/ 2147483646 h 402"/>
                <a:gd name="T82" fmla="*/ 2147483646 w 576"/>
                <a:gd name="T83" fmla="*/ 2147483646 h 402"/>
                <a:gd name="T84" fmla="*/ 2147483646 w 576"/>
                <a:gd name="T85" fmla="*/ 2147483646 h 402"/>
                <a:gd name="T86" fmla="*/ 2147483646 w 576"/>
                <a:gd name="T87" fmla="*/ 2147483646 h 402"/>
                <a:gd name="T88" fmla="*/ 2147483646 w 576"/>
                <a:gd name="T89" fmla="*/ 2147483646 h 402"/>
                <a:gd name="T90" fmla="*/ 2147483646 w 576"/>
                <a:gd name="T91" fmla="*/ 2147483646 h 402"/>
                <a:gd name="T92" fmla="*/ 2147483646 w 576"/>
                <a:gd name="T93" fmla="*/ 2147483646 h 402"/>
                <a:gd name="T94" fmla="*/ 2147483646 w 576"/>
                <a:gd name="T95" fmla="*/ 2147483646 h 402"/>
                <a:gd name="T96" fmla="*/ 2147483646 w 576"/>
                <a:gd name="T97" fmla="*/ 2147483646 h 402"/>
                <a:gd name="T98" fmla="*/ 2147483646 w 576"/>
                <a:gd name="T99" fmla="*/ 0 h 402"/>
                <a:gd name="T100" fmla="*/ 2147483646 w 576"/>
                <a:gd name="T101" fmla="*/ 2147483646 h 402"/>
                <a:gd name="T102" fmla="*/ 2147483646 w 576"/>
                <a:gd name="T103" fmla="*/ 2147483646 h 402"/>
                <a:gd name="T104" fmla="*/ 2147483646 w 576"/>
                <a:gd name="T105" fmla="*/ 2147483646 h 4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6"/>
                <a:gd name="T160" fmla="*/ 0 h 402"/>
                <a:gd name="T161" fmla="*/ 576 w 576"/>
                <a:gd name="T162" fmla="*/ 402 h 4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6" h="402">
                  <a:moveTo>
                    <a:pt x="204" y="48"/>
                  </a:moveTo>
                  <a:lnTo>
                    <a:pt x="192" y="60"/>
                  </a:lnTo>
                  <a:lnTo>
                    <a:pt x="180" y="54"/>
                  </a:lnTo>
                  <a:lnTo>
                    <a:pt x="168" y="66"/>
                  </a:lnTo>
                  <a:lnTo>
                    <a:pt x="180" y="72"/>
                  </a:lnTo>
                  <a:lnTo>
                    <a:pt x="174" y="90"/>
                  </a:lnTo>
                  <a:lnTo>
                    <a:pt x="156" y="96"/>
                  </a:lnTo>
                  <a:lnTo>
                    <a:pt x="150" y="138"/>
                  </a:lnTo>
                  <a:lnTo>
                    <a:pt x="138" y="162"/>
                  </a:lnTo>
                  <a:lnTo>
                    <a:pt x="138" y="180"/>
                  </a:lnTo>
                  <a:lnTo>
                    <a:pt x="120" y="210"/>
                  </a:lnTo>
                  <a:lnTo>
                    <a:pt x="120" y="222"/>
                  </a:lnTo>
                  <a:lnTo>
                    <a:pt x="108" y="228"/>
                  </a:lnTo>
                  <a:lnTo>
                    <a:pt x="108" y="240"/>
                  </a:lnTo>
                  <a:lnTo>
                    <a:pt x="114" y="252"/>
                  </a:lnTo>
                  <a:lnTo>
                    <a:pt x="120" y="276"/>
                  </a:lnTo>
                  <a:lnTo>
                    <a:pt x="96" y="282"/>
                  </a:lnTo>
                  <a:lnTo>
                    <a:pt x="90" y="300"/>
                  </a:lnTo>
                  <a:lnTo>
                    <a:pt x="78" y="306"/>
                  </a:lnTo>
                  <a:lnTo>
                    <a:pt x="72" y="312"/>
                  </a:lnTo>
                  <a:lnTo>
                    <a:pt x="60" y="318"/>
                  </a:lnTo>
                  <a:lnTo>
                    <a:pt x="54" y="330"/>
                  </a:lnTo>
                  <a:lnTo>
                    <a:pt x="36" y="336"/>
                  </a:lnTo>
                  <a:lnTo>
                    <a:pt x="18" y="354"/>
                  </a:lnTo>
                  <a:lnTo>
                    <a:pt x="6" y="372"/>
                  </a:lnTo>
                  <a:lnTo>
                    <a:pt x="0" y="384"/>
                  </a:lnTo>
                  <a:lnTo>
                    <a:pt x="6" y="402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66" y="372"/>
                  </a:lnTo>
                  <a:lnTo>
                    <a:pt x="108" y="366"/>
                  </a:lnTo>
                  <a:lnTo>
                    <a:pt x="132" y="384"/>
                  </a:lnTo>
                  <a:lnTo>
                    <a:pt x="180" y="354"/>
                  </a:lnTo>
                  <a:lnTo>
                    <a:pt x="210" y="366"/>
                  </a:lnTo>
                  <a:lnTo>
                    <a:pt x="288" y="366"/>
                  </a:lnTo>
                  <a:lnTo>
                    <a:pt x="330" y="348"/>
                  </a:lnTo>
                  <a:lnTo>
                    <a:pt x="360" y="342"/>
                  </a:lnTo>
                  <a:lnTo>
                    <a:pt x="378" y="348"/>
                  </a:lnTo>
                  <a:lnTo>
                    <a:pt x="390" y="342"/>
                  </a:lnTo>
                  <a:lnTo>
                    <a:pt x="408" y="336"/>
                  </a:lnTo>
                  <a:lnTo>
                    <a:pt x="438" y="342"/>
                  </a:lnTo>
                  <a:lnTo>
                    <a:pt x="462" y="336"/>
                  </a:lnTo>
                  <a:lnTo>
                    <a:pt x="480" y="342"/>
                  </a:lnTo>
                  <a:lnTo>
                    <a:pt x="504" y="330"/>
                  </a:lnTo>
                  <a:lnTo>
                    <a:pt x="522" y="336"/>
                  </a:lnTo>
                  <a:lnTo>
                    <a:pt x="540" y="330"/>
                  </a:lnTo>
                  <a:lnTo>
                    <a:pt x="576" y="330"/>
                  </a:lnTo>
                  <a:lnTo>
                    <a:pt x="570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2"/>
                  </a:lnTo>
                  <a:lnTo>
                    <a:pt x="204" y="48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33F90131-D72D-51BE-0A9C-FEC370A19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350" y="2019300"/>
              <a:ext cx="593725" cy="881063"/>
            </a:xfrm>
            <a:custGeom>
              <a:avLst/>
              <a:gdLst>
                <a:gd name="T0" fmla="*/ 2147483646 w 384"/>
                <a:gd name="T1" fmla="*/ 2147483646 h 588"/>
                <a:gd name="T2" fmla="*/ 2147483646 w 384"/>
                <a:gd name="T3" fmla="*/ 2147483646 h 588"/>
                <a:gd name="T4" fmla="*/ 2147483646 w 384"/>
                <a:gd name="T5" fmla="*/ 2147483646 h 588"/>
                <a:gd name="T6" fmla="*/ 2147483646 w 384"/>
                <a:gd name="T7" fmla="*/ 2147483646 h 588"/>
                <a:gd name="T8" fmla="*/ 2147483646 w 384"/>
                <a:gd name="T9" fmla="*/ 2147483646 h 588"/>
                <a:gd name="T10" fmla="*/ 2147483646 w 384"/>
                <a:gd name="T11" fmla="*/ 2147483646 h 588"/>
                <a:gd name="T12" fmla="*/ 2147483646 w 384"/>
                <a:gd name="T13" fmla="*/ 2147483646 h 588"/>
                <a:gd name="T14" fmla="*/ 2147483646 w 384"/>
                <a:gd name="T15" fmla="*/ 2147483646 h 588"/>
                <a:gd name="T16" fmla="*/ 2147483646 w 384"/>
                <a:gd name="T17" fmla="*/ 2147483646 h 588"/>
                <a:gd name="T18" fmla="*/ 2147483646 w 384"/>
                <a:gd name="T19" fmla="*/ 2147483646 h 588"/>
                <a:gd name="T20" fmla="*/ 2147483646 w 384"/>
                <a:gd name="T21" fmla="*/ 2147483646 h 588"/>
                <a:gd name="T22" fmla="*/ 2147483646 w 384"/>
                <a:gd name="T23" fmla="*/ 2147483646 h 588"/>
                <a:gd name="T24" fmla="*/ 2147483646 w 384"/>
                <a:gd name="T25" fmla="*/ 2147483646 h 588"/>
                <a:gd name="T26" fmla="*/ 2147483646 w 384"/>
                <a:gd name="T27" fmla="*/ 2147483646 h 588"/>
                <a:gd name="T28" fmla="*/ 2147483646 w 384"/>
                <a:gd name="T29" fmla="*/ 2147483646 h 588"/>
                <a:gd name="T30" fmla="*/ 2147483646 w 384"/>
                <a:gd name="T31" fmla="*/ 2147483646 h 588"/>
                <a:gd name="T32" fmla="*/ 2147483646 w 384"/>
                <a:gd name="T33" fmla="*/ 2147483646 h 588"/>
                <a:gd name="T34" fmla="*/ 2147483646 w 384"/>
                <a:gd name="T35" fmla="*/ 2147483646 h 588"/>
                <a:gd name="T36" fmla="*/ 2147483646 w 384"/>
                <a:gd name="T37" fmla="*/ 2147483646 h 588"/>
                <a:gd name="T38" fmla="*/ 2147483646 w 384"/>
                <a:gd name="T39" fmla="*/ 2147483646 h 588"/>
                <a:gd name="T40" fmla="*/ 2147483646 w 384"/>
                <a:gd name="T41" fmla="*/ 2147483646 h 588"/>
                <a:gd name="T42" fmla="*/ 2147483646 w 384"/>
                <a:gd name="T43" fmla="*/ 2147483646 h 588"/>
                <a:gd name="T44" fmla="*/ 2147483646 w 384"/>
                <a:gd name="T45" fmla="*/ 2147483646 h 588"/>
                <a:gd name="T46" fmla="*/ 0 w 384"/>
                <a:gd name="T47" fmla="*/ 2147483646 h 588"/>
                <a:gd name="T48" fmla="*/ 2147483646 w 384"/>
                <a:gd name="T49" fmla="*/ 2147483646 h 588"/>
                <a:gd name="T50" fmla="*/ 2147483646 w 384"/>
                <a:gd name="T51" fmla="*/ 2147483646 h 588"/>
                <a:gd name="T52" fmla="*/ 2147483646 w 384"/>
                <a:gd name="T53" fmla="*/ 2147483646 h 588"/>
                <a:gd name="T54" fmla="*/ 2147483646 w 384"/>
                <a:gd name="T55" fmla="*/ 2147483646 h 588"/>
                <a:gd name="T56" fmla="*/ 2147483646 w 384"/>
                <a:gd name="T57" fmla="*/ 2147483646 h 588"/>
                <a:gd name="T58" fmla="*/ 2147483646 w 384"/>
                <a:gd name="T59" fmla="*/ 2147483646 h 588"/>
                <a:gd name="T60" fmla="*/ 2147483646 w 384"/>
                <a:gd name="T61" fmla="*/ 2147483646 h 588"/>
                <a:gd name="T62" fmla="*/ 2147483646 w 384"/>
                <a:gd name="T63" fmla="*/ 2147483646 h 588"/>
                <a:gd name="T64" fmla="*/ 2147483646 w 384"/>
                <a:gd name="T65" fmla="*/ 2147483646 h 588"/>
                <a:gd name="T66" fmla="*/ 2147483646 w 384"/>
                <a:gd name="T67" fmla="*/ 2147483646 h 588"/>
                <a:gd name="T68" fmla="*/ 2147483646 w 384"/>
                <a:gd name="T69" fmla="*/ 2147483646 h 588"/>
                <a:gd name="T70" fmla="*/ 2147483646 w 384"/>
                <a:gd name="T71" fmla="*/ 2147483646 h 588"/>
                <a:gd name="T72" fmla="*/ 2147483646 w 384"/>
                <a:gd name="T73" fmla="*/ 2147483646 h 588"/>
                <a:gd name="T74" fmla="*/ 2147483646 w 384"/>
                <a:gd name="T75" fmla="*/ 2147483646 h 588"/>
                <a:gd name="T76" fmla="*/ 2147483646 w 384"/>
                <a:gd name="T77" fmla="*/ 2147483646 h 588"/>
                <a:gd name="T78" fmla="*/ 2147483646 w 384"/>
                <a:gd name="T79" fmla="*/ 2147483646 h 588"/>
                <a:gd name="T80" fmla="*/ 2147483646 w 384"/>
                <a:gd name="T81" fmla="*/ 2147483646 h 588"/>
                <a:gd name="T82" fmla="*/ 2147483646 w 384"/>
                <a:gd name="T83" fmla="*/ 0 h 588"/>
                <a:gd name="T84" fmla="*/ 2147483646 w 384"/>
                <a:gd name="T85" fmla="*/ 2147483646 h 588"/>
                <a:gd name="T86" fmla="*/ 2147483646 w 384"/>
                <a:gd name="T87" fmla="*/ 2147483646 h 588"/>
                <a:gd name="T88" fmla="*/ 2147483646 w 384"/>
                <a:gd name="T89" fmla="*/ 2147483646 h 588"/>
                <a:gd name="T90" fmla="*/ 2147483646 w 384"/>
                <a:gd name="T91" fmla="*/ 2147483646 h 5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4"/>
                <a:gd name="T139" fmla="*/ 0 h 588"/>
                <a:gd name="T140" fmla="*/ 384 w 384"/>
                <a:gd name="T141" fmla="*/ 588 h 5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4" h="588">
                  <a:moveTo>
                    <a:pt x="384" y="102"/>
                  </a:moveTo>
                  <a:lnTo>
                    <a:pt x="372" y="114"/>
                  </a:lnTo>
                  <a:lnTo>
                    <a:pt x="360" y="108"/>
                  </a:lnTo>
                  <a:lnTo>
                    <a:pt x="348" y="120"/>
                  </a:lnTo>
                  <a:lnTo>
                    <a:pt x="360" y="126"/>
                  </a:lnTo>
                  <a:lnTo>
                    <a:pt x="354" y="144"/>
                  </a:lnTo>
                  <a:lnTo>
                    <a:pt x="336" y="150"/>
                  </a:lnTo>
                  <a:lnTo>
                    <a:pt x="330" y="192"/>
                  </a:lnTo>
                  <a:lnTo>
                    <a:pt x="318" y="216"/>
                  </a:lnTo>
                  <a:lnTo>
                    <a:pt x="318" y="234"/>
                  </a:lnTo>
                  <a:lnTo>
                    <a:pt x="300" y="264"/>
                  </a:lnTo>
                  <a:lnTo>
                    <a:pt x="300" y="276"/>
                  </a:lnTo>
                  <a:lnTo>
                    <a:pt x="288" y="282"/>
                  </a:lnTo>
                  <a:lnTo>
                    <a:pt x="288" y="294"/>
                  </a:lnTo>
                  <a:lnTo>
                    <a:pt x="294" y="306"/>
                  </a:lnTo>
                  <a:lnTo>
                    <a:pt x="300" y="330"/>
                  </a:lnTo>
                  <a:lnTo>
                    <a:pt x="276" y="336"/>
                  </a:lnTo>
                  <a:lnTo>
                    <a:pt x="276" y="342"/>
                  </a:lnTo>
                  <a:lnTo>
                    <a:pt x="270" y="354"/>
                  </a:lnTo>
                  <a:lnTo>
                    <a:pt x="258" y="360"/>
                  </a:lnTo>
                  <a:lnTo>
                    <a:pt x="252" y="366"/>
                  </a:lnTo>
                  <a:lnTo>
                    <a:pt x="240" y="372"/>
                  </a:lnTo>
                  <a:lnTo>
                    <a:pt x="234" y="384"/>
                  </a:lnTo>
                  <a:lnTo>
                    <a:pt x="216" y="390"/>
                  </a:lnTo>
                  <a:lnTo>
                    <a:pt x="198" y="408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6" y="450"/>
                  </a:lnTo>
                  <a:lnTo>
                    <a:pt x="186" y="462"/>
                  </a:lnTo>
                  <a:lnTo>
                    <a:pt x="194" y="465"/>
                  </a:lnTo>
                  <a:lnTo>
                    <a:pt x="203" y="464"/>
                  </a:lnTo>
                  <a:lnTo>
                    <a:pt x="204" y="474"/>
                  </a:lnTo>
                  <a:lnTo>
                    <a:pt x="210" y="492"/>
                  </a:lnTo>
                  <a:lnTo>
                    <a:pt x="210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210" y="528"/>
                  </a:lnTo>
                  <a:lnTo>
                    <a:pt x="204" y="540"/>
                  </a:lnTo>
                  <a:lnTo>
                    <a:pt x="218" y="557"/>
                  </a:lnTo>
                  <a:lnTo>
                    <a:pt x="215" y="572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81" y="588"/>
                  </a:lnTo>
                  <a:lnTo>
                    <a:pt x="21" y="582"/>
                  </a:lnTo>
                  <a:lnTo>
                    <a:pt x="30" y="264"/>
                  </a:lnTo>
                  <a:lnTo>
                    <a:pt x="18" y="246"/>
                  </a:lnTo>
                  <a:lnTo>
                    <a:pt x="18" y="210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12" y="174"/>
                  </a:lnTo>
                  <a:lnTo>
                    <a:pt x="24" y="168"/>
                  </a:lnTo>
                  <a:lnTo>
                    <a:pt x="48" y="180"/>
                  </a:lnTo>
                  <a:lnTo>
                    <a:pt x="60" y="168"/>
                  </a:lnTo>
                  <a:lnTo>
                    <a:pt x="54" y="156"/>
                  </a:lnTo>
                  <a:lnTo>
                    <a:pt x="72" y="138"/>
                  </a:lnTo>
                  <a:lnTo>
                    <a:pt x="72" y="126"/>
                  </a:lnTo>
                  <a:lnTo>
                    <a:pt x="48" y="102"/>
                  </a:lnTo>
                  <a:lnTo>
                    <a:pt x="66" y="10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102" y="78"/>
                  </a:lnTo>
                  <a:lnTo>
                    <a:pt x="132" y="108"/>
                  </a:lnTo>
                  <a:lnTo>
                    <a:pt x="144" y="114"/>
                  </a:lnTo>
                  <a:lnTo>
                    <a:pt x="156" y="114"/>
                  </a:lnTo>
                  <a:lnTo>
                    <a:pt x="186" y="120"/>
                  </a:lnTo>
                  <a:lnTo>
                    <a:pt x="192" y="138"/>
                  </a:lnTo>
                  <a:lnTo>
                    <a:pt x="204" y="138"/>
                  </a:lnTo>
                  <a:lnTo>
                    <a:pt x="216" y="132"/>
                  </a:lnTo>
                  <a:lnTo>
                    <a:pt x="228" y="150"/>
                  </a:lnTo>
                  <a:lnTo>
                    <a:pt x="234" y="144"/>
                  </a:lnTo>
                  <a:lnTo>
                    <a:pt x="234" y="132"/>
                  </a:lnTo>
                  <a:lnTo>
                    <a:pt x="228" y="114"/>
                  </a:lnTo>
                  <a:lnTo>
                    <a:pt x="216" y="108"/>
                  </a:lnTo>
                  <a:lnTo>
                    <a:pt x="216" y="66"/>
                  </a:lnTo>
                  <a:lnTo>
                    <a:pt x="246" y="54"/>
                  </a:lnTo>
                  <a:lnTo>
                    <a:pt x="276" y="72"/>
                  </a:lnTo>
                  <a:lnTo>
                    <a:pt x="288" y="36"/>
                  </a:lnTo>
                  <a:lnTo>
                    <a:pt x="312" y="30"/>
                  </a:lnTo>
                  <a:lnTo>
                    <a:pt x="324" y="12"/>
                  </a:lnTo>
                  <a:lnTo>
                    <a:pt x="342" y="6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372" y="6"/>
                  </a:lnTo>
                  <a:lnTo>
                    <a:pt x="366" y="12"/>
                  </a:lnTo>
                  <a:lnTo>
                    <a:pt x="366" y="30"/>
                  </a:lnTo>
                  <a:lnTo>
                    <a:pt x="354" y="54"/>
                  </a:lnTo>
                  <a:lnTo>
                    <a:pt x="372" y="60"/>
                  </a:lnTo>
                  <a:lnTo>
                    <a:pt x="378" y="72"/>
                  </a:lnTo>
                  <a:lnTo>
                    <a:pt x="378" y="78"/>
                  </a:lnTo>
                  <a:lnTo>
                    <a:pt x="384" y="102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A4AD385-3653-24CB-9EEB-E64CC816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5" y="1919288"/>
              <a:ext cx="538771" cy="962025"/>
            </a:xfrm>
            <a:custGeom>
              <a:avLst/>
              <a:gdLst>
                <a:gd name="T0" fmla="*/ 2147483647 w 318"/>
                <a:gd name="T1" fmla="*/ 2147483647 h 642"/>
                <a:gd name="T2" fmla="*/ 2147483647 w 318"/>
                <a:gd name="T3" fmla="*/ 2147483647 h 642"/>
                <a:gd name="T4" fmla="*/ 2147483647 w 318"/>
                <a:gd name="T5" fmla="*/ 2147483647 h 642"/>
                <a:gd name="T6" fmla="*/ 2147483647 w 318"/>
                <a:gd name="T7" fmla="*/ 2147483647 h 642"/>
                <a:gd name="T8" fmla="*/ 2147483647 w 318"/>
                <a:gd name="T9" fmla="*/ 2147483647 h 642"/>
                <a:gd name="T10" fmla="*/ 2147483647 w 318"/>
                <a:gd name="T11" fmla="*/ 2147483647 h 642"/>
                <a:gd name="T12" fmla="*/ 2147483647 w 318"/>
                <a:gd name="T13" fmla="*/ 2147483647 h 642"/>
                <a:gd name="T14" fmla="*/ 2147483647 w 318"/>
                <a:gd name="T15" fmla="*/ 2147483647 h 642"/>
                <a:gd name="T16" fmla="*/ 2147483647 w 318"/>
                <a:gd name="T17" fmla="*/ 2147483647 h 642"/>
                <a:gd name="T18" fmla="*/ 2147483647 w 318"/>
                <a:gd name="T19" fmla="*/ 2147483647 h 642"/>
                <a:gd name="T20" fmla="*/ 2147483647 w 318"/>
                <a:gd name="T21" fmla="*/ 2147483647 h 642"/>
                <a:gd name="T22" fmla="*/ 2147483647 w 318"/>
                <a:gd name="T23" fmla="*/ 2147483647 h 642"/>
                <a:gd name="T24" fmla="*/ 2147483647 w 318"/>
                <a:gd name="T25" fmla="*/ 2147483647 h 642"/>
                <a:gd name="T26" fmla="*/ 2147483647 w 318"/>
                <a:gd name="T27" fmla="*/ 2147483647 h 642"/>
                <a:gd name="T28" fmla="*/ 2147483647 w 318"/>
                <a:gd name="T29" fmla="*/ 2147483647 h 642"/>
                <a:gd name="T30" fmla="*/ 2147483647 w 318"/>
                <a:gd name="T31" fmla="*/ 2147483647 h 642"/>
                <a:gd name="T32" fmla="*/ 2147483647 w 318"/>
                <a:gd name="T33" fmla="*/ 2147483647 h 642"/>
                <a:gd name="T34" fmla="*/ 2147483647 w 318"/>
                <a:gd name="T35" fmla="*/ 2147483647 h 642"/>
                <a:gd name="T36" fmla="*/ 2147483647 w 318"/>
                <a:gd name="T37" fmla="*/ 2147483647 h 642"/>
                <a:gd name="T38" fmla="*/ 2147483647 w 318"/>
                <a:gd name="T39" fmla="*/ 2147483647 h 642"/>
                <a:gd name="T40" fmla="*/ 2147483647 w 318"/>
                <a:gd name="T41" fmla="*/ 2147483647 h 642"/>
                <a:gd name="T42" fmla="*/ 2147483647 w 318"/>
                <a:gd name="T43" fmla="*/ 2147483647 h 642"/>
                <a:gd name="T44" fmla="*/ 2147483647 w 318"/>
                <a:gd name="T45" fmla="*/ 2147483647 h 642"/>
                <a:gd name="T46" fmla="*/ 2147483647 w 318"/>
                <a:gd name="T47" fmla="*/ 2147483647 h 642"/>
                <a:gd name="T48" fmla="*/ 2147483647 w 318"/>
                <a:gd name="T49" fmla="*/ 2147483647 h 642"/>
                <a:gd name="T50" fmla="*/ 2147483647 w 318"/>
                <a:gd name="T51" fmla="*/ 2147483647 h 642"/>
                <a:gd name="T52" fmla="*/ 2147483647 w 318"/>
                <a:gd name="T53" fmla="*/ 2147483647 h 642"/>
                <a:gd name="T54" fmla="*/ 2147483647 w 318"/>
                <a:gd name="T55" fmla="*/ 2147483647 h 642"/>
                <a:gd name="T56" fmla="*/ 2147483647 w 318"/>
                <a:gd name="T57" fmla="*/ 2147483647 h 642"/>
                <a:gd name="T58" fmla="*/ 2147483647 w 318"/>
                <a:gd name="T59" fmla="*/ 2147483647 h 642"/>
                <a:gd name="T60" fmla="*/ 2147483647 w 318"/>
                <a:gd name="T61" fmla="*/ 2147483647 h 642"/>
                <a:gd name="T62" fmla="*/ 2147483647 w 318"/>
                <a:gd name="T63" fmla="*/ 2147483647 h 642"/>
                <a:gd name="T64" fmla="*/ 2147483647 w 318"/>
                <a:gd name="T65" fmla="*/ 2147483647 h 642"/>
                <a:gd name="T66" fmla="*/ 2147483647 w 318"/>
                <a:gd name="T67" fmla="*/ 2147483647 h 642"/>
                <a:gd name="T68" fmla="*/ 2147483647 w 318"/>
                <a:gd name="T69" fmla="*/ 2147483647 h 642"/>
                <a:gd name="T70" fmla="*/ 2147483647 w 318"/>
                <a:gd name="T71" fmla="*/ 2147483647 h 642"/>
                <a:gd name="T72" fmla="*/ 2147483647 w 318"/>
                <a:gd name="T73" fmla="*/ 2147483647 h 642"/>
                <a:gd name="T74" fmla="*/ 2147483647 w 318"/>
                <a:gd name="T75" fmla="*/ 2147483647 h 642"/>
                <a:gd name="T76" fmla="*/ 2147483647 w 318"/>
                <a:gd name="T77" fmla="*/ 2147483647 h 642"/>
                <a:gd name="T78" fmla="*/ 2147483647 w 318"/>
                <a:gd name="T79" fmla="*/ 0 h 642"/>
                <a:gd name="T80" fmla="*/ 2147483647 w 318"/>
                <a:gd name="T81" fmla="*/ 0 h 642"/>
                <a:gd name="T82" fmla="*/ 2147483647 w 318"/>
                <a:gd name="T83" fmla="*/ 2147483647 h 642"/>
                <a:gd name="T84" fmla="*/ 2147483647 w 318"/>
                <a:gd name="T85" fmla="*/ 2147483647 h 642"/>
                <a:gd name="T86" fmla="*/ 2147483647 w 318"/>
                <a:gd name="T87" fmla="*/ 2147483647 h 642"/>
                <a:gd name="T88" fmla="*/ 2147483647 w 318"/>
                <a:gd name="T89" fmla="*/ 2147483647 h 642"/>
                <a:gd name="T90" fmla="*/ 2147483647 w 318"/>
                <a:gd name="T91" fmla="*/ 2147483647 h 642"/>
                <a:gd name="T92" fmla="*/ 2147483647 w 318"/>
                <a:gd name="T93" fmla="*/ 2147483647 h 642"/>
                <a:gd name="T94" fmla="*/ 2147483647 w 318"/>
                <a:gd name="T95" fmla="*/ 2147483647 h 642"/>
                <a:gd name="T96" fmla="*/ 2147483647 w 318"/>
                <a:gd name="T97" fmla="*/ 2147483647 h 642"/>
                <a:gd name="T98" fmla="*/ 2147483647 w 318"/>
                <a:gd name="T99" fmla="*/ 2147483647 h 642"/>
                <a:gd name="T100" fmla="*/ 2147483647 w 318"/>
                <a:gd name="T101" fmla="*/ 2147483647 h 642"/>
                <a:gd name="T102" fmla="*/ 0 w 318"/>
                <a:gd name="T103" fmla="*/ 2147483647 h 642"/>
                <a:gd name="T104" fmla="*/ 0 w 318"/>
                <a:gd name="T105" fmla="*/ 2147483647 h 642"/>
                <a:gd name="T106" fmla="*/ 2147483647 w 318"/>
                <a:gd name="T107" fmla="*/ 2147483647 h 6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8"/>
                <a:gd name="T163" fmla="*/ 0 h 642"/>
                <a:gd name="T164" fmla="*/ 318 w 318"/>
                <a:gd name="T165" fmla="*/ 642 h 6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8" h="642">
                  <a:moveTo>
                    <a:pt x="12" y="456"/>
                  </a:moveTo>
                  <a:lnTo>
                    <a:pt x="12" y="480"/>
                  </a:lnTo>
                  <a:lnTo>
                    <a:pt x="6" y="504"/>
                  </a:lnTo>
                  <a:lnTo>
                    <a:pt x="18" y="510"/>
                  </a:lnTo>
                  <a:lnTo>
                    <a:pt x="18" y="528"/>
                  </a:lnTo>
                  <a:lnTo>
                    <a:pt x="48" y="546"/>
                  </a:lnTo>
                  <a:lnTo>
                    <a:pt x="60" y="558"/>
                  </a:lnTo>
                  <a:lnTo>
                    <a:pt x="66" y="576"/>
                  </a:lnTo>
                  <a:lnTo>
                    <a:pt x="90" y="582"/>
                  </a:lnTo>
                  <a:lnTo>
                    <a:pt x="96" y="594"/>
                  </a:lnTo>
                  <a:lnTo>
                    <a:pt x="102" y="612"/>
                  </a:lnTo>
                  <a:lnTo>
                    <a:pt x="102" y="624"/>
                  </a:lnTo>
                  <a:lnTo>
                    <a:pt x="114" y="630"/>
                  </a:lnTo>
                  <a:lnTo>
                    <a:pt x="120" y="642"/>
                  </a:lnTo>
                  <a:lnTo>
                    <a:pt x="270" y="642"/>
                  </a:lnTo>
                  <a:lnTo>
                    <a:pt x="276" y="324"/>
                  </a:lnTo>
                  <a:lnTo>
                    <a:pt x="264" y="306"/>
                  </a:lnTo>
                  <a:lnTo>
                    <a:pt x="264" y="270"/>
                  </a:lnTo>
                  <a:lnTo>
                    <a:pt x="246" y="252"/>
                  </a:lnTo>
                  <a:lnTo>
                    <a:pt x="246" y="246"/>
                  </a:lnTo>
                  <a:lnTo>
                    <a:pt x="258" y="234"/>
                  </a:lnTo>
                  <a:lnTo>
                    <a:pt x="270" y="228"/>
                  </a:lnTo>
                  <a:lnTo>
                    <a:pt x="294" y="240"/>
                  </a:lnTo>
                  <a:lnTo>
                    <a:pt x="306" y="228"/>
                  </a:lnTo>
                  <a:lnTo>
                    <a:pt x="300" y="216"/>
                  </a:lnTo>
                  <a:lnTo>
                    <a:pt x="318" y="198"/>
                  </a:lnTo>
                  <a:lnTo>
                    <a:pt x="318" y="186"/>
                  </a:lnTo>
                  <a:lnTo>
                    <a:pt x="294" y="162"/>
                  </a:lnTo>
                  <a:lnTo>
                    <a:pt x="312" y="162"/>
                  </a:lnTo>
                  <a:lnTo>
                    <a:pt x="312" y="138"/>
                  </a:lnTo>
                  <a:lnTo>
                    <a:pt x="318" y="132"/>
                  </a:lnTo>
                  <a:lnTo>
                    <a:pt x="318" y="120"/>
                  </a:lnTo>
                  <a:lnTo>
                    <a:pt x="300" y="102"/>
                  </a:lnTo>
                  <a:lnTo>
                    <a:pt x="306" y="90"/>
                  </a:lnTo>
                  <a:lnTo>
                    <a:pt x="300" y="60"/>
                  </a:lnTo>
                  <a:lnTo>
                    <a:pt x="300" y="48"/>
                  </a:lnTo>
                  <a:lnTo>
                    <a:pt x="282" y="42"/>
                  </a:lnTo>
                  <a:lnTo>
                    <a:pt x="204" y="42"/>
                  </a:lnTo>
                  <a:lnTo>
                    <a:pt x="20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20" y="12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02" y="90"/>
                  </a:lnTo>
                  <a:lnTo>
                    <a:pt x="102" y="114"/>
                  </a:lnTo>
                  <a:lnTo>
                    <a:pt x="84" y="114"/>
                  </a:lnTo>
                  <a:lnTo>
                    <a:pt x="78" y="132"/>
                  </a:lnTo>
                  <a:lnTo>
                    <a:pt x="84" y="150"/>
                  </a:lnTo>
                  <a:lnTo>
                    <a:pt x="96" y="192"/>
                  </a:lnTo>
                  <a:lnTo>
                    <a:pt x="0" y="414"/>
                  </a:lnTo>
                  <a:lnTo>
                    <a:pt x="0" y="450"/>
                  </a:lnTo>
                  <a:lnTo>
                    <a:pt x="12" y="456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11591520-4057-049A-6378-890BF3142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5" y="2884488"/>
              <a:ext cx="573088" cy="809625"/>
            </a:xfrm>
            <a:custGeom>
              <a:avLst/>
              <a:gdLst>
                <a:gd name="T0" fmla="*/ 2147483646 w 372"/>
                <a:gd name="T1" fmla="*/ 2147483646 h 540"/>
                <a:gd name="T2" fmla="*/ 2147483646 w 372"/>
                <a:gd name="T3" fmla="*/ 2147483646 h 540"/>
                <a:gd name="T4" fmla="*/ 2147483646 w 372"/>
                <a:gd name="T5" fmla="*/ 2147483646 h 540"/>
                <a:gd name="T6" fmla="*/ 2147483646 w 372"/>
                <a:gd name="T7" fmla="*/ 2147483646 h 540"/>
                <a:gd name="T8" fmla="*/ 2147483646 w 372"/>
                <a:gd name="T9" fmla="*/ 2147483646 h 540"/>
                <a:gd name="T10" fmla="*/ 2147483646 w 372"/>
                <a:gd name="T11" fmla="*/ 2147483646 h 540"/>
                <a:gd name="T12" fmla="*/ 2147483646 w 372"/>
                <a:gd name="T13" fmla="*/ 2147483646 h 540"/>
                <a:gd name="T14" fmla="*/ 2147483646 w 372"/>
                <a:gd name="T15" fmla="*/ 2147483646 h 540"/>
                <a:gd name="T16" fmla="*/ 2147483646 w 372"/>
                <a:gd name="T17" fmla="*/ 2147483646 h 540"/>
                <a:gd name="T18" fmla="*/ 2147483646 w 372"/>
                <a:gd name="T19" fmla="*/ 2147483646 h 540"/>
                <a:gd name="T20" fmla="*/ 2147483646 w 372"/>
                <a:gd name="T21" fmla="*/ 2147483646 h 540"/>
                <a:gd name="T22" fmla="*/ 2147483646 w 372"/>
                <a:gd name="T23" fmla="*/ 2147483646 h 540"/>
                <a:gd name="T24" fmla="*/ 2147483646 w 372"/>
                <a:gd name="T25" fmla="*/ 2147483646 h 540"/>
                <a:gd name="T26" fmla="*/ 2147483646 w 372"/>
                <a:gd name="T27" fmla="*/ 2147483646 h 540"/>
                <a:gd name="T28" fmla="*/ 2147483646 w 372"/>
                <a:gd name="T29" fmla="*/ 2147483646 h 540"/>
                <a:gd name="T30" fmla="*/ 2147483646 w 372"/>
                <a:gd name="T31" fmla="*/ 2147483646 h 540"/>
                <a:gd name="T32" fmla="*/ 2147483646 w 372"/>
                <a:gd name="T33" fmla="*/ 2147483646 h 540"/>
                <a:gd name="T34" fmla="*/ 2147483646 w 372"/>
                <a:gd name="T35" fmla="*/ 2147483646 h 540"/>
                <a:gd name="T36" fmla="*/ 2147483646 w 372"/>
                <a:gd name="T37" fmla="*/ 2147483646 h 540"/>
                <a:gd name="T38" fmla="*/ 2147483646 w 372"/>
                <a:gd name="T39" fmla="*/ 2147483646 h 540"/>
                <a:gd name="T40" fmla="*/ 2147483646 w 372"/>
                <a:gd name="T41" fmla="*/ 2147483646 h 540"/>
                <a:gd name="T42" fmla="*/ 2147483646 w 372"/>
                <a:gd name="T43" fmla="*/ 2147483646 h 540"/>
                <a:gd name="T44" fmla="*/ 2147483646 w 372"/>
                <a:gd name="T45" fmla="*/ 2147483646 h 540"/>
                <a:gd name="T46" fmla="*/ 2147483646 w 372"/>
                <a:gd name="T47" fmla="*/ 2147483646 h 540"/>
                <a:gd name="T48" fmla="*/ 2147483646 w 372"/>
                <a:gd name="T49" fmla="*/ 2147483646 h 540"/>
                <a:gd name="T50" fmla="*/ 2147483646 w 372"/>
                <a:gd name="T51" fmla="*/ 2147483646 h 540"/>
                <a:gd name="T52" fmla="*/ 2147483646 w 372"/>
                <a:gd name="T53" fmla="*/ 2147483646 h 540"/>
                <a:gd name="T54" fmla="*/ 2147483646 w 372"/>
                <a:gd name="T55" fmla="*/ 2147483646 h 540"/>
                <a:gd name="T56" fmla="*/ 2147483646 w 372"/>
                <a:gd name="T57" fmla="*/ 2147483646 h 540"/>
                <a:gd name="T58" fmla="*/ 2147483646 w 372"/>
                <a:gd name="T59" fmla="*/ 2147483646 h 540"/>
                <a:gd name="T60" fmla="*/ 2147483646 w 372"/>
                <a:gd name="T61" fmla="*/ 2147483646 h 540"/>
                <a:gd name="T62" fmla="*/ 2147483646 w 372"/>
                <a:gd name="T63" fmla="*/ 2147483646 h 540"/>
                <a:gd name="T64" fmla="*/ 2147483646 w 372"/>
                <a:gd name="T65" fmla="*/ 2147483646 h 540"/>
                <a:gd name="T66" fmla="*/ 2147483646 w 372"/>
                <a:gd name="T67" fmla="*/ 2147483646 h 540"/>
                <a:gd name="T68" fmla="*/ 2147483646 w 372"/>
                <a:gd name="T69" fmla="*/ 2147483646 h 540"/>
                <a:gd name="T70" fmla="*/ 2147483646 w 372"/>
                <a:gd name="T71" fmla="*/ 2147483646 h 540"/>
                <a:gd name="T72" fmla="*/ 2147483646 w 372"/>
                <a:gd name="T73" fmla="*/ 2147483646 h 5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540"/>
                <a:gd name="T113" fmla="*/ 372 w 372"/>
                <a:gd name="T114" fmla="*/ 540 h 5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540">
                  <a:moveTo>
                    <a:pt x="0" y="6"/>
                  </a:moveTo>
                  <a:lnTo>
                    <a:pt x="102" y="6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68" y="6"/>
                  </a:lnTo>
                  <a:lnTo>
                    <a:pt x="210" y="12"/>
                  </a:lnTo>
                  <a:lnTo>
                    <a:pt x="348" y="12"/>
                  </a:lnTo>
                  <a:lnTo>
                    <a:pt x="354" y="18"/>
                  </a:lnTo>
                  <a:lnTo>
                    <a:pt x="354" y="30"/>
                  </a:lnTo>
                  <a:lnTo>
                    <a:pt x="342" y="48"/>
                  </a:lnTo>
                  <a:lnTo>
                    <a:pt x="336" y="66"/>
                  </a:lnTo>
                  <a:lnTo>
                    <a:pt x="348" y="96"/>
                  </a:lnTo>
                  <a:lnTo>
                    <a:pt x="348" y="114"/>
                  </a:lnTo>
                  <a:lnTo>
                    <a:pt x="354" y="120"/>
                  </a:lnTo>
                  <a:lnTo>
                    <a:pt x="354" y="132"/>
                  </a:lnTo>
                  <a:lnTo>
                    <a:pt x="360" y="138"/>
                  </a:lnTo>
                  <a:lnTo>
                    <a:pt x="360" y="168"/>
                  </a:lnTo>
                  <a:lnTo>
                    <a:pt x="366" y="180"/>
                  </a:lnTo>
                  <a:lnTo>
                    <a:pt x="366" y="216"/>
                  </a:lnTo>
                  <a:lnTo>
                    <a:pt x="318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300" y="264"/>
                  </a:lnTo>
                  <a:lnTo>
                    <a:pt x="312" y="306"/>
                  </a:lnTo>
                  <a:lnTo>
                    <a:pt x="318" y="312"/>
                  </a:lnTo>
                  <a:lnTo>
                    <a:pt x="318" y="324"/>
                  </a:lnTo>
                  <a:lnTo>
                    <a:pt x="324" y="330"/>
                  </a:lnTo>
                  <a:lnTo>
                    <a:pt x="318" y="348"/>
                  </a:lnTo>
                  <a:lnTo>
                    <a:pt x="300" y="366"/>
                  </a:lnTo>
                  <a:lnTo>
                    <a:pt x="288" y="390"/>
                  </a:lnTo>
                  <a:lnTo>
                    <a:pt x="288" y="408"/>
                  </a:lnTo>
                  <a:lnTo>
                    <a:pt x="300" y="414"/>
                  </a:lnTo>
                  <a:lnTo>
                    <a:pt x="300" y="432"/>
                  </a:lnTo>
                  <a:lnTo>
                    <a:pt x="324" y="444"/>
                  </a:lnTo>
                  <a:lnTo>
                    <a:pt x="336" y="468"/>
                  </a:lnTo>
                  <a:lnTo>
                    <a:pt x="342" y="486"/>
                  </a:lnTo>
                  <a:lnTo>
                    <a:pt x="354" y="486"/>
                  </a:lnTo>
                  <a:lnTo>
                    <a:pt x="366" y="492"/>
                  </a:lnTo>
                  <a:lnTo>
                    <a:pt x="372" y="504"/>
                  </a:lnTo>
                  <a:lnTo>
                    <a:pt x="300" y="504"/>
                  </a:lnTo>
                  <a:lnTo>
                    <a:pt x="294" y="510"/>
                  </a:lnTo>
                  <a:lnTo>
                    <a:pt x="282" y="510"/>
                  </a:lnTo>
                  <a:lnTo>
                    <a:pt x="276" y="522"/>
                  </a:lnTo>
                  <a:lnTo>
                    <a:pt x="204" y="528"/>
                  </a:lnTo>
                  <a:lnTo>
                    <a:pt x="198" y="534"/>
                  </a:lnTo>
                  <a:lnTo>
                    <a:pt x="168" y="534"/>
                  </a:lnTo>
                  <a:lnTo>
                    <a:pt x="156" y="540"/>
                  </a:lnTo>
                  <a:lnTo>
                    <a:pt x="150" y="528"/>
                  </a:lnTo>
                  <a:lnTo>
                    <a:pt x="132" y="516"/>
                  </a:lnTo>
                  <a:lnTo>
                    <a:pt x="126" y="504"/>
                  </a:lnTo>
                  <a:lnTo>
                    <a:pt x="114" y="498"/>
                  </a:lnTo>
                  <a:lnTo>
                    <a:pt x="90" y="474"/>
                  </a:lnTo>
                  <a:lnTo>
                    <a:pt x="84" y="456"/>
                  </a:lnTo>
                  <a:lnTo>
                    <a:pt x="84" y="444"/>
                  </a:lnTo>
                  <a:lnTo>
                    <a:pt x="96" y="420"/>
                  </a:lnTo>
                  <a:lnTo>
                    <a:pt x="96" y="408"/>
                  </a:lnTo>
                  <a:lnTo>
                    <a:pt x="72" y="348"/>
                  </a:lnTo>
                  <a:lnTo>
                    <a:pt x="60" y="330"/>
                  </a:lnTo>
                  <a:lnTo>
                    <a:pt x="60" y="294"/>
                  </a:lnTo>
                  <a:lnTo>
                    <a:pt x="54" y="252"/>
                  </a:lnTo>
                  <a:lnTo>
                    <a:pt x="72" y="210"/>
                  </a:lnTo>
                  <a:lnTo>
                    <a:pt x="78" y="198"/>
                  </a:lnTo>
                  <a:lnTo>
                    <a:pt x="72" y="174"/>
                  </a:lnTo>
                  <a:lnTo>
                    <a:pt x="78" y="150"/>
                  </a:lnTo>
                  <a:lnTo>
                    <a:pt x="60" y="120"/>
                  </a:lnTo>
                  <a:lnTo>
                    <a:pt x="60" y="90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24" y="4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8D3AD52B-EE13-A2A0-B244-C70E0FBD3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3027363"/>
              <a:ext cx="544512" cy="277812"/>
            </a:xfrm>
            <a:custGeom>
              <a:avLst/>
              <a:gdLst>
                <a:gd name="T0" fmla="*/ 2147483646 w 354"/>
                <a:gd name="T1" fmla="*/ 2147483646 h 186"/>
                <a:gd name="T2" fmla="*/ 2147483646 w 354"/>
                <a:gd name="T3" fmla="*/ 2147483646 h 186"/>
                <a:gd name="T4" fmla="*/ 2147483646 w 354"/>
                <a:gd name="T5" fmla="*/ 2147483646 h 186"/>
                <a:gd name="T6" fmla="*/ 2147483646 w 354"/>
                <a:gd name="T7" fmla="*/ 2147483646 h 186"/>
                <a:gd name="T8" fmla="*/ 2147483646 w 354"/>
                <a:gd name="T9" fmla="*/ 2147483646 h 186"/>
                <a:gd name="T10" fmla="*/ 2147483646 w 354"/>
                <a:gd name="T11" fmla="*/ 2147483646 h 186"/>
                <a:gd name="T12" fmla="*/ 2147483646 w 354"/>
                <a:gd name="T13" fmla="*/ 2147483646 h 186"/>
                <a:gd name="T14" fmla="*/ 2147483646 w 354"/>
                <a:gd name="T15" fmla="*/ 2147483646 h 186"/>
                <a:gd name="T16" fmla="*/ 2147483646 w 354"/>
                <a:gd name="T17" fmla="*/ 2147483646 h 186"/>
                <a:gd name="T18" fmla="*/ 2147483646 w 354"/>
                <a:gd name="T19" fmla="*/ 2147483646 h 186"/>
                <a:gd name="T20" fmla="*/ 2147483646 w 354"/>
                <a:gd name="T21" fmla="*/ 2147483646 h 186"/>
                <a:gd name="T22" fmla="*/ 2147483646 w 354"/>
                <a:gd name="T23" fmla="*/ 2147483646 h 186"/>
                <a:gd name="T24" fmla="*/ 2147483646 w 354"/>
                <a:gd name="T25" fmla="*/ 2147483646 h 186"/>
                <a:gd name="T26" fmla="*/ 2147483646 w 354"/>
                <a:gd name="T27" fmla="*/ 2147483646 h 186"/>
                <a:gd name="T28" fmla="*/ 2147483646 w 354"/>
                <a:gd name="T29" fmla="*/ 2147483646 h 186"/>
                <a:gd name="T30" fmla="*/ 2147483646 w 354"/>
                <a:gd name="T31" fmla="*/ 2147483646 h 186"/>
                <a:gd name="T32" fmla="*/ 2147483646 w 354"/>
                <a:gd name="T33" fmla="*/ 2147483646 h 186"/>
                <a:gd name="T34" fmla="*/ 2147483646 w 354"/>
                <a:gd name="T35" fmla="*/ 2147483646 h 186"/>
                <a:gd name="T36" fmla="*/ 2147483646 w 354"/>
                <a:gd name="T37" fmla="*/ 2147483646 h 186"/>
                <a:gd name="T38" fmla="*/ 2147483646 w 354"/>
                <a:gd name="T39" fmla="*/ 2147483646 h 186"/>
                <a:gd name="T40" fmla="*/ 2147483646 w 354"/>
                <a:gd name="T41" fmla="*/ 2147483646 h 186"/>
                <a:gd name="T42" fmla="*/ 2147483646 w 354"/>
                <a:gd name="T43" fmla="*/ 2147483646 h 186"/>
                <a:gd name="T44" fmla="*/ 2147483646 w 354"/>
                <a:gd name="T45" fmla="*/ 2147483646 h 186"/>
                <a:gd name="T46" fmla="*/ 2147483646 w 354"/>
                <a:gd name="T47" fmla="*/ 2147483646 h 186"/>
                <a:gd name="T48" fmla="*/ 2147483646 w 354"/>
                <a:gd name="T49" fmla="*/ 2147483646 h 186"/>
                <a:gd name="T50" fmla="*/ 2147483646 w 354"/>
                <a:gd name="T51" fmla="*/ 2147483646 h 186"/>
                <a:gd name="T52" fmla="*/ 2147483646 w 354"/>
                <a:gd name="T53" fmla="*/ 2147483646 h 186"/>
                <a:gd name="T54" fmla="*/ 2147483646 w 354"/>
                <a:gd name="T55" fmla="*/ 2147483646 h 186"/>
                <a:gd name="T56" fmla="*/ 2147483646 w 354"/>
                <a:gd name="T57" fmla="*/ 2147483646 h 186"/>
                <a:gd name="T58" fmla="*/ 0 w 354"/>
                <a:gd name="T59" fmla="*/ 2147483646 h 186"/>
                <a:gd name="T60" fmla="*/ 0 w 354"/>
                <a:gd name="T61" fmla="*/ 0 h 186"/>
                <a:gd name="T62" fmla="*/ 2147483646 w 354"/>
                <a:gd name="T63" fmla="*/ 2147483646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186"/>
                <a:gd name="T98" fmla="*/ 354 w 354"/>
                <a:gd name="T99" fmla="*/ 186 h 1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186">
                  <a:moveTo>
                    <a:pt x="293" y="6"/>
                  </a:moveTo>
                  <a:lnTo>
                    <a:pt x="306" y="24"/>
                  </a:lnTo>
                  <a:lnTo>
                    <a:pt x="330" y="36"/>
                  </a:lnTo>
                  <a:lnTo>
                    <a:pt x="333" y="54"/>
                  </a:lnTo>
                  <a:lnTo>
                    <a:pt x="312" y="66"/>
                  </a:lnTo>
                  <a:lnTo>
                    <a:pt x="318" y="84"/>
                  </a:lnTo>
                  <a:lnTo>
                    <a:pt x="315" y="96"/>
                  </a:lnTo>
                  <a:lnTo>
                    <a:pt x="306" y="108"/>
                  </a:lnTo>
                  <a:lnTo>
                    <a:pt x="312" y="120"/>
                  </a:lnTo>
                  <a:lnTo>
                    <a:pt x="354" y="120"/>
                  </a:lnTo>
                  <a:lnTo>
                    <a:pt x="354" y="150"/>
                  </a:lnTo>
                  <a:lnTo>
                    <a:pt x="342" y="186"/>
                  </a:lnTo>
                  <a:lnTo>
                    <a:pt x="308" y="183"/>
                  </a:lnTo>
                  <a:lnTo>
                    <a:pt x="312" y="180"/>
                  </a:lnTo>
                  <a:lnTo>
                    <a:pt x="306" y="180"/>
                  </a:lnTo>
                  <a:lnTo>
                    <a:pt x="306" y="174"/>
                  </a:lnTo>
                  <a:lnTo>
                    <a:pt x="264" y="174"/>
                  </a:lnTo>
                  <a:lnTo>
                    <a:pt x="264" y="186"/>
                  </a:lnTo>
                  <a:lnTo>
                    <a:pt x="96" y="186"/>
                  </a:lnTo>
                  <a:lnTo>
                    <a:pt x="66" y="180"/>
                  </a:lnTo>
                  <a:lnTo>
                    <a:pt x="78" y="162"/>
                  </a:lnTo>
                  <a:lnTo>
                    <a:pt x="66" y="132"/>
                  </a:lnTo>
                  <a:lnTo>
                    <a:pt x="57" y="98"/>
                  </a:lnTo>
                  <a:lnTo>
                    <a:pt x="21" y="95"/>
                  </a:lnTo>
                  <a:lnTo>
                    <a:pt x="18" y="87"/>
                  </a:lnTo>
                  <a:lnTo>
                    <a:pt x="11" y="77"/>
                  </a:lnTo>
                  <a:lnTo>
                    <a:pt x="14" y="47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93" y="6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F3CF497B-01C8-7922-3B72-3A8750020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2792413"/>
              <a:ext cx="500062" cy="568325"/>
            </a:xfrm>
            <a:custGeom>
              <a:avLst/>
              <a:gdLst>
                <a:gd name="T0" fmla="*/ 2147483646 w 324"/>
                <a:gd name="T1" fmla="*/ 2147483646 h 378"/>
                <a:gd name="T2" fmla="*/ 2147483646 w 324"/>
                <a:gd name="T3" fmla="*/ 2147483646 h 378"/>
                <a:gd name="T4" fmla="*/ 2147483646 w 324"/>
                <a:gd name="T5" fmla="*/ 2147483646 h 378"/>
                <a:gd name="T6" fmla="*/ 2147483646 w 324"/>
                <a:gd name="T7" fmla="*/ 2147483646 h 378"/>
                <a:gd name="T8" fmla="*/ 2147483646 w 324"/>
                <a:gd name="T9" fmla="*/ 2147483646 h 378"/>
                <a:gd name="T10" fmla="*/ 2147483646 w 324"/>
                <a:gd name="T11" fmla="*/ 2147483646 h 378"/>
                <a:gd name="T12" fmla="*/ 2147483646 w 324"/>
                <a:gd name="T13" fmla="*/ 2147483646 h 378"/>
                <a:gd name="T14" fmla="*/ 2147483646 w 324"/>
                <a:gd name="T15" fmla="*/ 2147483646 h 378"/>
                <a:gd name="T16" fmla="*/ 2147483646 w 324"/>
                <a:gd name="T17" fmla="*/ 2147483646 h 378"/>
                <a:gd name="T18" fmla="*/ 2147483646 w 324"/>
                <a:gd name="T19" fmla="*/ 2147483646 h 378"/>
                <a:gd name="T20" fmla="*/ 0 w 324"/>
                <a:gd name="T21" fmla="*/ 2147483646 h 378"/>
                <a:gd name="T22" fmla="*/ 0 w 324"/>
                <a:gd name="T23" fmla="*/ 2147483646 h 378"/>
                <a:gd name="T24" fmla="*/ 2147483646 w 324"/>
                <a:gd name="T25" fmla="*/ 2147483646 h 378"/>
                <a:gd name="T26" fmla="*/ 2147483646 w 324"/>
                <a:gd name="T27" fmla="*/ 2147483646 h 378"/>
                <a:gd name="T28" fmla="*/ 2147483646 w 324"/>
                <a:gd name="T29" fmla="*/ 2147483646 h 378"/>
                <a:gd name="T30" fmla="*/ 2147483646 w 324"/>
                <a:gd name="T31" fmla="*/ 2147483646 h 378"/>
                <a:gd name="T32" fmla="*/ 2147483646 w 324"/>
                <a:gd name="T33" fmla="*/ 2147483646 h 378"/>
                <a:gd name="T34" fmla="*/ 2147483646 w 324"/>
                <a:gd name="T35" fmla="*/ 2147483646 h 378"/>
                <a:gd name="T36" fmla="*/ 2147483646 w 324"/>
                <a:gd name="T37" fmla="*/ 2147483646 h 378"/>
                <a:gd name="T38" fmla="*/ 2147483646 w 324"/>
                <a:gd name="T39" fmla="*/ 2147483646 h 378"/>
                <a:gd name="T40" fmla="*/ 2147483646 w 324"/>
                <a:gd name="T41" fmla="*/ 2147483646 h 378"/>
                <a:gd name="T42" fmla="*/ 2147483646 w 324"/>
                <a:gd name="T43" fmla="*/ 2147483646 h 378"/>
                <a:gd name="T44" fmla="*/ 2147483646 w 324"/>
                <a:gd name="T45" fmla="*/ 2147483646 h 378"/>
                <a:gd name="T46" fmla="*/ 2147483646 w 324"/>
                <a:gd name="T47" fmla="*/ 2147483646 h 378"/>
                <a:gd name="T48" fmla="*/ 2147483646 w 324"/>
                <a:gd name="T49" fmla="*/ 2147483646 h 378"/>
                <a:gd name="T50" fmla="*/ 2147483646 w 324"/>
                <a:gd name="T51" fmla="*/ 2147483646 h 378"/>
                <a:gd name="T52" fmla="*/ 2147483646 w 324"/>
                <a:gd name="T53" fmla="*/ 2147483646 h 378"/>
                <a:gd name="T54" fmla="*/ 2147483646 w 324"/>
                <a:gd name="T55" fmla="*/ 2147483646 h 378"/>
                <a:gd name="T56" fmla="*/ 2147483646 w 324"/>
                <a:gd name="T57" fmla="*/ 2147483646 h 378"/>
                <a:gd name="T58" fmla="*/ 2147483646 w 324"/>
                <a:gd name="T59" fmla="*/ 2147483646 h 378"/>
                <a:gd name="T60" fmla="*/ 2147483646 w 324"/>
                <a:gd name="T61" fmla="*/ 2147483646 h 378"/>
                <a:gd name="T62" fmla="*/ 2147483646 w 324"/>
                <a:gd name="T63" fmla="*/ 2147483646 h 378"/>
                <a:gd name="T64" fmla="*/ 2147483646 w 324"/>
                <a:gd name="T65" fmla="*/ 2147483646 h 378"/>
                <a:gd name="T66" fmla="*/ 2147483646 w 324"/>
                <a:gd name="T67" fmla="*/ 2147483646 h 378"/>
                <a:gd name="T68" fmla="*/ 2147483646 w 324"/>
                <a:gd name="T69" fmla="*/ 2147483646 h 378"/>
                <a:gd name="T70" fmla="*/ 2147483646 w 324"/>
                <a:gd name="T71" fmla="*/ 2147483646 h 378"/>
                <a:gd name="T72" fmla="*/ 2147483646 w 324"/>
                <a:gd name="T73" fmla="*/ 2147483646 h 378"/>
                <a:gd name="T74" fmla="*/ 2147483646 w 324"/>
                <a:gd name="T75" fmla="*/ 2147483646 h 378"/>
                <a:gd name="T76" fmla="*/ 2147483646 w 324"/>
                <a:gd name="T77" fmla="*/ 2147483646 h 378"/>
                <a:gd name="T78" fmla="*/ 2147483646 w 324"/>
                <a:gd name="T79" fmla="*/ 2147483646 h 378"/>
                <a:gd name="T80" fmla="*/ 2147483646 w 324"/>
                <a:gd name="T81" fmla="*/ 2147483646 h 378"/>
                <a:gd name="T82" fmla="*/ 2147483646 w 324"/>
                <a:gd name="T83" fmla="*/ 2147483646 h 378"/>
                <a:gd name="T84" fmla="*/ 2147483646 w 324"/>
                <a:gd name="T85" fmla="*/ 2147483646 h 378"/>
                <a:gd name="T86" fmla="*/ 2147483646 w 324"/>
                <a:gd name="T87" fmla="*/ 2147483646 h 378"/>
                <a:gd name="T88" fmla="*/ 2147483646 w 324"/>
                <a:gd name="T89" fmla="*/ 2147483646 h 378"/>
                <a:gd name="T90" fmla="*/ 2147483646 w 324"/>
                <a:gd name="T91" fmla="*/ 2147483646 h 378"/>
                <a:gd name="T92" fmla="*/ 2147483646 w 324"/>
                <a:gd name="T93" fmla="*/ 2147483646 h 378"/>
                <a:gd name="T94" fmla="*/ 2147483646 w 324"/>
                <a:gd name="T95" fmla="*/ 2147483646 h 378"/>
                <a:gd name="T96" fmla="*/ 2147483646 w 324"/>
                <a:gd name="T97" fmla="*/ 0 h 378"/>
                <a:gd name="T98" fmla="*/ 2147483646 w 324"/>
                <a:gd name="T99" fmla="*/ 2147483646 h 378"/>
                <a:gd name="T100" fmla="*/ 2147483646 w 324"/>
                <a:gd name="T101" fmla="*/ 2147483646 h 3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"/>
                <a:gd name="T154" fmla="*/ 0 h 378"/>
                <a:gd name="T155" fmla="*/ 324 w 324"/>
                <a:gd name="T156" fmla="*/ 378 h 3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" h="378">
                  <a:moveTo>
                    <a:pt x="168" y="30"/>
                  </a:moveTo>
                  <a:lnTo>
                    <a:pt x="150" y="36"/>
                  </a:lnTo>
                  <a:lnTo>
                    <a:pt x="150" y="48"/>
                  </a:lnTo>
                  <a:lnTo>
                    <a:pt x="138" y="60"/>
                  </a:lnTo>
                  <a:lnTo>
                    <a:pt x="131" y="83"/>
                  </a:lnTo>
                  <a:lnTo>
                    <a:pt x="114" y="84"/>
                  </a:lnTo>
                  <a:lnTo>
                    <a:pt x="102" y="102"/>
                  </a:lnTo>
                  <a:lnTo>
                    <a:pt x="105" y="116"/>
                  </a:lnTo>
                  <a:lnTo>
                    <a:pt x="84" y="120"/>
                  </a:lnTo>
                  <a:lnTo>
                    <a:pt x="84" y="126"/>
                  </a:lnTo>
                  <a:lnTo>
                    <a:pt x="0" y="126"/>
                  </a:lnTo>
                  <a:lnTo>
                    <a:pt x="0" y="162"/>
                  </a:lnTo>
                  <a:lnTo>
                    <a:pt x="6" y="174"/>
                  </a:lnTo>
                  <a:lnTo>
                    <a:pt x="36" y="192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18" y="222"/>
                  </a:lnTo>
                  <a:lnTo>
                    <a:pt x="24" y="246"/>
                  </a:lnTo>
                  <a:lnTo>
                    <a:pt x="12" y="264"/>
                  </a:lnTo>
                  <a:lnTo>
                    <a:pt x="18" y="276"/>
                  </a:lnTo>
                  <a:lnTo>
                    <a:pt x="60" y="276"/>
                  </a:lnTo>
                  <a:lnTo>
                    <a:pt x="60" y="312"/>
                  </a:lnTo>
                  <a:lnTo>
                    <a:pt x="48" y="342"/>
                  </a:lnTo>
                  <a:lnTo>
                    <a:pt x="42" y="366"/>
                  </a:lnTo>
                  <a:lnTo>
                    <a:pt x="48" y="378"/>
                  </a:lnTo>
                  <a:lnTo>
                    <a:pt x="138" y="378"/>
                  </a:lnTo>
                  <a:lnTo>
                    <a:pt x="144" y="372"/>
                  </a:lnTo>
                  <a:lnTo>
                    <a:pt x="168" y="378"/>
                  </a:lnTo>
                  <a:lnTo>
                    <a:pt x="198" y="360"/>
                  </a:lnTo>
                  <a:lnTo>
                    <a:pt x="222" y="354"/>
                  </a:lnTo>
                  <a:lnTo>
                    <a:pt x="234" y="324"/>
                  </a:lnTo>
                  <a:lnTo>
                    <a:pt x="234" y="312"/>
                  </a:lnTo>
                  <a:lnTo>
                    <a:pt x="252" y="294"/>
                  </a:lnTo>
                  <a:lnTo>
                    <a:pt x="264" y="288"/>
                  </a:lnTo>
                  <a:lnTo>
                    <a:pt x="282" y="282"/>
                  </a:lnTo>
                  <a:lnTo>
                    <a:pt x="300" y="282"/>
                  </a:lnTo>
                  <a:lnTo>
                    <a:pt x="312" y="264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276" y="204"/>
                  </a:lnTo>
                  <a:lnTo>
                    <a:pt x="276" y="192"/>
                  </a:lnTo>
                  <a:lnTo>
                    <a:pt x="204" y="126"/>
                  </a:lnTo>
                  <a:lnTo>
                    <a:pt x="216" y="96"/>
                  </a:lnTo>
                  <a:lnTo>
                    <a:pt x="204" y="78"/>
                  </a:lnTo>
                  <a:lnTo>
                    <a:pt x="210" y="54"/>
                  </a:lnTo>
                  <a:lnTo>
                    <a:pt x="228" y="36"/>
                  </a:lnTo>
                  <a:lnTo>
                    <a:pt x="216" y="24"/>
                  </a:lnTo>
                  <a:lnTo>
                    <a:pt x="216" y="12"/>
                  </a:lnTo>
                  <a:lnTo>
                    <a:pt x="198" y="0"/>
                  </a:lnTo>
                  <a:lnTo>
                    <a:pt x="198" y="12"/>
                  </a:lnTo>
                  <a:lnTo>
                    <a:pt x="168" y="30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3574CCA-B3EB-54B0-58A1-139EEC4F3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287713"/>
              <a:ext cx="501650" cy="304800"/>
            </a:xfrm>
            <a:custGeom>
              <a:avLst/>
              <a:gdLst>
                <a:gd name="T0" fmla="*/ 2147483646 w 324"/>
                <a:gd name="T1" fmla="*/ 2147483646 h 204"/>
                <a:gd name="T2" fmla="*/ 2147483646 w 324"/>
                <a:gd name="T3" fmla="*/ 0 h 204"/>
                <a:gd name="T4" fmla="*/ 2147483646 w 324"/>
                <a:gd name="T5" fmla="*/ 0 h 204"/>
                <a:gd name="T6" fmla="*/ 2147483646 w 324"/>
                <a:gd name="T7" fmla="*/ 2147483646 h 204"/>
                <a:gd name="T8" fmla="*/ 2147483646 w 324"/>
                <a:gd name="T9" fmla="*/ 2147483646 h 204"/>
                <a:gd name="T10" fmla="*/ 2147483646 w 324"/>
                <a:gd name="T11" fmla="*/ 2147483646 h 204"/>
                <a:gd name="T12" fmla="*/ 2147483646 w 324"/>
                <a:gd name="T13" fmla="*/ 2147483646 h 204"/>
                <a:gd name="T14" fmla="*/ 2147483646 w 324"/>
                <a:gd name="T15" fmla="*/ 2147483646 h 204"/>
                <a:gd name="T16" fmla="*/ 2147483646 w 324"/>
                <a:gd name="T17" fmla="*/ 2147483646 h 204"/>
                <a:gd name="T18" fmla="*/ 2147483646 w 324"/>
                <a:gd name="T19" fmla="*/ 2147483646 h 204"/>
                <a:gd name="T20" fmla="*/ 2147483646 w 324"/>
                <a:gd name="T21" fmla="*/ 2147483646 h 204"/>
                <a:gd name="T22" fmla="*/ 2147483646 w 324"/>
                <a:gd name="T23" fmla="*/ 2147483646 h 204"/>
                <a:gd name="T24" fmla="*/ 2147483646 w 324"/>
                <a:gd name="T25" fmla="*/ 2147483646 h 204"/>
                <a:gd name="T26" fmla="*/ 2147483646 w 324"/>
                <a:gd name="T27" fmla="*/ 2147483646 h 204"/>
                <a:gd name="T28" fmla="*/ 2147483646 w 324"/>
                <a:gd name="T29" fmla="*/ 2147483646 h 204"/>
                <a:gd name="T30" fmla="*/ 2147483646 w 324"/>
                <a:gd name="T31" fmla="*/ 2147483646 h 204"/>
                <a:gd name="T32" fmla="*/ 2147483646 w 324"/>
                <a:gd name="T33" fmla="*/ 2147483646 h 204"/>
                <a:gd name="T34" fmla="*/ 2147483646 w 324"/>
                <a:gd name="T35" fmla="*/ 2147483646 h 204"/>
                <a:gd name="T36" fmla="*/ 2147483646 w 324"/>
                <a:gd name="T37" fmla="*/ 2147483646 h 204"/>
                <a:gd name="T38" fmla="*/ 2147483646 w 324"/>
                <a:gd name="T39" fmla="*/ 2147483646 h 204"/>
                <a:gd name="T40" fmla="*/ 2147483646 w 324"/>
                <a:gd name="T41" fmla="*/ 2147483646 h 204"/>
                <a:gd name="T42" fmla="*/ 2147483646 w 324"/>
                <a:gd name="T43" fmla="*/ 2147483646 h 204"/>
                <a:gd name="T44" fmla="*/ 2147483646 w 324"/>
                <a:gd name="T45" fmla="*/ 2147483646 h 204"/>
                <a:gd name="T46" fmla="*/ 2147483646 w 324"/>
                <a:gd name="T47" fmla="*/ 2147483646 h 204"/>
                <a:gd name="T48" fmla="*/ 2147483646 w 324"/>
                <a:gd name="T49" fmla="*/ 2147483646 h 204"/>
                <a:gd name="T50" fmla="*/ 2147483646 w 324"/>
                <a:gd name="T51" fmla="*/ 2147483646 h 204"/>
                <a:gd name="T52" fmla="*/ 2147483646 w 324"/>
                <a:gd name="T53" fmla="*/ 2147483646 h 204"/>
                <a:gd name="T54" fmla="*/ 2147483646 w 324"/>
                <a:gd name="T55" fmla="*/ 2147483646 h 204"/>
                <a:gd name="T56" fmla="*/ 2147483646 w 324"/>
                <a:gd name="T57" fmla="*/ 2147483646 h 204"/>
                <a:gd name="T58" fmla="*/ 2147483646 w 324"/>
                <a:gd name="T59" fmla="*/ 2147483646 h 204"/>
                <a:gd name="T60" fmla="*/ 2147483646 w 324"/>
                <a:gd name="T61" fmla="*/ 2147483646 h 204"/>
                <a:gd name="T62" fmla="*/ 0 w 324"/>
                <a:gd name="T63" fmla="*/ 2147483646 h 204"/>
                <a:gd name="T64" fmla="*/ 0 w 324"/>
                <a:gd name="T65" fmla="*/ 2147483646 h 204"/>
                <a:gd name="T66" fmla="*/ 2147483646 w 324"/>
                <a:gd name="T67" fmla="*/ 2147483646 h 204"/>
                <a:gd name="T68" fmla="*/ 2147483646 w 324"/>
                <a:gd name="T69" fmla="*/ 2147483646 h 204"/>
                <a:gd name="T70" fmla="*/ 2147483646 w 324"/>
                <a:gd name="T71" fmla="*/ 2147483646 h 204"/>
                <a:gd name="T72" fmla="*/ 2147483646 w 324"/>
                <a:gd name="T73" fmla="*/ 2147483646 h 204"/>
                <a:gd name="T74" fmla="*/ 2147483646 w 324"/>
                <a:gd name="T75" fmla="*/ 2147483646 h 2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4"/>
                <a:gd name="T115" fmla="*/ 0 h 204"/>
                <a:gd name="T116" fmla="*/ 324 w 324"/>
                <a:gd name="T117" fmla="*/ 204 h 2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4" h="204">
                  <a:moveTo>
                    <a:pt x="210" y="12"/>
                  </a:moveTo>
                  <a:lnTo>
                    <a:pt x="210" y="0"/>
                  </a:lnTo>
                  <a:lnTo>
                    <a:pt x="252" y="0"/>
                  </a:lnTo>
                  <a:lnTo>
                    <a:pt x="252" y="6"/>
                  </a:lnTo>
                  <a:lnTo>
                    <a:pt x="258" y="12"/>
                  </a:lnTo>
                  <a:lnTo>
                    <a:pt x="288" y="12"/>
                  </a:lnTo>
                  <a:lnTo>
                    <a:pt x="282" y="30"/>
                  </a:lnTo>
                  <a:lnTo>
                    <a:pt x="288" y="48"/>
                  </a:lnTo>
                  <a:lnTo>
                    <a:pt x="276" y="60"/>
                  </a:lnTo>
                  <a:lnTo>
                    <a:pt x="282" y="90"/>
                  </a:lnTo>
                  <a:lnTo>
                    <a:pt x="276" y="102"/>
                  </a:lnTo>
                  <a:lnTo>
                    <a:pt x="282" y="126"/>
                  </a:lnTo>
                  <a:lnTo>
                    <a:pt x="294" y="144"/>
                  </a:lnTo>
                  <a:lnTo>
                    <a:pt x="312" y="150"/>
                  </a:lnTo>
                  <a:lnTo>
                    <a:pt x="324" y="180"/>
                  </a:lnTo>
                  <a:lnTo>
                    <a:pt x="312" y="192"/>
                  </a:lnTo>
                  <a:lnTo>
                    <a:pt x="312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14" y="180"/>
                  </a:lnTo>
                  <a:lnTo>
                    <a:pt x="96" y="168"/>
                  </a:lnTo>
                  <a:lnTo>
                    <a:pt x="90" y="156"/>
                  </a:lnTo>
                  <a:lnTo>
                    <a:pt x="90" y="144"/>
                  </a:lnTo>
                  <a:lnTo>
                    <a:pt x="92" y="141"/>
                  </a:lnTo>
                  <a:lnTo>
                    <a:pt x="84" y="126"/>
                  </a:lnTo>
                  <a:lnTo>
                    <a:pt x="96" y="114"/>
                  </a:lnTo>
                  <a:lnTo>
                    <a:pt x="96" y="96"/>
                  </a:lnTo>
                  <a:lnTo>
                    <a:pt x="84" y="84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18" y="60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8" y="8"/>
                  </a:lnTo>
                  <a:lnTo>
                    <a:pt x="18" y="6"/>
                  </a:lnTo>
                  <a:lnTo>
                    <a:pt x="42" y="12"/>
                  </a:lnTo>
                  <a:lnTo>
                    <a:pt x="210" y="12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D91EAE44-7248-7589-0FD4-8348336DD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171825"/>
              <a:ext cx="369888" cy="601663"/>
            </a:xfrm>
            <a:custGeom>
              <a:avLst/>
              <a:gdLst>
                <a:gd name="T0" fmla="*/ 2147483646 w 241"/>
                <a:gd name="T1" fmla="*/ 0 h 402"/>
                <a:gd name="T2" fmla="*/ 2147483646 w 241"/>
                <a:gd name="T3" fmla="*/ 2147483646 h 402"/>
                <a:gd name="T4" fmla="*/ 2147483646 w 241"/>
                <a:gd name="T5" fmla="*/ 2147483646 h 402"/>
                <a:gd name="T6" fmla="*/ 2147483646 w 241"/>
                <a:gd name="T7" fmla="*/ 2147483646 h 402"/>
                <a:gd name="T8" fmla="*/ 2147483646 w 241"/>
                <a:gd name="T9" fmla="*/ 2147483646 h 402"/>
                <a:gd name="T10" fmla="*/ 2147483646 w 241"/>
                <a:gd name="T11" fmla="*/ 2147483646 h 402"/>
                <a:gd name="T12" fmla="*/ 2147483646 w 241"/>
                <a:gd name="T13" fmla="*/ 2147483646 h 402"/>
                <a:gd name="T14" fmla="*/ 2147483646 w 241"/>
                <a:gd name="T15" fmla="*/ 2147483646 h 402"/>
                <a:gd name="T16" fmla="*/ 2147483646 w 241"/>
                <a:gd name="T17" fmla="*/ 2147483646 h 402"/>
                <a:gd name="T18" fmla="*/ 2147483646 w 241"/>
                <a:gd name="T19" fmla="*/ 2147483646 h 402"/>
                <a:gd name="T20" fmla="*/ 2147483646 w 241"/>
                <a:gd name="T21" fmla="*/ 2147483646 h 402"/>
                <a:gd name="T22" fmla="*/ 2147483646 w 241"/>
                <a:gd name="T23" fmla="*/ 2147483646 h 402"/>
                <a:gd name="T24" fmla="*/ 2147483646 w 241"/>
                <a:gd name="T25" fmla="*/ 2147483646 h 402"/>
                <a:gd name="T26" fmla="*/ 2147483646 w 241"/>
                <a:gd name="T27" fmla="*/ 2147483646 h 402"/>
                <a:gd name="T28" fmla="*/ 2147483646 w 241"/>
                <a:gd name="T29" fmla="*/ 2147483646 h 402"/>
                <a:gd name="T30" fmla="*/ 2147483646 w 241"/>
                <a:gd name="T31" fmla="*/ 2147483646 h 402"/>
                <a:gd name="T32" fmla="*/ 2147483646 w 241"/>
                <a:gd name="T33" fmla="*/ 2147483646 h 402"/>
                <a:gd name="T34" fmla="*/ 2147483646 w 241"/>
                <a:gd name="T35" fmla="*/ 2147483646 h 402"/>
                <a:gd name="T36" fmla="*/ 2147483646 w 241"/>
                <a:gd name="T37" fmla="*/ 2147483646 h 402"/>
                <a:gd name="T38" fmla="*/ 2147483646 w 241"/>
                <a:gd name="T39" fmla="*/ 2147483646 h 402"/>
                <a:gd name="T40" fmla="*/ 2147483646 w 241"/>
                <a:gd name="T41" fmla="*/ 2147483646 h 402"/>
                <a:gd name="T42" fmla="*/ 2147483646 w 241"/>
                <a:gd name="T43" fmla="*/ 2147483646 h 402"/>
                <a:gd name="T44" fmla="*/ 2147483646 w 241"/>
                <a:gd name="T45" fmla="*/ 2147483646 h 402"/>
                <a:gd name="T46" fmla="*/ 2147483646 w 241"/>
                <a:gd name="T47" fmla="*/ 2147483646 h 402"/>
                <a:gd name="T48" fmla="*/ 2147483646 w 241"/>
                <a:gd name="T49" fmla="*/ 2147483646 h 402"/>
                <a:gd name="T50" fmla="*/ 2147483646 w 241"/>
                <a:gd name="T51" fmla="*/ 2147483646 h 402"/>
                <a:gd name="T52" fmla="*/ 2147483646 w 241"/>
                <a:gd name="T53" fmla="*/ 2147483646 h 402"/>
                <a:gd name="T54" fmla="*/ 2147483646 w 241"/>
                <a:gd name="T55" fmla="*/ 2147483646 h 402"/>
                <a:gd name="T56" fmla="*/ 2147483646 w 241"/>
                <a:gd name="T57" fmla="*/ 2147483646 h 402"/>
                <a:gd name="T58" fmla="*/ 2147483646 w 241"/>
                <a:gd name="T59" fmla="*/ 2147483646 h 402"/>
                <a:gd name="T60" fmla="*/ 2147483646 w 241"/>
                <a:gd name="T61" fmla="*/ 2147483646 h 402"/>
                <a:gd name="T62" fmla="*/ 2147483646 w 241"/>
                <a:gd name="T63" fmla="*/ 2147483646 h 402"/>
                <a:gd name="T64" fmla="*/ 2147483646 w 241"/>
                <a:gd name="T65" fmla="*/ 2147483646 h 402"/>
                <a:gd name="T66" fmla="*/ 2147483646 w 241"/>
                <a:gd name="T67" fmla="*/ 2147483646 h 402"/>
                <a:gd name="T68" fmla="*/ 2147483646 w 241"/>
                <a:gd name="T69" fmla="*/ 2147483646 h 402"/>
                <a:gd name="T70" fmla="*/ 2147483646 w 241"/>
                <a:gd name="T71" fmla="*/ 2147483646 h 402"/>
                <a:gd name="T72" fmla="*/ 2147483646 w 241"/>
                <a:gd name="T73" fmla="*/ 2147483646 h 402"/>
                <a:gd name="T74" fmla="*/ 2147483646 w 241"/>
                <a:gd name="T75" fmla="*/ 2147483646 h 402"/>
                <a:gd name="T76" fmla="*/ 2147483646 w 241"/>
                <a:gd name="T77" fmla="*/ 2147483646 h 402"/>
                <a:gd name="T78" fmla="*/ 2147483646 w 241"/>
                <a:gd name="T79" fmla="*/ 2147483646 h 402"/>
                <a:gd name="T80" fmla="*/ 2147483646 w 241"/>
                <a:gd name="T81" fmla="*/ 2147483646 h 402"/>
                <a:gd name="T82" fmla="*/ 2147483646 w 241"/>
                <a:gd name="T83" fmla="*/ 2147483646 h 402"/>
                <a:gd name="T84" fmla="*/ 2147483646 w 241"/>
                <a:gd name="T85" fmla="*/ 2147483646 h 402"/>
                <a:gd name="T86" fmla="*/ 2147483646 w 241"/>
                <a:gd name="T87" fmla="*/ 2147483646 h 402"/>
                <a:gd name="T88" fmla="*/ 2147483646 w 241"/>
                <a:gd name="T89" fmla="*/ 2147483646 h 402"/>
                <a:gd name="T90" fmla="*/ 2147483646 w 241"/>
                <a:gd name="T91" fmla="*/ 2147483646 h 402"/>
                <a:gd name="T92" fmla="*/ 2147483646 w 241"/>
                <a:gd name="T93" fmla="*/ 2147483646 h 402"/>
                <a:gd name="T94" fmla="*/ 2147483646 w 241"/>
                <a:gd name="T95" fmla="*/ 2147483646 h 402"/>
                <a:gd name="T96" fmla="*/ 0 w 241"/>
                <a:gd name="T97" fmla="*/ 2147483646 h 402"/>
                <a:gd name="T98" fmla="*/ 2147483646 w 241"/>
                <a:gd name="T99" fmla="*/ 2147483646 h 402"/>
                <a:gd name="T100" fmla="*/ 2147483646 w 241"/>
                <a:gd name="T101" fmla="*/ 2147483646 h 402"/>
                <a:gd name="T102" fmla="*/ 2147483646 w 241"/>
                <a:gd name="T103" fmla="*/ 2147483646 h 402"/>
                <a:gd name="T104" fmla="*/ 2147483646 w 241"/>
                <a:gd name="T105" fmla="*/ 2147483646 h 402"/>
                <a:gd name="T106" fmla="*/ 2147483646 w 241"/>
                <a:gd name="T107" fmla="*/ 2147483646 h 402"/>
                <a:gd name="T108" fmla="*/ 2147483646 w 241"/>
                <a:gd name="T109" fmla="*/ 2147483646 h 402"/>
                <a:gd name="T110" fmla="*/ 2147483646 w 241"/>
                <a:gd name="T111" fmla="*/ 2147483646 h 402"/>
                <a:gd name="T112" fmla="*/ 2147483646 w 241"/>
                <a:gd name="T113" fmla="*/ 2147483646 h 402"/>
                <a:gd name="T114" fmla="*/ 2147483646 w 241"/>
                <a:gd name="T115" fmla="*/ 2147483646 h 402"/>
                <a:gd name="T116" fmla="*/ 2147483646 w 241"/>
                <a:gd name="T117" fmla="*/ 0 h 402"/>
                <a:gd name="T118" fmla="*/ 2147483646 w 241"/>
                <a:gd name="T119" fmla="*/ 0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"/>
                <a:gd name="T181" fmla="*/ 0 h 402"/>
                <a:gd name="T182" fmla="*/ 241 w 241"/>
                <a:gd name="T183" fmla="*/ 402 h 4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" h="402">
                  <a:moveTo>
                    <a:pt x="121" y="0"/>
                  </a:moveTo>
                  <a:lnTo>
                    <a:pt x="127" y="36"/>
                  </a:lnTo>
                  <a:lnTo>
                    <a:pt x="139" y="66"/>
                  </a:lnTo>
                  <a:lnTo>
                    <a:pt x="127" y="84"/>
                  </a:lnTo>
                  <a:lnTo>
                    <a:pt x="118" y="90"/>
                  </a:lnTo>
                  <a:lnTo>
                    <a:pt x="121" y="90"/>
                  </a:lnTo>
                  <a:lnTo>
                    <a:pt x="115" y="102"/>
                  </a:lnTo>
                  <a:lnTo>
                    <a:pt x="115" y="126"/>
                  </a:lnTo>
                  <a:lnTo>
                    <a:pt x="139" y="138"/>
                  </a:lnTo>
                  <a:lnTo>
                    <a:pt x="145" y="150"/>
                  </a:lnTo>
                  <a:lnTo>
                    <a:pt x="145" y="162"/>
                  </a:lnTo>
                  <a:lnTo>
                    <a:pt x="199" y="162"/>
                  </a:lnTo>
                  <a:lnTo>
                    <a:pt x="211" y="174"/>
                  </a:lnTo>
                  <a:lnTo>
                    <a:pt x="211" y="192"/>
                  </a:lnTo>
                  <a:lnTo>
                    <a:pt x="199" y="204"/>
                  </a:lnTo>
                  <a:lnTo>
                    <a:pt x="205" y="216"/>
                  </a:lnTo>
                  <a:lnTo>
                    <a:pt x="205" y="234"/>
                  </a:lnTo>
                  <a:lnTo>
                    <a:pt x="211" y="246"/>
                  </a:lnTo>
                  <a:lnTo>
                    <a:pt x="229" y="258"/>
                  </a:lnTo>
                  <a:lnTo>
                    <a:pt x="235" y="282"/>
                  </a:lnTo>
                  <a:lnTo>
                    <a:pt x="229" y="288"/>
                  </a:lnTo>
                  <a:lnTo>
                    <a:pt x="229" y="300"/>
                  </a:lnTo>
                  <a:lnTo>
                    <a:pt x="235" y="306"/>
                  </a:lnTo>
                  <a:lnTo>
                    <a:pt x="235" y="318"/>
                  </a:lnTo>
                  <a:lnTo>
                    <a:pt x="241" y="318"/>
                  </a:lnTo>
                  <a:lnTo>
                    <a:pt x="232" y="326"/>
                  </a:lnTo>
                  <a:lnTo>
                    <a:pt x="237" y="336"/>
                  </a:lnTo>
                  <a:lnTo>
                    <a:pt x="229" y="348"/>
                  </a:lnTo>
                  <a:lnTo>
                    <a:pt x="231" y="360"/>
                  </a:lnTo>
                  <a:lnTo>
                    <a:pt x="213" y="390"/>
                  </a:lnTo>
                  <a:lnTo>
                    <a:pt x="157" y="402"/>
                  </a:lnTo>
                  <a:lnTo>
                    <a:pt x="147" y="389"/>
                  </a:lnTo>
                  <a:lnTo>
                    <a:pt x="139" y="384"/>
                  </a:lnTo>
                  <a:lnTo>
                    <a:pt x="133" y="366"/>
                  </a:lnTo>
                  <a:lnTo>
                    <a:pt x="123" y="359"/>
                  </a:lnTo>
                  <a:lnTo>
                    <a:pt x="121" y="336"/>
                  </a:lnTo>
                  <a:lnTo>
                    <a:pt x="109" y="336"/>
                  </a:lnTo>
                  <a:lnTo>
                    <a:pt x="109" y="324"/>
                  </a:lnTo>
                  <a:lnTo>
                    <a:pt x="103" y="318"/>
                  </a:lnTo>
                  <a:lnTo>
                    <a:pt x="103" y="312"/>
                  </a:lnTo>
                  <a:lnTo>
                    <a:pt x="85" y="312"/>
                  </a:lnTo>
                  <a:lnTo>
                    <a:pt x="79" y="303"/>
                  </a:lnTo>
                  <a:lnTo>
                    <a:pt x="67" y="294"/>
                  </a:lnTo>
                  <a:lnTo>
                    <a:pt x="55" y="294"/>
                  </a:lnTo>
                  <a:lnTo>
                    <a:pt x="37" y="252"/>
                  </a:lnTo>
                  <a:lnTo>
                    <a:pt x="13" y="240"/>
                  </a:lnTo>
                  <a:lnTo>
                    <a:pt x="13" y="222"/>
                  </a:lnTo>
                  <a:lnTo>
                    <a:pt x="1" y="216"/>
                  </a:lnTo>
                  <a:lnTo>
                    <a:pt x="0" y="198"/>
                  </a:lnTo>
                  <a:lnTo>
                    <a:pt x="13" y="174"/>
                  </a:lnTo>
                  <a:lnTo>
                    <a:pt x="34" y="153"/>
                  </a:lnTo>
                  <a:lnTo>
                    <a:pt x="37" y="138"/>
                  </a:lnTo>
                  <a:lnTo>
                    <a:pt x="31" y="132"/>
                  </a:lnTo>
                  <a:lnTo>
                    <a:pt x="25" y="111"/>
                  </a:lnTo>
                  <a:lnTo>
                    <a:pt x="7" y="60"/>
                  </a:lnTo>
                  <a:lnTo>
                    <a:pt x="13" y="30"/>
                  </a:lnTo>
                  <a:lnTo>
                    <a:pt x="31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917D4450-C75D-8F03-D899-C1F5A5482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3613150"/>
              <a:ext cx="285750" cy="376238"/>
            </a:xfrm>
            <a:custGeom>
              <a:avLst/>
              <a:gdLst>
                <a:gd name="T0" fmla="*/ 2147483646 w 185"/>
                <a:gd name="T1" fmla="*/ 0 h 251"/>
                <a:gd name="T2" fmla="*/ 2147483646 w 185"/>
                <a:gd name="T3" fmla="*/ 2147483646 h 251"/>
                <a:gd name="T4" fmla="*/ 2147483646 w 185"/>
                <a:gd name="T5" fmla="*/ 2147483646 h 251"/>
                <a:gd name="T6" fmla="*/ 2147483646 w 185"/>
                <a:gd name="T7" fmla="*/ 2147483646 h 251"/>
                <a:gd name="T8" fmla="*/ 2147483646 w 185"/>
                <a:gd name="T9" fmla="*/ 2147483646 h 251"/>
                <a:gd name="T10" fmla="*/ 2147483646 w 185"/>
                <a:gd name="T11" fmla="*/ 2147483646 h 251"/>
                <a:gd name="T12" fmla="*/ 0 w 185"/>
                <a:gd name="T13" fmla="*/ 2147483646 h 251"/>
                <a:gd name="T14" fmla="*/ 2147483646 w 185"/>
                <a:gd name="T15" fmla="*/ 2147483646 h 251"/>
                <a:gd name="T16" fmla="*/ 2147483646 w 185"/>
                <a:gd name="T17" fmla="*/ 2147483646 h 251"/>
                <a:gd name="T18" fmla="*/ 0 w 185"/>
                <a:gd name="T19" fmla="*/ 2147483646 h 251"/>
                <a:gd name="T20" fmla="*/ 2147483646 w 185"/>
                <a:gd name="T21" fmla="*/ 2147483646 h 251"/>
                <a:gd name="T22" fmla="*/ 2147483646 w 185"/>
                <a:gd name="T23" fmla="*/ 2147483646 h 251"/>
                <a:gd name="T24" fmla="*/ 2147483646 w 185"/>
                <a:gd name="T25" fmla="*/ 2147483646 h 251"/>
                <a:gd name="T26" fmla="*/ 2147483646 w 185"/>
                <a:gd name="T27" fmla="*/ 2147483646 h 251"/>
                <a:gd name="T28" fmla="*/ 2147483646 w 185"/>
                <a:gd name="T29" fmla="*/ 2147483646 h 251"/>
                <a:gd name="T30" fmla="*/ 2147483646 w 185"/>
                <a:gd name="T31" fmla="*/ 2147483646 h 251"/>
                <a:gd name="T32" fmla="*/ 2147483646 w 185"/>
                <a:gd name="T33" fmla="*/ 2147483646 h 251"/>
                <a:gd name="T34" fmla="*/ 2147483646 w 185"/>
                <a:gd name="T35" fmla="*/ 2147483646 h 251"/>
                <a:gd name="T36" fmla="*/ 2147483646 w 185"/>
                <a:gd name="T37" fmla="*/ 2147483646 h 251"/>
                <a:gd name="T38" fmla="*/ 2147483646 w 185"/>
                <a:gd name="T39" fmla="*/ 2147483646 h 251"/>
                <a:gd name="T40" fmla="*/ 2147483646 w 185"/>
                <a:gd name="T41" fmla="*/ 2147483646 h 251"/>
                <a:gd name="T42" fmla="*/ 2147483646 w 185"/>
                <a:gd name="T43" fmla="*/ 2147483646 h 251"/>
                <a:gd name="T44" fmla="*/ 2147483646 w 185"/>
                <a:gd name="T45" fmla="*/ 2147483646 h 251"/>
                <a:gd name="T46" fmla="*/ 2147483646 w 185"/>
                <a:gd name="T47" fmla="*/ 2147483646 h 251"/>
                <a:gd name="T48" fmla="*/ 2147483646 w 185"/>
                <a:gd name="T49" fmla="*/ 2147483646 h 251"/>
                <a:gd name="T50" fmla="*/ 2147483646 w 185"/>
                <a:gd name="T51" fmla="*/ 2147483646 h 251"/>
                <a:gd name="T52" fmla="*/ 2147483646 w 185"/>
                <a:gd name="T53" fmla="*/ 2147483646 h 251"/>
                <a:gd name="T54" fmla="*/ 2147483646 w 185"/>
                <a:gd name="T55" fmla="*/ 2147483646 h 251"/>
                <a:gd name="T56" fmla="*/ 2147483646 w 185"/>
                <a:gd name="T57" fmla="*/ 2147483646 h 251"/>
                <a:gd name="T58" fmla="*/ 2147483646 w 185"/>
                <a:gd name="T59" fmla="*/ 2147483646 h 251"/>
                <a:gd name="T60" fmla="*/ 2147483646 w 185"/>
                <a:gd name="T61" fmla="*/ 2147483646 h 251"/>
                <a:gd name="T62" fmla="*/ 2147483646 w 185"/>
                <a:gd name="T63" fmla="*/ 2147483646 h 251"/>
                <a:gd name="T64" fmla="*/ 2147483646 w 185"/>
                <a:gd name="T65" fmla="*/ 2147483646 h 251"/>
                <a:gd name="T66" fmla="*/ 2147483646 w 185"/>
                <a:gd name="T67" fmla="*/ 2147483646 h 251"/>
                <a:gd name="T68" fmla="*/ 2147483646 w 185"/>
                <a:gd name="T69" fmla="*/ 2147483646 h 251"/>
                <a:gd name="T70" fmla="*/ 2147483646 w 185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251"/>
                <a:gd name="T110" fmla="*/ 185 w 185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251">
                  <a:moveTo>
                    <a:pt x="66" y="0"/>
                  </a:move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42" y="54"/>
                  </a:lnTo>
                  <a:lnTo>
                    <a:pt x="0" y="84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0" y="198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110" y="212"/>
                  </a:lnTo>
                  <a:lnTo>
                    <a:pt x="120" y="216"/>
                  </a:lnTo>
                  <a:lnTo>
                    <a:pt x="126" y="228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44" y="246"/>
                  </a:lnTo>
                  <a:lnTo>
                    <a:pt x="155" y="251"/>
                  </a:lnTo>
                  <a:lnTo>
                    <a:pt x="156" y="234"/>
                  </a:lnTo>
                  <a:lnTo>
                    <a:pt x="156" y="216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80" y="210"/>
                  </a:lnTo>
                  <a:lnTo>
                    <a:pt x="185" y="179"/>
                  </a:lnTo>
                  <a:lnTo>
                    <a:pt x="173" y="143"/>
                  </a:lnTo>
                  <a:lnTo>
                    <a:pt x="179" y="149"/>
                  </a:lnTo>
                  <a:lnTo>
                    <a:pt x="162" y="138"/>
                  </a:lnTo>
                  <a:lnTo>
                    <a:pt x="156" y="126"/>
                  </a:lnTo>
                  <a:lnTo>
                    <a:pt x="156" y="108"/>
                  </a:lnTo>
                  <a:lnTo>
                    <a:pt x="162" y="96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C0036C83-930C-1E7A-39CF-8075DC504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735388"/>
              <a:ext cx="501650" cy="327025"/>
            </a:xfrm>
            <a:custGeom>
              <a:avLst/>
              <a:gdLst>
                <a:gd name="T0" fmla="*/ 2147483646 w 325"/>
                <a:gd name="T1" fmla="*/ 0 h 219"/>
                <a:gd name="T2" fmla="*/ 2147483646 w 325"/>
                <a:gd name="T3" fmla="*/ 2147483646 h 219"/>
                <a:gd name="T4" fmla="*/ 2147483646 w 325"/>
                <a:gd name="T5" fmla="*/ 2147483646 h 219"/>
                <a:gd name="T6" fmla="*/ 2147483646 w 325"/>
                <a:gd name="T7" fmla="*/ 2147483646 h 219"/>
                <a:gd name="T8" fmla="*/ 2147483646 w 325"/>
                <a:gd name="T9" fmla="*/ 2147483646 h 219"/>
                <a:gd name="T10" fmla="*/ 2147483646 w 325"/>
                <a:gd name="T11" fmla="*/ 2147483646 h 219"/>
                <a:gd name="T12" fmla="*/ 2147483646 w 325"/>
                <a:gd name="T13" fmla="*/ 2147483646 h 219"/>
                <a:gd name="T14" fmla="*/ 2147483646 w 325"/>
                <a:gd name="T15" fmla="*/ 2147483646 h 219"/>
                <a:gd name="T16" fmla="*/ 2147483646 w 325"/>
                <a:gd name="T17" fmla="*/ 2147483646 h 219"/>
                <a:gd name="T18" fmla="*/ 2147483646 w 325"/>
                <a:gd name="T19" fmla="*/ 2147483646 h 219"/>
                <a:gd name="T20" fmla="*/ 2147483646 w 325"/>
                <a:gd name="T21" fmla="*/ 2147483646 h 219"/>
                <a:gd name="T22" fmla="*/ 2147483646 w 325"/>
                <a:gd name="T23" fmla="*/ 2147483646 h 219"/>
                <a:gd name="T24" fmla="*/ 2147483646 w 325"/>
                <a:gd name="T25" fmla="*/ 2147483646 h 219"/>
                <a:gd name="T26" fmla="*/ 2147483646 w 325"/>
                <a:gd name="T27" fmla="*/ 2147483646 h 219"/>
                <a:gd name="T28" fmla="*/ 0 w 325"/>
                <a:gd name="T29" fmla="*/ 2147483646 h 219"/>
                <a:gd name="T30" fmla="*/ 2147483646 w 325"/>
                <a:gd name="T31" fmla="*/ 2147483646 h 219"/>
                <a:gd name="T32" fmla="*/ 2147483646 w 325"/>
                <a:gd name="T33" fmla="*/ 2147483646 h 219"/>
                <a:gd name="T34" fmla="*/ 2147483646 w 325"/>
                <a:gd name="T35" fmla="*/ 2147483646 h 219"/>
                <a:gd name="T36" fmla="*/ 2147483646 w 325"/>
                <a:gd name="T37" fmla="*/ 2147483646 h 219"/>
                <a:gd name="T38" fmla="*/ 2147483646 w 325"/>
                <a:gd name="T39" fmla="*/ 2147483646 h 219"/>
                <a:gd name="T40" fmla="*/ 2147483646 w 325"/>
                <a:gd name="T41" fmla="*/ 2147483646 h 219"/>
                <a:gd name="T42" fmla="*/ 2147483646 w 325"/>
                <a:gd name="T43" fmla="*/ 2147483646 h 219"/>
                <a:gd name="T44" fmla="*/ 2147483646 w 325"/>
                <a:gd name="T45" fmla="*/ 2147483646 h 219"/>
                <a:gd name="T46" fmla="*/ 2147483646 w 325"/>
                <a:gd name="T47" fmla="*/ 2147483646 h 219"/>
                <a:gd name="T48" fmla="*/ 2147483646 w 325"/>
                <a:gd name="T49" fmla="*/ 2147483646 h 219"/>
                <a:gd name="T50" fmla="*/ 2147483646 w 325"/>
                <a:gd name="T51" fmla="*/ 2147483646 h 219"/>
                <a:gd name="T52" fmla="*/ 2147483646 w 325"/>
                <a:gd name="T53" fmla="*/ 2147483646 h 219"/>
                <a:gd name="T54" fmla="*/ 2147483646 w 325"/>
                <a:gd name="T55" fmla="*/ 2147483646 h 219"/>
                <a:gd name="T56" fmla="*/ 2147483646 w 325"/>
                <a:gd name="T57" fmla="*/ 2147483646 h 219"/>
                <a:gd name="T58" fmla="*/ 2147483646 w 325"/>
                <a:gd name="T59" fmla="*/ 2147483646 h 219"/>
                <a:gd name="T60" fmla="*/ 2147483646 w 325"/>
                <a:gd name="T61" fmla="*/ 2147483646 h 219"/>
                <a:gd name="T62" fmla="*/ 2147483646 w 325"/>
                <a:gd name="T63" fmla="*/ 0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219"/>
                <a:gd name="T98" fmla="*/ 325 w 325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219">
                  <a:moveTo>
                    <a:pt x="318" y="0"/>
                  </a:moveTo>
                  <a:lnTo>
                    <a:pt x="307" y="9"/>
                  </a:lnTo>
                  <a:lnTo>
                    <a:pt x="301" y="21"/>
                  </a:lnTo>
                  <a:lnTo>
                    <a:pt x="294" y="36"/>
                  </a:lnTo>
                  <a:lnTo>
                    <a:pt x="283" y="38"/>
                  </a:lnTo>
                  <a:lnTo>
                    <a:pt x="271" y="48"/>
                  </a:lnTo>
                  <a:lnTo>
                    <a:pt x="253" y="69"/>
                  </a:lnTo>
                  <a:lnTo>
                    <a:pt x="235" y="75"/>
                  </a:lnTo>
                  <a:lnTo>
                    <a:pt x="211" y="81"/>
                  </a:lnTo>
                  <a:lnTo>
                    <a:pt x="180" y="90"/>
                  </a:lnTo>
                  <a:lnTo>
                    <a:pt x="121" y="93"/>
                  </a:lnTo>
                  <a:lnTo>
                    <a:pt x="73" y="75"/>
                  </a:lnTo>
                  <a:lnTo>
                    <a:pt x="37" y="93"/>
                  </a:lnTo>
                  <a:lnTo>
                    <a:pt x="25" y="87"/>
                  </a:lnTo>
                  <a:lnTo>
                    <a:pt x="0" y="96"/>
                  </a:lnTo>
                  <a:lnTo>
                    <a:pt x="4" y="143"/>
                  </a:lnTo>
                  <a:lnTo>
                    <a:pt x="7" y="189"/>
                  </a:lnTo>
                  <a:lnTo>
                    <a:pt x="19" y="219"/>
                  </a:lnTo>
                  <a:lnTo>
                    <a:pt x="49" y="219"/>
                  </a:lnTo>
                  <a:lnTo>
                    <a:pt x="91" y="183"/>
                  </a:lnTo>
                  <a:lnTo>
                    <a:pt x="121" y="171"/>
                  </a:lnTo>
                  <a:lnTo>
                    <a:pt x="133" y="159"/>
                  </a:lnTo>
                  <a:lnTo>
                    <a:pt x="144" y="147"/>
                  </a:lnTo>
                  <a:lnTo>
                    <a:pt x="175" y="123"/>
                  </a:lnTo>
                  <a:lnTo>
                    <a:pt x="181" y="117"/>
                  </a:lnTo>
                  <a:lnTo>
                    <a:pt x="193" y="117"/>
                  </a:lnTo>
                  <a:lnTo>
                    <a:pt x="199" y="111"/>
                  </a:lnTo>
                  <a:lnTo>
                    <a:pt x="229" y="111"/>
                  </a:lnTo>
                  <a:lnTo>
                    <a:pt x="283" y="93"/>
                  </a:lnTo>
                  <a:lnTo>
                    <a:pt x="301" y="93"/>
                  </a:lnTo>
                  <a:lnTo>
                    <a:pt x="325" y="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DC0708FF-466A-90E5-5677-1E87CC75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3729038"/>
              <a:ext cx="434975" cy="465137"/>
            </a:xfrm>
            <a:custGeom>
              <a:avLst/>
              <a:gdLst>
                <a:gd name="T0" fmla="*/ 2147483646 w 282"/>
                <a:gd name="T1" fmla="*/ 2147483646 h 312"/>
                <a:gd name="T2" fmla="*/ 2147483646 w 282"/>
                <a:gd name="T3" fmla="*/ 2147483646 h 312"/>
                <a:gd name="T4" fmla="*/ 2147483646 w 282"/>
                <a:gd name="T5" fmla="*/ 2147483646 h 312"/>
                <a:gd name="T6" fmla="*/ 2147483646 w 282"/>
                <a:gd name="T7" fmla="*/ 2147483646 h 312"/>
                <a:gd name="T8" fmla="*/ 2147483646 w 282"/>
                <a:gd name="T9" fmla="*/ 2147483646 h 312"/>
                <a:gd name="T10" fmla="*/ 2147483646 w 282"/>
                <a:gd name="T11" fmla="*/ 2147483646 h 312"/>
                <a:gd name="T12" fmla="*/ 2147483646 w 282"/>
                <a:gd name="T13" fmla="*/ 2147483646 h 312"/>
                <a:gd name="T14" fmla="*/ 2147483646 w 282"/>
                <a:gd name="T15" fmla="*/ 2147483646 h 312"/>
                <a:gd name="T16" fmla="*/ 2147483646 w 282"/>
                <a:gd name="T17" fmla="*/ 2147483646 h 312"/>
                <a:gd name="T18" fmla="*/ 2147483646 w 282"/>
                <a:gd name="T19" fmla="*/ 2147483646 h 312"/>
                <a:gd name="T20" fmla="*/ 2147483646 w 282"/>
                <a:gd name="T21" fmla="*/ 2147483646 h 312"/>
                <a:gd name="T22" fmla="*/ 2147483646 w 282"/>
                <a:gd name="T23" fmla="*/ 2147483646 h 312"/>
                <a:gd name="T24" fmla="*/ 2147483646 w 282"/>
                <a:gd name="T25" fmla="*/ 2147483646 h 312"/>
                <a:gd name="T26" fmla="*/ 2147483646 w 282"/>
                <a:gd name="T27" fmla="*/ 2147483646 h 312"/>
                <a:gd name="T28" fmla="*/ 2147483646 w 282"/>
                <a:gd name="T29" fmla="*/ 2147483646 h 312"/>
                <a:gd name="T30" fmla="*/ 2147483646 w 282"/>
                <a:gd name="T31" fmla="*/ 2147483646 h 312"/>
                <a:gd name="T32" fmla="*/ 2147483646 w 282"/>
                <a:gd name="T33" fmla="*/ 2147483646 h 312"/>
                <a:gd name="T34" fmla="*/ 0 w 282"/>
                <a:gd name="T35" fmla="*/ 2147483646 h 312"/>
                <a:gd name="T36" fmla="*/ 2147483646 w 282"/>
                <a:gd name="T37" fmla="*/ 2147483646 h 312"/>
                <a:gd name="T38" fmla="*/ 2147483646 w 282"/>
                <a:gd name="T39" fmla="*/ 2147483646 h 312"/>
                <a:gd name="T40" fmla="*/ 2147483646 w 282"/>
                <a:gd name="T41" fmla="*/ 2147483646 h 312"/>
                <a:gd name="T42" fmla="*/ 2147483646 w 282"/>
                <a:gd name="T43" fmla="*/ 2147483646 h 312"/>
                <a:gd name="T44" fmla="*/ 2147483646 w 282"/>
                <a:gd name="T45" fmla="*/ 2147483646 h 312"/>
                <a:gd name="T46" fmla="*/ 2147483646 w 282"/>
                <a:gd name="T47" fmla="*/ 2147483646 h 312"/>
                <a:gd name="T48" fmla="*/ 2147483646 w 282"/>
                <a:gd name="T49" fmla="*/ 2147483646 h 312"/>
                <a:gd name="T50" fmla="*/ 2147483646 w 282"/>
                <a:gd name="T51" fmla="*/ 2147483646 h 312"/>
                <a:gd name="T52" fmla="*/ 2147483646 w 282"/>
                <a:gd name="T53" fmla="*/ 2147483646 h 312"/>
                <a:gd name="T54" fmla="*/ 2147483646 w 282"/>
                <a:gd name="T55" fmla="*/ 2147483646 h 312"/>
                <a:gd name="T56" fmla="*/ 2147483646 w 282"/>
                <a:gd name="T57" fmla="*/ 2147483646 h 312"/>
                <a:gd name="T58" fmla="*/ 2147483646 w 282"/>
                <a:gd name="T59" fmla="*/ 2147483646 h 312"/>
                <a:gd name="T60" fmla="*/ 2147483646 w 282"/>
                <a:gd name="T61" fmla="*/ 2147483646 h 312"/>
                <a:gd name="T62" fmla="*/ 2147483646 w 282"/>
                <a:gd name="T63" fmla="*/ 2147483646 h 312"/>
                <a:gd name="T64" fmla="*/ 2147483646 w 282"/>
                <a:gd name="T65" fmla="*/ 2147483646 h 312"/>
                <a:gd name="T66" fmla="*/ 2147483646 w 282"/>
                <a:gd name="T67" fmla="*/ 0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2"/>
                <a:gd name="T103" fmla="*/ 0 h 312"/>
                <a:gd name="T104" fmla="*/ 282 w 282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2" h="312">
                  <a:moveTo>
                    <a:pt x="84" y="0"/>
                  </a:moveTo>
                  <a:lnTo>
                    <a:pt x="240" y="12"/>
                  </a:lnTo>
                  <a:lnTo>
                    <a:pt x="276" y="102"/>
                  </a:lnTo>
                  <a:lnTo>
                    <a:pt x="282" y="192"/>
                  </a:lnTo>
                  <a:lnTo>
                    <a:pt x="267" y="192"/>
                  </a:lnTo>
                  <a:lnTo>
                    <a:pt x="252" y="198"/>
                  </a:lnTo>
                  <a:lnTo>
                    <a:pt x="240" y="198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192" y="210"/>
                  </a:lnTo>
                  <a:lnTo>
                    <a:pt x="186" y="216"/>
                  </a:lnTo>
                  <a:lnTo>
                    <a:pt x="180" y="216"/>
                  </a:lnTo>
                  <a:lnTo>
                    <a:pt x="174" y="222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32" y="210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08" y="228"/>
                  </a:lnTo>
                  <a:lnTo>
                    <a:pt x="108" y="234"/>
                  </a:lnTo>
                  <a:lnTo>
                    <a:pt x="102" y="240"/>
                  </a:lnTo>
                  <a:lnTo>
                    <a:pt x="102" y="252"/>
                  </a:lnTo>
                  <a:lnTo>
                    <a:pt x="90" y="264"/>
                  </a:lnTo>
                  <a:lnTo>
                    <a:pt x="90" y="276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2" y="306"/>
                  </a:lnTo>
                  <a:lnTo>
                    <a:pt x="30" y="306"/>
                  </a:lnTo>
                  <a:lnTo>
                    <a:pt x="30" y="312"/>
                  </a:lnTo>
                  <a:lnTo>
                    <a:pt x="18" y="306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18" y="294"/>
                  </a:lnTo>
                  <a:lnTo>
                    <a:pt x="18" y="288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42" y="282"/>
                  </a:lnTo>
                  <a:lnTo>
                    <a:pt x="48" y="276"/>
                  </a:lnTo>
                  <a:lnTo>
                    <a:pt x="48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84" y="222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56"/>
                  </a:lnTo>
                  <a:lnTo>
                    <a:pt x="108" y="132"/>
                  </a:lnTo>
                  <a:lnTo>
                    <a:pt x="114" y="126"/>
                  </a:lnTo>
                  <a:lnTo>
                    <a:pt x="114" y="114"/>
                  </a:lnTo>
                  <a:lnTo>
                    <a:pt x="108" y="10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66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18"/>
                  </a:lnTo>
                  <a:lnTo>
                    <a:pt x="78" y="6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C00E456-DF17-D8EA-5B95-3F4DF1B75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3592513"/>
              <a:ext cx="471488" cy="414337"/>
            </a:xfrm>
            <a:custGeom>
              <a:avLst/>
              <a:gdLst>
                <a:gd name="T0" fmla="*/ 2147483646 w 306"/>
                <a:gd name="T1" fmla="*/ 0 h 276"/>
                <a:gd name="T2" fmla="*/ 2147483646 w 306"/>
                <a:gd name="T3" fmla="*/ 2147483646 h 276"/>
                <a:gd name="T4" fmla="*/ 2147483646 w 306"/>
                <a:gd name="T5" fmla="*/ 2147483646 h 276"/>
                <a:gd name="T6" fmla="*/ 2147483646 w 306"/>
                <a:gd name="T7" fmla="*/ 2147483646 h 276"/>
                <a:gd name="T8" fmla="*/ 2147483646 w 306"/>
                <a:gd name="T9" fmla="*/ 2147483646 h 276"/>
                <a:gd name="T10" fmla="*/ 2147483646 w 306"/>
                <a:gd name="T11" fmla="*/ 2147483646 h 276"/>
                <a:gd name="T12" fmla="*/ 2147483646 w 306"/>
                <a:gd name="T13" fmla="*/ 2147483646 h 276"/>
                <a:gd name="T14" fmla="*/ 2147483646 w 306"/>
                <a:gd name="T15" fmla="*/ 2147483646 h 276"/>
                <a:gd name="T16" fmla="*/ 2147483646 w 306"/>
                <a:gd name="T17" fmla="*/ 2147483646 h 276"/>
                <a:gd name="T18" fmla="*/ 2147483646 w 306"/>
                <a:gd name="T19" fmla="*/ 2147483646 h 276"/>
                <a:gd name="T20" fmla="*/ 2147483646 w 306"/>
                <a:gd name="T21" fmla="*/ 2147483646 h 276"/>
                <a:gd name="T22" fmla="*/ 2147483646 w 306"/>
                <a:gd name="T23" fmla="*/ 2147483646 h 276"/>
                <a:gd name="T24" fmla="*/ 2147483646 w 306"/>
                <a:gd name="T25" fmla="*/ 2147483646 h 276"/>
                <a:gd name="T26" fmla="*/ 2147483646 w 306"/>
                <a:gd name="T27" fmla="*/ 2147483646 h 276"/>
                <a:gd name="T28" fmla="*/ 2147483646 w 306"/>
                <a:gd name="T29" fmla="*/ 2147483646 h 276"/>
                <a:gd name="T30" fmla="*/ 2147483646 w 306"/>
                <a:gd name="T31" fmla="*/ 2147483646 h 276"/>
                <a:gd name="T32" fmla="*/ 2147483646 w 306"/>
                <a:gd name="T33" fmla="*/ 2147483646 h 276"/>
                <a:gd name="T34" fmla="*/ 2147483646 w 306"/>
                <a:gd name="T35" fmla="*/ 2147483646 h 276"/>
                <a:gd name="T36" fmla="*/ 2147483646 w 306"/>
                <a:gd name="T37" fmla="*/ 2147483646 h 276"/>
                <a:gd name="T38" fmla="*/ 2147483646 w 306"/>
                <a:gd name="T39" fmla="*/ 2147483646 h 276"/>
                <a:gd name="T40" fmla="*/ 2147483646 w 306"/>
                <a:gd name="T41" fmla="*/ 2147483646 h 276"/>
                <a:gd name="T42" fmla="*/ 2147483646 w 306"/>
                <a:gd name="T43" fmla="*/ 2147483646 h 276"/>
                <a:gd name="T44" fmla="*/ 2147483646 w 306"/>
                <a:gd name="T45" fmla="*/ 2147483646 h 276"/>
                <a:gd name="T46" fmla="*/ 2147483646 w 306"/>
                <a:gd name="T47" fmla="*/ 2147483646 h 276"/>
                <a:gd name="T48" fmla="*/ 2147483646 w 306"/>
                <a:gd name="T49" fmla="*/ 2147483646 h 276"/>
                <a:gd name="T50" fmla="*/ 2147483646 w 306"/>
                <a:gd name="T51" fmla="*/ 2147483646 h 276"/>
                <a:gd name="T52" fmla="*/ 2147483646 w 306"/>
                <a:gd name="T53" fmla="*/ 2147483646 h 276"/>
                <a:gd name="T54" fmla="*/ 2147483646 w 306"/>
                <a:gd name="T55" fmla="*/ 2147483646 h 276"/>
                <a:gd name="T56" fmla="*/ 2147483646 w 306"/>
                <a:gd name="T57" fmla="*/ 2147483646 h 276"/>
                <a:gd name="T58" fmla="*/ 2147483646 w 306"/>
                <a:gd name="T59" fmla="*/ 2147483646 h 276"/>
                <a:gd name="T60" fmla="*/ 2147483646 w 306"/>
                <a:gd name="T61" fmla="*/ 2147483646 h 276"/>
                <a:gd name="T62" fmla="*/ 2147483646 w 306"/>
                <a:gd name="T63" fmla="*/ 2147483646 h 276"/>
                <a:gd name="T64" fmla="*/ 2147483646 w 306"/>
                <a:gd name="T65" fmla="*/ 2147483646 h 276"/>
                <a:gd name="T66" fmla="*/ 2147483646 w 306"/>
                <a:gd name="T67" fmla="*/ 2147483646 h 276"/>
                <a:gd name="T68" fmla="*/ 2147483646 w 306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6"/>
                <a:gd name="T106" fmla="*/ 0 h 276"/>
                <a:gd name="T107" fmla="*/ 306 w 306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6" h="276">
                  <a:moveTo>
                    <a:pt x="6" y="0"/>
                  </a:moveTo>
                  <a:lnTo>
                    <a:pt x="198" y="0"/>
                  </a:lnTo>
                  <a:lnTo>
                    <a:pt x="210" y="18"/>
                  </a:lnTo>
                  <a:lnTo>
                    <a:pt x="198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36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60"/>
                  </a:lnTo>
                  <a:lnTo>
                    <a:pt x="240" y="66"/>
                  </a:lnTo>
                  <a:lnTo>
                    <a:pt x="240" y="60"/>
                  </a:lnTo>
                  <a:lnTo>
                    <a:pt x="246" y="78"/>
                  </a:lnTo>
                  <a:lnTo>
                    <a:pt x="246" y="84"/>
                  </a:lnTo>
                  <a:lnTo>
                    <a:pt x="252" y="78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0" y="78"/>
                  </a:lnTo>
                  <a:lnTo>
                    <a:pt x="276" y="90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64" y="102"/>
                  </a:lnTo>
                  <a:lnTo>
                    <a:pt x="264" y="108"/>
                  </a:lnTo>
                  <a:lnTo>
                    <a:pt x="270" y="126"/>
                  </a:lnTo>
                  <a:lnTo>
                    <a:pt x="282" y="132"/>
                  </a:lnTo>
                  <a:lnTo>
                    <a:pt x="288" y="138"/>
                  </a:lnTo>
                  <a:lnTo>
                    <a:pt x="294" y="150"/>
                  </a:lnTo>
                  <a:lnTo>
                    <a:pt x="306" y="162"/>
                  </a:lnTo>
                  <a:lnTo>
                    <a:pt x="306" y="168"/>
                  </a:lnTo>
                  <a:lnTo>
                    <a:pt x="300" y="180"/>
                  </a:lnTo>
                  <a:lnTo>
                    <a:pt x="300" y="186"/>
                  </a:lnTo>
                  <a:lnTo>
                    <a:pt x="294" y="186"/>
                  </a:lnTo>
                  <a:lnTo>
                    <a:pt x="294" y="192"/>
                  </a:lnTo>
                  <a:lnTo>
                    <a:pt x="306" y="204"/>
                  </a:lnTo>
                  <a:lnTo>
                    <a:pt x="306" y="216"/>
                  </a:lnTo>
                  <a:lnTo>
                    <a:pt x="300" y="222"/>
                  </a:lnTo>
                  <a:lnTo>
                    <a:pt x="300" y="240"/>
                  </a:lnTo>
                  <a:lnTo>
                    <a:pt x="306" y="240"/>
                  </a:lnTo>
                  <a:lnTo>
                    <a:pt x="270" y="276"/>
                  </a:lnTo>
                  <a:lnTo>
                    <a:pt x="246" y="276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44" y="186"/>
                  </a:lnTo>
                  <a:lnTo>
                    <a:pt x="132" y="198"/>
                  </a:lnTo>
                  <a:lnTo>
                    <a:pt x="114" y="186"/>
                  </a:lnTo>
                  <a:lnTo>
                    <a:pt x="102" y="186"/>
                  </a:lnTo>
                  <a:lnTo>
                    <a:pt x="102" y="180"/>
                  </a:lnTo>
                  <a:lnTo>
                    <a:pt x="96" y="174"/>
                  </a:lnTo>
                  <a:lnTo>
                    <a:pt x="96" y="156"/>
                  </a:lnTo>
                  <a:lnTo>
                    <a:pt x="90" y="144"/>
                  </a:lnTo>
                  <a:lnTo>
                    <a:pt x="90" y="138"/>
                  </a:lnTo>
                  <a:lnTo>
                    <a:pt x="78" y="13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72" y="114"/>
                  </a:lnTo>
                  <a:lnTo>
                    <a:pt x="60" y="108"/>
                  </a:lnTo>
                  <a:lnTo>
                    <a:pt x="60" y="90"/>
                  </a:lnTo>
                  <a:lnTo>
                    <a:pt x="48" y="54"/>
                  </a:lnTo>
                  <a:lnTo>
                    <a:pt x="48" y="42"/>
                  </a:lnTo>
                  <a:lnTo>
                    <a:pt x="36" y="42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8706B3C6-D15B-A2BD-B54A-CE3840EF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3648075"/>
              <a:ext cx="306388" cy="468313"/>
            </a:xfrm>
            <a:custGeom>
              <a:avLst/>
              <a:gdLst>
                <a:gd name="T0" fmla="*/ 2147483646 w 198"/>
                <a:gd name="T1" fmla="*/ 0 h 312"/>
                <a:gd name="T2" fmla="*/ 2147483646 w 198"/>
                <a:gd name="T3" fmla="*/ 2147483646 h 312"/>
                <a:gd name="T4" fmla="*/ 2147483646 w 198"/>
                <a:gd name="T5" fmla="*/ 0 h 312"/>
                <a:gd name="T6" fmla="*/ 2147483646 w 198"/>
                <a:gd name="T7" fmla="*/ 2147483646 h 312"/>
                <a:gd name="T8" fmla="*/ 2147483646 w 198"/>
                <a:gd name="T9" fmla="*/ 2147483646 h 312"/>
                <a:gd name="T10" fmla="*/ 2147483646 w 198"/>
                <a:gd name="T11" fmla="*/ 2147483646 h 312"/>
                <a:gd name="T12" fmla="*/ 2147483646 w 198"/>
                <a:gd name="T13" fmla="*/ 2147483646 h 312"/>
                <a:gd name="T14" fmla="*/ 2147483646 w 198"/>
                <a:gd name="T15" fmla="*/ 2147483646 h 312"/>
                <a:gd name="T16" fmla="*/ 2147483646 w 198"/>
                <a:gd name="T17" fmla="*/ 2147483646 h 312"/>
                <a:gd name="T18" fmla="*/ 2147483646 w 198"/>
                <a:gd name="T19" fmla="*/ 2147483646 h 312"/>
                <a:gd name="T20" fmla="*/ 2147483646 w 198"/>
                <a:gd name="T21" fmla="*/ 2147483646 h 312"/>
                <a:gd name="T22" fmla="*/ 2147483646 w 198"/>
                <a:gd name="T23" fmla="*/ 2147483646 h 312"/>
                <a:gd name="T24" fmla="*/ 2147483646 w 198"/>
                <a:gd name="T25" fmla="*/ 2147483646 h 312"/>
                <a:gd name="T26" fmla="*/ 2147483646 w 198"/>
                <a:gd name="T27" fmla="*/ 2147483646 h 312"/>
                <a:gd name="T28" fmla="*/ 2147483646 w 198"/>
                <a:gd name="T29" fmla="*/ 2147483646 h 312"/>
                <a:gd name="T30" fmla="*/ 2147483646 w 198"/>
                <a:gd name="T31" fmla="*/ 2147483646 h 312"/>
                <a:gd name="T32" fmla="*/ 2147483646 w 198"/>
                <a:gd name="T33" fmla="*/ 2147483646 h 312"/>
                <a:gd name="T34" fmla="*/ 2147483646 w 198"/>
                <a:gd name="T35" fmla="*/ 2147483646 h 312"/>
                <a:gd name="T36" fmla="*/ 2147483646 w 198"/>
                <a:gd name="T37" fmla="*/ 2147483646 h 312"/>
                <a:gd name="T38" fmla="*/ 2147483646 w 198"/>
                <a:gd name="T39" fmla="*/ 2147483646 h 312"/>
                <a:gd name="T40" fmla="*/ 2147483646 w 198"/>
                <a:gd name="T41" fmla="*/ 2147483646 h 312"/>
                <a:gd name="T42" fmla="*/ 2147483646 w 198"/>
                <a:gd name="T43" fmla="*/ 2147483646 h 312"/>
                <a:gd name="T44" fmla="*/ 2147483646 w 198"/>
                <a:gd name="T45" fmla="*/ 2147483646 h 312"/>
                <a:gd name="T46" fmla="*/ 2147483646 w 198"/>
                <a:gd name="T47" fmla="*/ 2147483646 h 312"/>
                <a:gd name="T48" fmla="*/ 2147483646 w 198"/>
                <a:gd name="T49" fmla="*/ 2147483646 h 312"/>
                <a:gd name="T50" fmla="*/ 2147483646 w 198"/>
                <a:gd name="T51" fmla="*/ 2147483646 h 312"/>
                <a:gd name="T52" fmla="*/ 2147483646 w 198"/>
                <a:gd name="T53" fmla="*/ 2147483646 h 312"/>
                <a:gd name="T54" fmla="*/ 2147483646 w 198"/>
                <a:gd name="T55" fmla="*/ 2147483646 h 312"/>
                <a:gd name="T56" fmla="*/ 2147483646 w 198"/>
                <a:gd name="T57" fmla="*/ 2147483646 h 312"/>
                <a:gd name="T58" fmla="*/ 2147483646 w 198"/>
                <a:gd name="T59" fmla="*/ 2147483646 h 312"/>
                <a:gd name="T60" fmla="*/ 2147483646 w 198"/>
                <a:gd name="T61" fmla="*/ 2147483646 h 312"/>
                <a:gd name="T62" fmla="*/ 2147483646 w 198"/>
                <a:gd name="T63" fmla="*/ 2147483646 h 312"/>
                <a:gd name="T64" fmla="*/ 2147483646 w 198"/>
                <a:gd name="T65" fmla="*/ 2147483646 h 312"/>
                <a:gd name="T66" fmla="*/ 2147483646 w 198"/>
                <a:gd name="T67" fmla="*/ 2147483646 h 312"/>
                <a:gd name="T68" fmla="*/ 2147483646 w 198"/>
                <a:gd name="T69" fmla="*/ 2147483646 h 312"/>
                <a:gd name="T70" fmla="*/ 2147483646 w 198"/>
                <a:gd name="T71" fmla="*/ 2147483646 h 312"/>
                <a:gd name="T72" fmla="*/ 0 w 198"/>
                <a:gd name="T73" fmla="*/ 2147483646 h 312"/>
                <a:gd name="T74" fmla="*/ 0 w 198"/>
                <a:gd name="T75" fmla="*/ 2147483646 h 312"/>
                <a:gd name="T76" fmla="*/ 2147483646 w 198"/>
                <a:gd name="T77" fmla="*/ 2147483646 h 312"/>
                <a:gd name="T78" fmla="*/ 2147483646 w 198"/>
                <a:gd name="T79" fmla="*/ 2147483646 h 312"/>
                <a:gd name="T80" fmla="*/ 2147483646 w 198"/>
                <a:gd name="T81" fmla="*/ 2147483646 h 312"/>
                <a:gd name="T82" fmla="*/ 2147483646 w 198"/>
                <a:gd name="T83" fmla="*/ 2147483646 h 312"/>
                <a:gd name="T84" fmla="*/ 2147483646 w 198"/>
                <a:gd name="T85" fmla="*/ 2147483646 h 312"/>
                <a:gd name="T86" fmla="*/ 2147483646 w 198"/>
                <a:gd name="T87" fmla="*/ 2147483646 h 312"/>
                <a:gd name="T88" fmla="*/ 2147483646 w 198"/>
                <a:gd name="T89" fmla="*/ 2147483646 h 312"/>
                <a:gd name="T90" fmla="*/ 2147483646 w 198"/>
                <a:gd name="T91" fmla="*/ 0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312"/>
                <a:gd name="T140" fmla="*/ 198 w 198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312">
                  <a:moveTo>
                    <a:pt x="90" y="0"/>
                  </a:moveTo>
                  <a:lnTo>
                    <a:pt x="96" y="6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26" y="36"/>
                  </a:lnTo>
                  <a:lnTo>
                    <a:pt x="138" y="60"/>
                  </a:lnTo>
                  <a:lnTo>
                    <a:pt x="132" y="66"/>
                  </a:lnTo>
                  <a:lnTo>
                    <a:pt x="138" y="72"/>
                  </a:lnTo>
                  <a:lnTo>
                    <a:pt x="150" y="78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56" y="96"/>
                  </a:lnTo>
                  <a:lnTo>
                    <a:pt x="168" y="9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80" y="150"/>
                  </a:lnTo>
                  <a:lnTo>
                    <a:pt x="174" y="168"/>
                  </a:lnTo>
                  <a:lnTo>
                    <a:pt x="174" y="192"/>
                  </a:lnTo>
                  <a:lnTo>
                    <a:pt x="198" y="234"/>
                  </a:lnTo>
                  <a:lnTo>
                    <a:pt x="144" y="240"/>
                  </a:lnTo>
                  <a:lnTo>
                    <a:pt x="144" y="294"/>
                  </a:lnTo>
                  <a:lnTo>
                    <a:pt x="150" y="306"/>
                  </a:lnTo>
                  <a:lnTo>
                    <a:pt x="132" y="312"/>
                  </a:lnTo>
                  <a:lnTo>
                    <a:pt x="126" y="306"/>
                  </a:lnTo>
                  <a:lnTo>
                    <a:pt x="108" y="306"/>
                  </a:lnTo>
                  <a:lnTo>
                    <a:pt x="90" y="300"/>
                  </a:lnTo>
                  <a:lnTo>
                    <a:pt x="90" y="288"/>
                  </a:lnTo>
                  <a:lnTo>
                    <a:pt x="96" y="276"/>
                  </a:lnTo>
                  <a:lnTo>
                    <a:pt x="78" y="228"/>
                  </a:lnTo>
                  <a:lnTo>
                    <a:pt x="72" y="222"/>
                  </a:lnTo>
                  <a:lnTo>
                    <a:pt x="60" y="222"/>
                  </a:lnTo>
                  <a:lnTo>
                    <a:pt x="60" y="210"/>
                  </a:lnTo>
                  <a:lnTo>
                    <a:pt x="54" y="198"/>
                  </a:lnTo>
                  <a:lnTo>
                    <a:pt x="54" y="180"/>
                  </a:lnTo>
                  <a:lnTo>
                    <a:pt x="36" y="168"/>
                  </a:lnTo>
                  <a:lnTo>
                    <a:pt x="30" y="144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6" y="108"/>
                  </a:lnTo>
                  <a:lnTo>
                    <a:pt x="6" y="84"/>
                  </a:lnTo>
                  <a:lnTo>
                    <a:pt x="60" y="72"/>
                  </a:lnTo>
                  <a:lnTo>
                    <a:pt x="84" y="42"/>
                  </a:lnTo>
                  <a:lnTo>
                    <a:pt x="78" y="30"/>
                  </a:lnTo>
                  <a:lnTo>
                    <a:pt x="90" y="18"/>
                  </a:lnTo>
                  <a:lnTo>
                    <a:pt x="84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154EE7B3-1FE4-70DE-E0E2-77E623739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5" y="3640138"/>
              <a:ext cx="584200" cy="485775"/>
            </a:xfrm>
            <a:custGeom>
              <a:avLst/>
              <a:gdLst>
                <a:gd name="T0" fmla="*/ 0 w 378"/>
                <a:gd name="T1" fmla="*/ 2147483646 h 324"/>
                <a:gd name="T2" fmla="*/ 2147483646 w 378"/>
                <a:gd name="T3" fmla="*/ 2147483646 h 324"/>
                <a:gd name="T4" fmla="*/ 2147483646 w 378"/>
                <a:gd name="T5" fmla="*/ 2147483646 h 324"/>
                <a:gd name="T6" fmla="*/ 2147483646 w 378"/>
                <a:gd name="T7" fmla="*/ 2147483646 h 324"/>
                <a:gd name="T8" fmla="*/ 2147483646 w 378"/>
                <a:gd name="T9" fmla="*/ 2147483646 h 324"/>
                <a:gd name="T10" fmla="*/ 2147483646 w 378"/>
                <a:gd name="T11" fmla="*/ 2147483646 h 324"/>
                <a:gd name="T12" fmla="*/ 2147483646 w 378"/>
                <a:gd name="T13" fmla="*/ 2147483646 h 324"/>
                <a:gd name="T14" fmla="*/ 2147483646 w 378"/>
                <a:gd name="T15" fmla="*/ 0 h 324"/>
                <a:gd name="T16" fmla="*/ 2147483646 w 378"/>
                <a:gd name="T17" fmla="*/ 0 h 324"/>
                <a:gd name="T18" fmla="*/ 2147483646 w 378"/>
                <a:gd name="T19" fmla="*/ 2147483646 h 324"/>
                <a:gd name="T20" fmla="*/ 2147483646 w 378"/>
                <a:gd name="T21" fmla="*/ 2147483646 h 324"/>
                <a:gd name="T22" fmla="*/ 2147483646 w 378"/>
                <a:gd name="T23" fmla="*/ 2147483646 h 324"/>
                <a:gd name="T24" fmla="*/ 2147483646 w 378"/>
                <a:gd name="T25" fmla="*/ 2147483646 h 324"/>
                <a:gd name="T26" fmla="*/ 2147483646 w 378"/>
                <a:gd name="T27" fmla="*/ 2147483646 h 324"/>
                <a:gd name="T28" fmla="*/ 2147483646 w 378"/>
                <a:gd name="T29" fmla="*/ 2147483646 h 324"/>
                <a:gd name="T30" fmla="*/ 2147483646 w 378"/>
                <a:gd name="T31" fmla="*/ 2147483646 h 324"/>
                <a:gd name="T32" fmla="*/ 2147483646 w 378"/>
                <a:gd name="T33" fmla="*/ 2147483646 h 324"/>
                <a:gd name="T34" fmla="*/ 2147483646 w 378"/>
                <a:gd name="T35" fmla="*/ 2147483646 h 324"/>
                <a:gd name="T36" fmla="*/ 2147483646 w 378"/>
                <a:gd name="T37" fmla="*/ 2147483646 h 324"/>
                <a:gd name="T38" fmla="*/ 2147483646 w 378"/>
                <a:gd name="T39" fmla="*/ 2147483646 h 324"/>
                <a:gd name="T40" fmla="*/ 2147483646 w 378"/>
                <a:gd name="T41" fmla="*/ 2147483646 h 324"/>
                <a:gd name="T42" fmla="*/ 2147483646 w 378"/>
                <a:gd name="T43" fmla="*/ 2147483646 h 324"/>
                <a:gd name="T44" fmla="*/ 2147483646 w 378"/>
                <a:gd name="T45" fmla="*/ 2147483646 h 324"/>
                <a:gd name="T46" fmla="*/ 2147483646 w 378"/>
                <a:gd name="T47" fmla="*/ 2147483646 h 324"/>
                <a:gd name="T48" fmla="*/ 2147483646 w 378"/>
                <a:gd name="T49" fmla="*/ 2147483646 h 324"/>
                <a:gd name="T50" fmla="*/ 2147483646 w 378"/>
                <a:gd name="T51" fmla="*/ 2147483646 h 324"/>
                <a:gd name="T52" fmla="*/ 2147483646 w 378"/>
                <a:gd name="T53" fmla="*/ 2147483646 h 324"/>
                <a:gd name="T54" fmla="*/ 2147483646 w 378"/>
                <a:gd name="T55" fmla="*/ 2147483646 h 324"/>
                <a:gd name="T56" fmla="*/ 2147483646 w 378"/>
                <a:gd name="T57" fmla="*/ 2147483646 h 324"/>
                <a:gd name="T58" fmla="*/ 2147483646 w 378"/>
                <a:gd name="T59" fmla="*/ 2147483646 h 324"/>
                <a:gd name="T60" fmla="*/ 2147483646 w 378"/>
                <a:gd name="T61" fmla="*/ 2147483646 h 324"/>
                <a:gd name="T62" fmla="*/ 2147483646 w 378"/>
                <a:gd name="T63" fmla="*/ 2147483646 h 324"/>
                <a:gd name="T64" fmla="*/ 2147483646 w 378"/>
                <a:gd name="T65" fmla="*/ 2147483646 h 324"/>
                <a:gd name="T66" fmla="*/ 2147483646 w 378"/>
                <a:gd name="T67" fmla="*/ 2147483646 h 324"/>
                <a:gd name="T68" fmla="*/ 2147483646 w 378"/>
                <a:gd name="T69" fmla="*/ 2147483646 h 324"/>
                <a:gd name="T70" fmla="*/ 2147483646 w 378"/>
                <a:gd name="T71" fmla="*/ 2147483646 h 324"/>
                <a:gd name="T72" fmla="*/ 2147483646 w 378"/>
                <a:gd name="T73" fmla="*/ 2147483646 h 324"/>
                <a:gd name="T74" fmla="*/ 2147483646 w 378"/>
                <a:gd name="T75" fmla="*/ 2147483646 h 324"/>
                <a:gd name="T76" fmla="*/ 2147483646 w 378"/>
                <a:gd name="T77" fmla="*/ 2147483646 h 324"/>
                <a:gd name="T78" fmla="*/ 2147483646 w 378"/>
                <a:gd name="T79" fmla="*/ 2147483646 h 324"/>
                <a:gd name="T80" fmla="*/ 2147483646 w 378"/>
                <a:gd name="T81" fmla="*/ 2147483646 h 324"/>
                <a:gd name="T82" fmla="*/ 2147483646 w 378"/>
                <a:gd name="T83" fmla="*/ 2147483646 h 324"/>
                <a:gd name="T84" fmla="*/ 2147483646 w 378"/>
                <a:gd name="T85" fmla="*/ 2147483646 h 324"/>
                <a:gd name="T86" fmla="*/ 2147483646 w 378"/>
                <a:gd name="T87" fmla="*/ 2147483646 h 324"/>
                <a:gd name="T88" fmla="*/ 2147483646 w 378"/>
                <a:gd name="T89" fmla="*/ 2147483646 h 324"/>
                <a:gd name="T90" fmla="*/ 2147483646 w 378"/>
                <a:gd name="T91" fmla="*/ 2147483646 h 324"/>
                <a:gd name="T92" fmla="*/ 2147483646 w 378"/>
                <a:gd name="T93" fmla="*/ 2147483646 h 324"/>
                <a:gd name="T94" fmla="*/ 2147483646 w 378"/>
                <a:gd name="T95" fmla="*/ 2147483646 h 324"/>
                <a:gd name="T96" fmla="*/ 2147483646 w 378"/>
                <a:gd name="T97" fmla="*/ 2147483646 h 324"/>
                <a:gd name="T98" fmla="*/ 2147483646 w 378"/>
                <a:gd name="T99" fmla="*/ 2147483646 h 324"/>
                <a:gd name="T100" fmla="*/ 2147483646 w 378"/>
                <a:gd name="T101" fmla="*/ 2147483646 h 324"/>
                <a:gd name="T102" fmla="*/ 2147483646 w 378"/>
                <a:gd name="T103" fmla="*/ 2147483646 h 324"/>
                <a:gd name="T104" fmla="*/ 0 w 378"/>
                <a:gd name="T105" fmla="*/ 2147483646 h 324"/>
                <a:gd name="T106" fmla="*/ 0 w 378"/>
                <a:gd name="T107" fmla="*/ 2147483646 h 3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8"/>
                <a:gd name="T163" fmla="*/ 0 h 324"/>
                <a:gd name="T164" fmla="*/ 378 w 378"/>
                <a:gd name="T165" fmla="*/ 324 h 3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8" h="324">
                  <a:moveTo>
                    <a:pt x="0" y="42"/>
                  </a:moveTo>
                  <a:lnTo>
                    <a:pt x="12" y="30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120" y="24"/>
                  </a:lnTo>
                  <a:lnTo>
                    <a:pt x="126" y="12"/>
                  </a:lnTo>
                  <a:lnTo>
                    <a:pt x="144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0" y="24"/>
                  </a:lnTo>
                  <a:lnTo>
                    <a:pt x="252" y="24"/>
                  </a:lnTo>
                  <a:lnTo>
                    <a:pt x="252" y="48"/>
                  </a:lnTo>
                  <a:lnTo>
                    <a:pt x="264" y="54"/>
                  </a:lnTo>
                  <a:lnTo>
                    <a:pt x="270" y="60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88" y="90"/>
                  </a:lnTo>
                  <a:lnTo>
                    <a:pt x="282" y="102"/>
                  </a:lnTo>
                  <a:lnTo>
                    <a:pt x="282" y="138"/>
                  </a:lnTo>
                  <a:lnTo>
                    <a:pt x="306" y="150"/>
                  </a:lnTo>
                  <a:lnTo>
                    <a:pt x="312" y="150"/>
                  </a:lnTo>
                  <a:lnTo>
                    <a:pt x="312" y="174"/>
                  </a:lnTo>
                  <a:lnTo>
                    <a:pt x="336" y="186"/>
                  </a:lnTo>
                  <a:lnTo>
                    <a:pt x="336" y="204"/>
                  </a:lnTo>
                  <a:lnTo>
                    <a:pt x="342" y="216"/>
                  </a:lnTo>
                  <a:lnTo>
                    <a:pt x="342" y="228"/>
                  </a:lnTo>
                  <a:lnTo>
                    <a:pt x="354" y="234"/>
                  </a:lnTo>
                  <a:lnTo>
                    <a:pt x="378" y="282"/>
                  </a:lnTo>
                  <a:lnTo>
                    <a:pt x="372" y="306"/>
                  </a:lnTo>
                  <a:lnTo>
                    <a:pt x="360" y="306"/>
                  </a:lnTo>
                  <a:lnTo>
                    <a:pt x="360" y="312"/>
                  </a:lnTo>
                  <a:lnTo>
                    <a:pt x="354" y="312"/>
                  </a:lnTo>
                  <a:lnTo>
                    <a:pt x="348" y="318"/>
                  </a:lnTo>
                  <a:lnTo>
                    <a:pt x="336" y="318"/>
                  </a:lnTo>
                  <a:lnTo>
                    <a:pt x="330" y="324"/>
                  </a:lnTo>
                  <a:lnTo>
                    <a:pt x="318" y="324"/>
                  </a:lnTo>
                  <a:lnTo>
                    <a:pt x="300" y="300"/>
                  </a:lnTo>
                  <a:lnTo>
                    <a:pt x="282" y="306"/>
                  </a:lnTo>
                  <a:lnTo>
                    <a:pt x="246" y="288"/>
                  </a:lnTo>
                  <a:lnTo>
                    <a:pt x="192" y="240"/>
                  </a:lnTo>
                  <a:lnTo>
                    <a:pt x="174" y="246"/>
                  </a:lnTo>
                  <a:lnTo>
                    <a:pt x="168" y="234"/>
                  </a:lnTo>
                  <a:lnTo>
                    <a:pt x="150" y="234"/>
                  </a:lnTo>
                  <a:lnTo>
                    <a:pt x="144" y="210"/>
                  </a:lnTo>
                  <a:lnTo>
                    <a:pt x="132" y="180"/>
                  </a:lnTo>
                  <a:lnTo>
                    <a:pt x="114" y="162"/>
                  </a:lnTo>
                  <a:lnTo>
                    <a:pt x="78" y="144"/>
                  </a:lnTo>
                  <a:lnTo>
                    <a:pt x="54" y="120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0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BE587CED-C27F-4FA5-0328-7010F915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25" y="3854450"/>
              <a:ext cx="354013" cy="325438"/>
            </a:xfrm>
            <a:custGeom>
              <a:avLst/>
              <a:gdLst>
                <a:gd name="T0" fmla="*/ 2147483646 w 228"/>
                <a:gd name="T1" fmla="*/ 0 h 216"/>
                <a:gd name="T2" fmla="*/ 2147483646 w 228"/>
                <a:gd name="T3" fmla="*/ 2147483646 h 216"/>
                <a:gd name="T4" fmla="*/ 2147483646 w 228"/>
                <a:gd name="T5" fmla="*/ 2147483646 h 216"/>
                <a:gd name="T6" fmla="*/ 2147483646 w 228"/>
                <a:gd name="T7" fmla="*/ 2147483646 h 216"/>
                <a:gd name="T8" fmla="*/ 2147483646 w 228"/>
                <a:gd name="T9" fmla="*/ 2147483646 h 216"/>
                <a:gd name="T10" fmla="*/ 2147483646 w 228"/>
                <a:gd name="T11" fmla="*/ 2147483646 h 216"/>
                <a:gd name="T12" fmla="*/ 2147483646 w 228"/>
                <a:gd name="T13" fmla="*/ 2147483646 h 216"/>
                <a:gd name="T14" fmla="*/ 2147483646 w 228"/>
                <a:gd name="T15" fmla="*/ 2147483646 h 216"/>
                <a:gd name="T16" fmla="*/ 2147483646 w 228"/>
                <a:gd name="T17" fmla="*/ 2147483646 h 216"/>
                <a:gd name="T18" fmla="*/ 2147483646 w 228"/>
                <a:gd name="T19" fmla="*/ 2147483646 h 216"/>
                <a:gd name="T20" fmla="*/ 2147483646 w 228"/>
                <a:gd name="T21" fmla="*/ 2147483646 h 216"/>
                <a:gd name="T22" fmla="*/ 2147483646 w 228"/>
                <a:gd name="T23" fmla="*/ 2147483646 h 216"/>
                <a:gd name="T24" fmla="*/ 2147483646 w 228"/>
                <a:gd name="T25" fmla="*/ 2147483646 h 216"/>
                <a:gd name="T26" fmla="*/ 2147483646 w 228"/>
                <a:gd name="T27" fmla="*/ 2147483646 h 216"/>
                <a:gd name="T28" fmla="*/ 2147483646 w 228"/>
                <a:gd name="T29" fmla="*/ 2147483646 h 216"/>
                <a:gd name="T30" fmla="*/ 2147483646 w 228"/>
                <a:gd name="T31" fmla="*/ 2147483646 h 216"/>
                <a:gd name="T32" fmla="*/ 2147483646 w 228"/>
                <a:gd name="T33" fmla="*/ 2147483646 h 216"/>
                <a:gd name="T34" fmla="*/ 2147483646 w 228"/>
                <a:gd name="T35" fmla="*/ 2147483646 h 216"/>
                <a:gd name="T36" fmla="*/ 2147483646 w 228"/>
                <a:gd name="T37" fmla="*/ 2147483646 h 216"/>
                <a:gd name="T38" fmla="*/ 0 w 228"/>
                <a:gd name="T39" fmla="*/ 2147483646 h 216"/>
                <a:gd name="T40" fmla="*/ 0 w 228"/>
                <a:gd name="T41" fmla="*/ 2147483646 h 216"/>
                <a:gd name="T42" fmla="*/ 2147483646 w 228"/>
                <a:gd name="T43" fmla="*/ 2147483646 h 216"/>
                <a:gd name="T44" fmla="*/ 2147483646 w 228"/>
                <a:gd name="T45" fmla="*/ 2147483646 h 216"/>
                <a:gd name="T46" fmla="*/ 2147483646 w 228"/>
                <a:gd name="T47" fmla="*/ 2147483646 h 216"/>
                <a:gd name="T48" fmla="*/ 2147483646 w 228"/>
                <a:gd name="T49" fmla="*/ 2147483646 h 216"/>
                <a:gd name="T50" fmla="*/ 2147483646 w 228"/>
                <a:gd name="T51" fmla="*/ 2147483646 h 216"/>
                <a:gd name="T52" fmla="*/ 2147483646 w 228"/>
                <a:gd name="T53" fmla="*/ 2147483646 h 216"/>
                <a:gd name="T54" fmla="*/ 2147483646 w 228"/>
                <a:gd name="T55" fmla="*/ 2147483646 h 216"/>
                <a:gd name="T56" fmla="*/ 2147483646 w 228"/>
                <a:gd name="T57" fmla="*/ 2147483646 h 216"/>
                <a:gd name="T58" fmla="*/ 2147483646 w 228"/>
                <a:gd name="T59" fmla="*/ 2147483646 h 216"/>
                <a:gd name="T60" fmla="*/ 2147483646 w 228"/>
                <a:gd name="T61" fmla="*/ 2147483646 h 216"/>
                <a:gd name="T62" fmla="*/ 2147483646 w 228"/>
                <a:gd name="T63" fmla="*/ 2147483646 h 216"/>
                <a:gd name="T64" fmla="*/ 2147483646 w 228"/>
                <a:gd name="T65" fmla="*/ 2147483646 h 216"/>
                <a:gd name="T66" fmla="*/ 2147483646 w 228"/>
                <a:gd name="T67" fmla="*/ 2147483646 h 216"/>
                <a:gd name="T68" fmla="*/ 2147483646 w 228"/>
                <a:gd name="T69" fmla="*/ 0 h 2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8"/>
                <a:gd name="T106" fmla="*/ 0 h 216"/>
                <a:gd name="T107" fmla="*/ 228 w 228"/>
                <a:gd name="T108" fmla="*/ 216 h 2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8" h="216">
                  <a:moveTo>
                    <a:pt x="192" y="0"/>
                  </a:moveTo>
                  <a:lnTo>
                    <a:pt x="198" y="102"/>
                  </a:lnTo>
                  <a:lnTo>
                    <a:pt x="228" y="102"/>
                  </a:lnTo>
                  <a:lnTo>
                    <a:pt x="222" y="120"/>
                  </a:lnTo>
                  <a:lnTo>
                    <a:pt x="228" y="132"/>
                  </a:lnTo>
                  <a:lnTo>
                    <a:pt x="228" y="144"/>
                  </a:lnTo>
                  <a:lnTo>
                    <a:pt x="216" y="156"/>
                  </a:lnTo>
                  <a:lnTo>
                    <a:pt x="192" y="174"/>
                  </a:lnTo>
                  <a:lnTo>
                    <a:pt x="186" y="198"/>
                  </a:lnTo>
                  <a:lnTo>
                    <a:pt x="174" y="198"/>
                  </a:lnTo>
                  <a:lnTo>
                    <a:pt x="162" y="204"/>
                  </a:lnTo>
                  <a:lnTo>
                    <a:pt x="144" y="210"/>
                  </a:lnTo>
                  <a:lnTo>
                    <a:pt x="132" y="210"/>
                  </a:lnTo>
                  <a:lnTo>
                    <a:pt x="120" y="216"/>
                  </a:lnTo>
                  <a:lnTo>
                    <a:pt x="90" y="204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36" y="204"/>
                  </a:lnTo>
                  <a:lnTo>
                    <a:pt x="18" y="192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6" y="174"/>
                  </a:lnTo>
                  <a:lnTo>
                    <a:pt x="24" y="174"/>
                  </a:lnTo>
                  <a:lnTo>
                    <a:pt x="18" y="156"/>
                  </a:lnTo>
                  <a:lnTo>
                    <a:pt x="18" y="102"/>
                  </a:lnTo>
                  <a:lnTo>
                    <a:pt x="72" y="96"/>
                  </a:lnTo>
                  <a:lnTo>
                    <a:pt x="48" y="5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84" y="24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38" y="6"/>
                  </a:lnTo>
                  <a:lnTo>
                    <a:pt x="180" y="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0300838-A9B7-7852-BF1D-9ACDF101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4000500"/>
              <a:ext cx="288925" cy="306388"/>
            </a:xfrm>
            <a:custGeom>
              <a:avLst/>
              <a:gdLst>
                <a:gd name="T0" fmla="*/ 2147483646 w 186"/>
                <a:gd name="T1" fmla="*/ 2147483646 h 204"/>
                <a:gd name="T2" fmla="*/ 2147483646 w 186"/>
                <a:gd name="T3" fmla="*/ 0 h 204"/>
                <a:gd name="T4" fmla="*/ 2147483646 w 186"/>
                <a:gd name="T5" fmla="*/ 2147483646 h 204"/>
                <a:gd name="T6" fmla="*/ 2147483646 w 186"/>
                <a:gd name="T7" fmla="*/ 2147483646 h 204"/>
                <a:gd name="T8" fmla="*/ 2147483646 w 186"/>
                <a:gd name="T9" fmla="*/ 2147483646 h 204"/>
                <a:gd name="T10" fmla="*/ 2147483646 w 186"/>
                <a:gd name="T11" fmla="*/ 2147483646 h 204"/>
                <a:gd name="T12" fmla="*/ 2147483646 w 186"/>
                <a:gd name="T13" fmla="*/ 2147483646 h 204"/>
                <a:gd name="T14" fmla="*/ 2147483646 w 186"/>
                <a:gd name="T15" fmla="*/ 2147483646 h 204"/>
                <a:gd name="T16" fmla="*/ 2147483646 w 186"/>
                <a:gd name="T17" fmla="*/ 2147483646 h 204"/>
                <a:gd name="T18" fmla="*/ 2147483646 w 186"/>
                <a:gd name="T19" fmla="*/ 2147483646 h 204"/>
                <a:gd name="T20" fmla="*/ 2147483646 w 186"/>
                <a:gd name="T21" fmla="*/ 2147483646 h 204"/>
                <a:gd name="T22" fmla="*/ 2147483646 w 186"/>
                <a:gd name="T23" fmla="*/ 2147483646 h 204"/>
                <a:gd name="T24" fmla="*/ 2147483646 w 186"/>
                <a:gd name="T25" fmla="*/ 2147483646 h 204"/>
                <a:gd name="T26" fmla="*/ 2147483646 w 186"/>
                <a:gd name="T27" fmla="*/ 2147483646 h 204"/>
                <a:gd name="T28" fmla="*/ 2147483646 w 186"/>
                <a:gd name="T29" fmla="*/ 2147483646 h 204"/>
                <a:gd name="T30" fmla="*/ 2147483646 w 186"/>
                <a:gd name="T31" fmla="*/ 2147483646 h 204"/>
                <a:gd name="T32" fmla="*/ 2147483646 w 186"/>
                <a:gd name="T33" fmla="*/ 2147483646 h 204"/>
                <a:gd name="T34" fmla="*/ 2147483646 w 186"/>
                <a:gd name="T35" fmla="*/ 2147483646 h 204"/>
                <a:gd name="T36" fmla="*/ 2147483646 w 186"/>
                <a:gd name="T37" fmla="*/ 2147483646 h 204"/>
                <a:gd name="T38" fmla="*/ 2147483646 w 186"/>
                <a:gd name="T39" fmla="*/ 2147483646 h 204"/>
                <a:gd name="T40" fmla="*/ 2147483646 w 186"/>
                <a:gd name="T41" fmla="*/ 2147483646 h 204"/>
                <a:gd name="T42" fmla="*/ 2147483646 w 186"/>
                <a:gd name="T43" fmla="*/ 2147483646 h 204"/>
                <a:gd name="T44" fmla="*/ 2147483646 w 186"/>
                <a:gd name="T45" fmla="*/ 2147483646 h 204"/>
                <a:gd name="T46" fmla="*/ 2147483646 w 186"/>
                <a:gd name="T47" fmla="*/ 2147483646 h 204"/>
                <a:gd name="T48" fmla="*/ 2147483646 w 186"/>
                <a:gd name="T49" fmla="*/ 2147483646 h 204"/>
                <a:gd name="T50" fmla="*/ 2147483646 w 186"/>
                <a:gd name="T51" fmla="*/ 2147483646 h 204"/>
                <a:gd name="T52" fmla="*/ 2147483646 w 186"/>
                <a:gd name="T53" fmla="*/ 2147483646 h 204"/>
                <a:gd name="T54" fmla="*/ 2147483646 w 186"/>
                <a:gd name="T55" fmla="*/ 2147483646 h 204"/>
                <a:gd name="T56" fmla="*/ 2147483646 w 186"/>
                <a:gd name="T57" fmla="*/ 2147483646 h 204"/>
                <a:gd name="T58" fmla="*/ 2147483646 w 186"/>
                <a:gd name="T59" fmla="*/ 2147483646 h 204"/>
                <a:gd name="T60" fmla="*/ 2147483646 w 186"/>
                <a:gd name="T61" fmla="*/ 2147483646 h 204"/>
                <a:gd name="T62" fmla="*/ 2147483646 w 186"/>
                <a:gd name="T63" fmla="*/ 2147483646 h 204"/>
                <a:gd name="T64" fmla="*/ 2147483646 w 186"/>
                <a:gd name="T65" fmla="*/ 2147483646 h 204"/>
                <a:gd name="T66" fmla="*/ 2147483646 w 186"/>
                <a:gd name="T67" fmla="*/ 2147483646 h 204"/>
                <a:gd name="T68" fmla="*/ 2147483646 w 186"/>
                <a:gd name="T69" fmla="*/ 2147483646 h 204"/>
                <a:gd name="T70" fmla="*/ 2147483646 w 186"/>
                <a:gd name="T71" fmla="*/ 2147483646 h 204"/>
                <a:gd name="T72" fmla="*/ 2147483646 w 186"/>
                <a:gd name="T73" fmla="*/ 2147483646 h 204"/>
                <a:gd name="T74" fmla="*/ 2147483646 w 186"/>
                <a:gd name="T75" fmla="*/ 2147483646 h 204"/>
                <a:gd name="T76" fmla="*/ 2147483646 w 186"/>
                <a:gd name="T77" fmla="*/ 2147483646 h 204"/>
                <a:gd name="T78" fmla="*/ 2147483646 w 186"/>
                <a:gd name="T79" fmla="*/ 2147483646 h 204"/>
                <a:gd name="T80" fmla="*/ 2147483646 w 186"/>
                <a:gd name="T81" fmla="*/ 2147483646 h 204"/>
                <a:gd name="T82" fmla="*/ 2147483646 w 186"/>
                <a:gd name="T83" fmla="*/ 2147483646 h 204"/>
                <a:gd name="T84" fmla="*/ 0 w 186"/>
                <a:gd name="T85" fmla="*/ 2147483646 h 204"/>
                <a:gd name="T86" fmla="*/ 0 w 186"/>
                <a:gd name="T87" fmla="*/ 2147483646 h 204"/>
                <a:gd name="T88" fmla="*/ 2147483646 w 186"/>
                <a:gd name="T89" fmla="*/ 2147483646 h 204"/>
                <a:gd name="T90" fmla="*/ 2147483646 w 186"/>
                <a:gd name="T91" fmla="*/ 2147483646 h 204"/>
                <a:gd name="T92" fmla="*/ 2147483646 w 186"/>
                <a:gd name="T93" fmla="*/ 2147483646 h 204"/>
                <a:gd name="T94" fmla="*/ 2147483646 w 186"/>
                <a:gd name="T95" fmla="*/ 2147483646 h 204"/>
                <a:gd name="T96" fmla="*/ 2147483646 w 186"/>
                <a:gd name="T97" fmla="*/ 2147483646 h 204"/>
                <a:gd name="T98" fmla="*/ 2147483646 w 186"/>
                <a:gd name="T99" fmla="*/ 2147483646 h 204"/>
                <a:gd name="T100" fmla="*/ 2147483646 w 186"/>
                <a:gd name="T101" fmla="*/ 2147483646 h 204"/>
                <a:gd name="T102" fmla="*/ 2147483646 w 186"/>
                <a:gd name="T103" fmla="*/ 2147483646 h 204"/>
                <a:gd name="T104" fmla="*/ 2147483646 w 186"/>
                <a:gd name="T105" fmla="*/ 2147483646 h 204"/>
                <a:gd name="T106" fmla="*/ 2147483646 w 186"/>
                <a:gd name="T107" fmla="*/ 2147483646 h 204"/>
                <a:gd name="T108" fmla="*/ 2147483646 w 186"/>
                <a:gd name="T109" fmla="*/ 2147483646 h 204"/>
                <a:gd name="T110" fmla="*/ 2147483646 w 186"/>
                <a:gd name="T111" fmla="*/ 2147483646 h 2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204"/>
                <a:gd name="T170" fmla="*/ 186 w 186"/>
                <a:gd name="T171" fmla="*/ 204 h 2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204">
                  <a:moveTo>
                    <a:pt x="12" y="6"/>
                  </a:moveTo>
                  <a:lnTo>
                    <a:pt x="24" y="0"/>
                  </a:lnTo>
                  <a:lnTo>
                    <a:pt x="42" y="12"/>
                  </a:lnTo>
                  <a:lnTo>
                    <a:pt x="78" y="48"/>
                  </a:lnTo>
                  <a:lnTo>
                    <a:pt x="114" y="66"/>
                  </a:lnTo>
                  <a:lnTo>
                    <a:pt x="132" y="60"/>
                  </a:lnTo>
                  <a:lnTo>
                    <a:pt x="150" y="84"/>
                  </a:lnTo>
                  <a:lnTo>
                    <a:pt x="174" y="84"/>
                  </a:lnTo>
                  <a:lnTo>
                    <a:pt x="174" y="96"/>
                  </a:lnTo>
                  <a:lnTo>
                    <a:pt x="168" y="108"/>
                  </a:lnTo>
                  <a:lnTo>
                    <a:pt x="168" y="120"/>
                  </a:lnTo>
                  <a:lnTo>
                    <a:pt x="174" y="132"/>
                  </a:lnTo>
                  <a:lnTo>
                    <a:pt x="180" y="138"/>
                  </a:lnTo>
                  <a:lnTo>
                    <a:pt x="174" y="150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80" y="186"/>
                  </a:lnTo>
                  <a:lnTo>
                    <a:pt x="180" y="180"/>
                  </a:lnTo>
                  <a:lnTo>
                    <a:pt x="174" y="180"/>
                  </a:lnTo>
                  <a:lnTo>
                    <a:pt x="174" y="204"/>
                  </a:lnTo>
                  <a:lnTo>
                    <a:pt x="162" y="204"/>
                  </a:lnTo>
                  <a:lnTo>
                    <a:pt x="156" y="198"/>
                  </a:lnTo>
                  <a:lnTo>
                    <a:pt x="150" y="198"/>
                  </a:lnTo>
                  <a:lnTo>
                    <a:pt x="144" y="192"/>
                  </a:lnTo>
                  <a:lnTo>
                    <a:pt x="132" y="186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68"/>
                  </a:lnTo>
                  <a:lnTo>
                    <a:pt x="108" y="168"/>
                  </a:lnTo>
                  <a:lnTo>
                    <a:pt x="102" y="174"/>
                  </a:lnTo>
                  <a:lnTo>
                    <a:pt x="96" y="162"/>
                  </a:lnTo>
                  <a:lnTo>
                    <a:pt x="78" y="156"/>
                  </a:lnTo>
                  <a:lnTo>
                    <a:pt x="72" y="150"/>
                  </a:lnTo>
                  <a:lnTo>
                    <a:pt x="60" y="126"/>
                  </a:lnTo>
                  <a:lnTo>
                    <a:pt x="54" y="126"/>
                  </a:lnTo>
                  <a:lnTo>
                    <a:pt x="42" y="120"/>
                  </a:lnTo>
                  <a:lnTo>
                    <a:pt x="36" y="120"/>
                  </a:lnTo>
                  <a:lnTo>
                    <a:pt x="30" y="108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6" y="90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0" y="42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035F57EA-1E10-FF32-8910-45837233E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4143375"/>
              <a:ext cx="438150" cy="252413"/>
            </a:xfrm>
            <a:custGeom>
              <a:avLst/>
              <a:gdLst>
                <a:gd name="T0" fmla="*/ 2147483646 w 282"/>
                <a:gd name="T1" fmla="*/ 2147483646 h 168"/>
                <a:gd name="T2" fmla="*/ 2147483646 w 282"/>
                <a:gd name="T3" fmla="*/ 2147483646 h 168"/>
                <a:gd name="T4" fmla="*/ 2147483646 w 282"/>
                <a:gd name="T5" fmla="*/ 2147483646 h 168"/>
                <a:gd name="T6" fmla="*/ 2147483646 w 282"/>
                <a:gd name="T7" fmla="*/ 2147483646 h 168"/>
                <a:gd name="T8" fmla="*/ 2147483646 w 282"/>
                <a:gd name="T9" fmla="*/ 2147483646 h 168"/>
                <a:gd name="T10" fmla="*/ 2147483646 w 282"/>
                <a:gd name="T11" fmla="*/ 2147483646 h 168"/>
                <a:gd name="T12" fmla="*/ 2147483646 w 282"/>
                <a:gd name="T13" fmla="*/ 2147483646 h 168"/>
                <a:gd name="T14" fmla="*/ 2147483646 w 282"/>
                <a:gd name="T15" fmla="*/ 2147483646 h 168"/>
                <a:gd name="T16" fmla="*/ 2147483646 w 282"/>
                <a:gd name="T17" fmla="*/ 2147483646 h 168"/>
                <a:gd name="T18" fmla="*/ 2147483646 w 282"/>
                <a:gd name="T19" fmla="*/ 2147483646 h 168"/>
                <a:gd name="T20" fmla="*/ 2147483646 w 282"/>
                <a:gd name="T21" fmla="*/ 2147483646 h 168"/>
                <a:gd name="T22" fmla="*/ 2147483646 w 282"/>
                <a:gd name="T23" fmla="*/ 2147483646 h 168"/>
                <a:gd name="T24" fmla="*/ 2147483646 w 282"/>
                <a:gd name="T25" fmla="*/ 0 h 168"/>
                <a:gd name="T26" fmla="*/ 2147483646 w 282"/>
                <a:gd name="T27" fmla="*/ 0 h 168"/>
                <a:gd name="T28" fmla="*/ 2147483646 w 282"/>
                <a:gd name="T29" fmla="*/ 2147483646 h 168"/>
                <a:gd name="T30" fmla="*/ 2147483646 w 282"/>
                <a:gd name="T31" fmla="*/ 2147483646 h 168"/>
                <a:gd name="T32" fmla="*/ 2147483646 w 282"/>
                <a:gd name="T33" fmla="*/ 2147483646 h 168"/>
                <a:gd name="T34" fmla="*/ 2147483646 w 282"/>
                <a:gd name="T35" fmla="*/ 2147483646 h 168"/>
                <a:gd name="T36" fmla="*/ 2147483646 w 282"/>
                <a:gd name="T37" fmla="*/ 2147483646 h 168"/>
                <a:gd name="T38" fmla="*/ 2147483646 w 282"/>
                <a:gd name="T39" fmla="*/ 2147483646 h 168"/>
                <a:gd name="T40" fmla="*/ 2147483646 w 282"/>
                <a:gd name="T41" fmla="*/ 2147483646 h 168"/>
                <a:gd name="T42" fmla="*/ 2147483646 w 282"/>
                <a:gd name="T43" fmla="*/ 2147483646 h 168"/>
                <a:gd name="T44" fmla="*/ 2147483646 w 282"/>
                <a:gd name="T45" fmla="*/ 2147483646 h 168"/>
                <a:gd name="T46" fmla="*/ 2147483646 w 282"/>
                <a:gd name="T47" fmla="*/ 2147483646 h 168"/>
                <a:gd name="T48" fmla="*/ 2147483646 w 282"/>
                <a:gd name="T49" fmla="*/ 2147483646 h 168"/>
                <a:gd name="T50" fmla="*/ 2147483646 w 282"/>
                <a:gd name="T51" fmla="*/ 2147483646 h 168"/>
                <a:gd name="T52" fmla="*/ 2147483646 w 282"/>
                <a:gd name="T53" fmla="*/ 2147483646 h 168"/>
                <a:gd name="T54" fmla="*/ 2147483646 w 282"/>
                <a:gd name="T55" fmla="*/ 2147483646 h 168"/>
                <a:gd name="T56" fmla="*/ 2147483646 w 282"/>
                <a:gd name="T57" fmla="*/ 2147483646 h 168"/>
                <a:gd name="T58" fmla="*/ 2147483646 w 282"/>
                <a:gd name="T59" fmla="*/ 2147483646 h 168"/>
                <a:gd name="T60" fmla="*/ 2147483646 w 282"/>
                <a:gd name="T61" fmla="*/ 2147483646 h 168"/>
                <a:gd name="T62" fmla="*/ 2147483646 w 282"/>
                <a:gd name="T63" fmla="*/ 2147483646 h 168"/>
                <a:gd name="T64" fmla="*/ 2147483646 w 282"/>
                <a:gd name="T65" fmla="*/ 2147483646 h 168"/>
                <a:gd name="T66" fmla="*/ 2147483646 w 282"/>
                <a:gd name="T67" fmla="*/ 2147483646 h 168"/>
                <a:gd name="T68" fmla="*/ 0 w 282"/>
                <a:gd name="T69" fmla="*/ 2147483646 h 168"/>
                <a:gd name="T70" fmla="*/ 0 w 282"/>
                <a:gd name="T71" fmla="*/ 2147483646 h 168"/>
                <a:gd name="T72" fmla="*/ 2147483646 w 282"/>
                <a:gd name="T73" fmla="*/ 2147483646 h 168"/>
                <a:gd name="T74" fmla="*/ 2147483646 w 282"/>
                <a:gd name="T75" fmla="*/ 2147483646 h 168"/>
                <a:gd name="T76" fmla="*/ 2147483646 w 282"/>
                <a:gd name="T77" fmla="*/ 2147483646 h 168"/>
                <a:gd name="T78" fmla="*/ 2147483646 w 282"/>
                <a:gd name="T79" fmla="*/ 2147483646 h 168"/>
                <a:gd name="T80" fmla="*/ 2147483646 w 282"/>
                <a:gd name="T81" fmla="*/ 2147483646 h 168"/>
                <a:gd name="T82" fmla="*/ 2147483646 w 282"/>
                <a:gd name="T83" fmla="*/ 2147483646 h 168"/>
                <a:gd name="T84" fmla="*/ 2147483646 w 282"/>
                <a:gd name="T85" fmla="*/ 2147483646 h 168"/>
                <a:gd name="T86" fmla="*/ 2147483646 w 282"/>
                <a:gd name="T87" fmla="*/ 2147483646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2"/>
                <a:gd name="T133" fmla="*/ 0 h 168"/>
                <a:gd name="T134" fmla="*/ 282 w 282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2" h="168">
                  <a:moveTo>
                    <a:pt x="84" y="24"/>
                  </a:moveTo>
                  <a:lnTo>
                    <a:pt x="126" y="12"/>
                  </a:lnTo>
                  <a:lnTo>
                    <a:pt x="156" y="18"/>
                  </a:lnTo>
                  <a:lnTo>
                    <a:pt x="168" y="24"/>
                  </a:lnTo>
                  <a:lnTo>
                    <a:pt x="174" y="18"/>
                  </a:lnTo>
                  <a:lnTo>
                    <a:pt x="186" y="24"/>
                  </a:lnTo>
                  <a:lnTo>
                    <a:pt x="192" y="36"/>
                  </a:lnTo>
                  <a:lnTo>
                    <a:pt x="216" y="36"/>
                  </a:lnTo>
                  <a:lnTo>
                    <a:pt x="228" y="30"/>
                  </a:lnTo>
                  <a:lnTo>
                    <a:pt x="228" y="24"/>
                  </a:lnTo>
                  <a:lnTo>
                    <a:pt x="234" y="12"/>
                  </a:lnTo>
                  <a:lnTo>
                    <a:pt x="240" y="6"/>
                  </a:lnTo>
                  <a:lnTo>
                    <a:pt x="252" y="0"/>
                  </a:lnTo>
                  <a:lnTo>
                    <a:pt x="270" y="0"/>
                  </a:lnTo>
                  <a:lnTo>
                    <a:pt x="264" y="18"/>
                  </a:lnTo>
                  <a:lnTo>
                    <a:pt x="276" y="30"/>
                  </a:lnTo>
                  <a:lnTo>
                    <a:pt x="270" y="36"/>
                  </a:lnTo>
                  <a:lnTo>
                    <a:pt x="270" y="54"/>
                  </a:lnTo>
                  <a:lnTo>
                    <a:pt x="276" y="72"/>
                  </a:lnTo>
                  <a:lnTo>
                    <a:pt x="276" y="90"/>
                  </a:lnTo>
                  <a:lnTo>
                    <a:pt x="270" y="102"/>
                  </a:lnTo>
                  <a:lnTo>
                    <a:pt x="282" y="108"/>
                  </a:lnTo>
                  <a:lnTo>
                    <a:pt x="282" y="120"/>
                  </a:lnTo>
                  <a:lnTo>
                    <a:pt x="276" y="126"/>
                  </a:lnTo>
                  <a:lnTo>
                    <a:pt x="264" y="126"/>
                  </a:lnTo>
                  <a:lnTo>
                    <a:pt x="132" y="168"/>
                  </a:lnTo>
                  <a:lnTo>
                    <a:pt x="132" y="150"/>
                  </a:lnTo>
                  <a:lnTo>
                    <a:pt x="108" y="132"/>
                  </a:lnTo>
                  <a:lnTo>
                    <a:pt x="84" y="126"/>
                  </a:lnTo>
                  <a:lnTo>
                    <a:pt x="78" y="120"/>
                  </a:lnTo>
                  <a:lnTo>
                    <a:pt x="66" y="120"/>
                  </a:lnTo>
                  <a:lnTo>
                    <a:pt x="60" y="102"/>
                  </a:lnTo>
                  <a:lnTo>
                    <a:pt x="30" y="84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72" y="18"/>
                  </a:lnTo>
                  <a:lnTo>
                    <a:pt x="78" y="24"/>
                  </a:lnTo>
                  <a:lnTo>
                    <a:pt x="84" y="2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4E38911F-D8D7-6E32-E58C-57819A83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4017963"/>
              <a:ext cx="352425" cy="522287"/>
            </a:xfrm>
            <a:custGeom>
              <a:avLst/>
              <a:gdLst>
                <a:gd name="T0" fmla="*/ 2147483646 w 228"/>
                <a:gd name="T1" fmla="*/ 0 h 348"/>
                <a:gd name="T2" fmla="*/ 2147483646 w 228"/>
                <a:gd name="T3" fmla="*/ 2147483646 h 348"/>
                <a:gd name="T4" fmla="*/ 2147483646 w 228"/>
                <a:gd name="T5" fmla="*/ 2147483646 h 348"/>
                <a:gd name="T6" fmla="*/ 2147483646 w 228"/>
                <a:gd name="T7" fmla="*/ 2147483646 h 348"/>
                <a:gd name="T8" fmla="*/ 2147483646 w 228"/>
                <a:gd name="T9" fmla="*/ 2147483646 h 348"/>
                <a:gd name="T10" fmla="*/ 2147483646 w 228"/>
                <a:gd name="T11" fmla="*/ 2147483646 h 348"/>
                <a:gd name="T12" fmla="*/ 2147483646 w 228"/>
                <a:gd name="T13" fmla="*/ 2147483646 h 348"/>
                <a:gd name="T14" fmla="*/ 2147483646 w 228"/>
                <a:gd name="T15" fmla="*/ 2147483646 h 348"/>
                <a:gd name="T16" fmla="*/ 2147483646 w 228"/>
                <a:gd name="T17" fmla="*/ 2147483646 h 348"/>
                <a:gd name="T18" fmla="*/ 2147483646 w 228"/>
                <a:gd name="T19" fmla="*/ 2147483646 h 348"/>
                <a:gd name="T20" fmla="*/ 2147483646 w 228"/>
                <a:gd name="T21" fmla="*/ 2147483646 h 348"/>
                <a:gd name="T22" fmla="*/ 2147483646 w 228"/>
                <a:gd name="T23" fmla="*/ 2147483646 h 348"/>
                <a:gd name="T24" fmla="*/ 2147483646 w 228"/>
                <a:gd name="T25" fmla="*/ 2147483646 h 348"/>
                <a:gd name="T26" fmla="*/ 2147483646 w 228"/>
                <a:gd name="T27" fmla="*/ 2147483646 h 348"/>
                <a:gd name="T28" fmla="*/ 2147483646 w 228"/>
                <a:gd name="T29" fmla="*/ 2147483646 h 348"/>
                <a:gd name="T30" fmla="*/ 2147483646 w 228"/>
                <a:gd name="T31" fmla="*/ 2147483646 h 348"/>
                <a:gd name="T32" fmla="*/ 2147483646 w 228"/>
                <a:gd name="T33" fmla="*/ 2147483646 h 348"/>
                <a:gd name="T34" fmla="*/ 2147483646 w 228"/>
                <a:gd name="T35" fmla="*/ 2147483646 h 348"/>
                <a:gd name="T36" fmla="*/ 2147483646 w 228"/>
                <a:gd name="T37" fmla="*/ 2147483646 h 348"/>
                <a:gd name="T38" fmla="*/ 2147483646 w 228"/>
                <a:gd name="T39" fmla="*/ 2147483646 h 348"/>
                <a:gd name="T40" fmla="*/ 2147483646 w 228"/>
                <a:gd name="T41" fmla="*/ 2147483646 h 348"/>
                <a:gd name="T42" fmla="*/ 2147483646 w 228"/>
                <a:gd name="T43" fmla="*/ 2147483646 h 348"/>
                <a:gd name="T44" fmla="*/ 2147483646 w 228"/>
                <a:gd name="T45" fmla="*/ 2147483646 h 348"/>
                <a:gd name="T46" fmla="*/ 0 w 228"/>
                <a:gd name="T47" fmla="*/ 2147483646 h 348"/>
                <a:gd name="T48" fmla="*/ 2147483646 w 228"/>
                <a:gd name="T49" fmla="*/ 2147483646 h 348"/>
                <a:gd name="T50" fmla="*/ 2147483646 w 228"/>
                <a:gd name="T51" fmla="*/ 2147483646 h 348"/>
                <a:gd name="T52" fmla="*/ 0 w 228"/>
                <a:gd name="T53" fmla="*/ 2147483646 h 348"/>
                <a:gd name="T54" fmla="*/ 0 w 228"/>
                <a:gd name="T55" fmla="*/ 2147483646 h 348"/>
                <a:gd name="T56" fmla="*/ 2147483646 w 228"/>
                <a:gd name="T57" fmla="*/ 2147483646 h 348"/>
                <a:gd name="T58" fmla="*/ 0 w 228"/>
                <a:gd name="T59" fmla="*/ 2147483646 h 348"/>
                <a:gd name="T60" fmla="*/ 0 w 228"/>
                <a:gd name="T61" fmla="*/ 2147483646 h 348"/>
                <a:gd name="T62" fmla="*/ 2147483646 w 228"/>
                <a:gd name="T63" fmla="*/ 2147483646 h 348"/>
                <a:gd name="T64" fmla="*/ 2147483646 w 228"/>
                <a:gd name="T65" fmla="*/ 2147483646 h 348"/>
                <a:gd name="T66" fmla="*/ 2147483646 w 228"/>
                <a:gd name="T67" fmla="*/ 2147483646 h 348"/>
                <a:gd name="T68" fmla="*/ 2147483646 w 228"/>
                <a:gd name="T69" fmla="*/ 2147483646 h 348"/>
                <a:gd name="T70" fmla="*/ 2147483646 w 228"/>
                <a:gd name="T71" fmla="*/ 2147483646 h 348"/>
                <a:gd name="T72" fmla="*/ 2147483646 w 228"/>
                <a:gd name="T73" fmla="*/ 2147483646 h 348"/>
                <a:gd name="T74" fmla="*/ 2147483646 w 228"/>
                <a:gd name="T75" fmla="*/ 2147483646 h 348"/>
                <a:gd name="T76" fmla="*/ 2147483646 w 228"/>
                <a:gd name="T77" fmla="*/ 2147483646 h 348"/>
                <a:gd name="T78" fmla="*/ 2147483646 w 228"/>
                <a:gd name="T79" fmla="*/ 2147483646 h 348"/>
                <a:gd name="T80" fmla="*/ 2147483646 w 228"/>
                <a:gd name="T81" fmla="*/ 2147483646 h 348"/>
                <a:gd name="T82" fmla="*/ 2147483646 w 228"/>
                <a:gd name="T83" fmla="*/ 0 h 348"/>
                <a:gd name="T84" fmla="*/ 2147483646 w 228"/>
                <a:gd name="T85" fmla="*/ 0 h 348"/>
                <a:gd name="T86" fmla="*/ 2147483646 w 228"/>
                <a:gd name="T87" fmla="*/ 0 h 3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8"/>
                <a:gd name="T133" fmla="*/ 0 h 348"/>
                <a:gd name="T134" fmla="*/ 228 w 228"/>
                <a:gd name="T135" fmla="*/ 348 h 3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8" h="348">
                  <a:moveTo>
                    <a:pt x="198" y="0"/>
                  </a:moveTo>
                  <a:lnTo>
                    <a:pt x="204" y="30"/>
                  </a:lnTo>
                  <a:lnTo>
                    <a:pt x="204" y="42"/>
                  </a:lnTo>
                  <a:lnTo>
                    <a:pt x="210" y="72"/>
                  </a:lnTo>
                  <a:lnTo>
                    <a:pt x="228" y="96"/>
                  </a:lnTo>
                  <a:lnTo>
                    <a:pt x="222" y="114"/>
                  </a:lnTo>
                  <a:lnTo>
                    <a:pt x="222" y="222"/>
                  </a:lnTo>
                  <a:lnTo>
                    <a:pt x="228" y="222"/>
                  </a:lnTo>
                  <a:lnTo>
                    <a:pt x="228" y="228"/>
                  </a:lnTo>
                  <a:lnTo>
                    <a:pt x="222" y="234"/>
                  </a:lnTo>
                  <a:lnTo>
                    <a:pt x="222" y="240"/>
                  </a:lnTo>
                  <a:lnTo>
                    <a:pt x="204" y="228"/>
                  </a:lnTo>
                  <a:lnTo>
                    <a:pt x="192" y="234"/>
                  </a:lnTo>
                  <a:lnTo>
                    <a:pt x="168" y="240"/>
                  </a:lnTo>
                  <a:lnTo>
                    <a:pt x="126" y="258"/>
                  </a:lnTo>
                  <a:lnTo>
                    <a:pt x="36" y="348"/>
                  </a:lnTo>
                  <a:lnTo>
                    <a:pt x="30" y="336"/>
                  </a:lnTo>
                  <a:lnTo>
                    <a:pt x="24" y="330"/>
                  </a:lnTo>
                  <a:lnTo>
                    <a:pt x="6" y="324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86"/>
                  </a:lnTo>
                  <a:lnTo>
                    <a:pt x="0" y="186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0" y="102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54" y="30"/>
                  </a:lnTo>
                  <a:lnTo>
                    <a:pt x="90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32" y="18"/>
                  </a:lnTo>
                  <a:lnTo>
                    <a:pt x="144" y="12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F466477F-A4D2-57C2-E860-9380413A8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3865563"/>
              <a:ext cx="484187" cy="449262"/>
            </a:xfrm>
            <a:custGeom>
              <a:avLst/>
              <a:gdLst>
                <a:gd name="T0" fmla="*/ 0 w 314"/>
                <a:gd name="T1" fmla="*/ 2147483646 h 300"/>
                <a:gd name="T2" fmla="*/ 2147483646 w 314"/>
                <a:gd name="T3" fmla="*/ 2147483646 h 300"/>
                <a:gd name="T4" fmla="*/ 2147483646 w 314"/>
                <a:gd name="T5" fmla="*/ 2147483646 h 300"/>
                <a:gd name="T6" fmla="*/ 2147483646 w 314"/>
                <a:gd name="T7" fmla="*/ 2147483646 h 300"/>
                <a:gd name="T8" fmla="*/ 2147483646 w 314"/>
                <a:gd name="T9" fmla="*/ 2147483646 h 300"/>
                <a:gd name="T10" fmla="*/ 2147483646 w 314"/>
                <a:gd name="T11" fmla="*/ 2147483646 h 300"/>
                <a:gd name="T12" fmla="*/ 2147483646 w 314"/>
                <a:gd name="T13" fmla="*/ 2147483646 h 300"/>
                <a:gd name="T14" fmla="*/ 2147483646 w 314"/>
                <a:gd name="T15" fmla="*/ 2147483646 h 300"/>
                <a:gd name="T16" fmla="*/ 2147483646 w 314"/>
                <a:gd name="T17" fmla="*/ 2147483646 h 300"/>
                <a:gd name="T18" fmla="*/ 2147483646 w 314"/>
                <a:gd name="T19" fmla="*/ 2147483646 h 300"/>
                <a:gd name="T20" fmla="*/ 2147483646 w 314"/>
                <a:gd name="T21" fmla="*/ 2147483646 h 300"/>
                <a:gd name="T22" fmla="*/ 2147483646 w 314"/>
                <a:gd name="T23" fmla="*/ 2147483646 h 300"/>
                <a:gd name="T24" fmla="*/ 2147483646 w 314"/>
                <a:gd name="T25" fmla="*/ 2147483646 h 300"/>
                <a:gd name="T26" fmla="*/ 2147483646 w 314"/>
                <a:gd name="T27" fmla="*/ 2147483646 h 300"/>
                <a:gd name="T28" fmla="*/ 2147483646 w 314"/>
                <a:gd name="T29" fmla="*/ 0 h 300"/>
                <a:gd name="T30" fmla="*/ 2147483646 w 314"/>
                <a:gd name="T31" fmla="*/ 2147483646 h 300"/>
                <a:gd name="T32" fmla="*/ 2147483646 w 314"/>
                <a:gd name="T33" fmla="*/ 2147483646 h 300"/>
                <a:gd name="T34" fmla="*/ 2147483646 w 314"/>
                <a:gd name="T35" fmla="*/ 2147483646 h 300"/>
                <a:gd name="T36" fmla="*/ 2147483646 w 314"/>
                <a:gd name="T37" fmla="*/ 2147483646 h 300"/>
                <a:gd name="T38" fmla="*/ 2147483646 w 314"/>
                <a:gd name="T39" fmla="*/ 2147483646 h 300"/>
                <a:gd name="T40" fmla="*/ 2147483646 w 314"/>
                <a:gd name="T41" fmla="*/ 2147483646 h 300"/>
                <a:gd name="T42" fmla="*/ 2147483646 w 314"/>
                <a:gd name="T43" fmla="*/ 2147483646 h 300"/>
                <a:gd name="T44" fmla="*/ 2147483646 w 314"/>
                <a:gd name="T45" fmla="*/ 2147483646 h 300"/>
                <a:gd name="T46" fmla="*/ 2147483646 w 314"/>
                <a:gd name="T47" fmla="*/ 2147483646 h 300"/>
                <a:gd name="T48" fmla="*/ 2147483646 w 314"/>
                <a:gd name="T49" fmla="*/ 2147483646 h 300"/>
                <a:gd name="T50" fmla="*/ 2147483646 w 314"/>
                <a:gd name="T51" fmla="*/ 2147483646 h 300"/>
                <a:gd name="T52" fmla="*/ 2147483646 w 314"/>
                <a:gd name="T53" fmla="*/ 2147483646 h 300"/>
                <a:gd name="T54" fmla="*/ 2147483646 w 314"/>
                <a:gd name="T55" fmla="*/ 2147483646 h 300"/>
                <a:gd name="T56" fmla="*/ 2147483646 w 314"/>
                <a:gd name="T57" fmla="*/ 2147483646 h 300"/>
                <a:gd name="T58" fmla="*/ 2147483646 w 314"/>
                <a:gd name="T59" fmla="*/ 2147483646 h 300"/>
                <a:gd name="T60" fmla="*/ 2147483646 w 314"/>
                <a:gd name="T61" fmla="*/ 2147483646 h 300"/>
                <a:gd name="T62" fmla="*/ 2147483646 w 314"/>
                <a:gd name="T63" fmla="*/ 2147483646 h 300"/>
                <a:gd name="T64" fmla="*/ 2147483646 w 314"/>
                <a:gd name="T65" fmla="*/ 2147483646 h 300"/>
                <a:gd name="T66" fmla="*/ 2147483646 w 314"/>
                <a:gd name="T67" fmla="*/ 2147483646 h 300"/>
                <a:gd name="T68" fmla="*/ 2147483646 w 314"/>
                <a:gd name="T69" fmla="*/ 2147483646 h 300"/>
                <a:gd name="T70" fmla="*/ 2147483646 w 314"/>
                <a:gd name="T71" fmla="*/ 2147483646 h 300"/>
                <a:gd name="T72" fmla="*/ 2147483646 w 314"/>
                <a:gd name="T73" fmla="*/ 2147483646 h 300"/>
                <a:gd name="T74" fmla="*/ 0 w 314"/>
                <a:gd name="T75" fmla="*/ 2147483646 h 300"/>
                <a:gd name="T76" fmla="*/ 0 w 314"/>
                <a:gd name="T77" fmla="*/ 2147483646 h 3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4"/>
                <a:gd name="T118" fmla="*/ 0 h 300"/>
                <a:gd name="T119" fmla="*/ 314 w 314"/>
                <a:gd name="T120" fmla="*/ 300 h 3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4" h="300">
                  <a:moveTo>
                    <a:pt x="0" y="132"/>
                  </a:moveTo>
                  <a:lnTo>
                    <a:pt x="30" y="126"/>
                  </a:lnTo>
                  <a:lnTo>
                    <a:pt x="60" y="102"/>
                  </a:lnTo>
                  <a:lnTo>
                    <a:pt x="78" y="90"/>
                  </a:lnTo>
                  <a:lnTo>
                    <a:pt x="108" y="78"/>
                  </a:lnTo>
                  <a:lnTo>
                    <a:pt x="120" y="60"/>
                  </a:lnTo>
                  <a:lnTo>
                    <a:pt x="132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74" y="30"/>
                  </a:lnTo>
                  <a:lnTo>
                    <a:pt x="180" y="24"/>
                  </a:lnTo>
                  <a:lnTo>
                    <a:pt x="216" y="24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306" y="0"/>
                  </a:lnTo>
                  <a:lnTo>
                    <a:pt x="300" y="24"/>
                  </a:lnTo>
                  <a:lnTo>
                    <a:pt x="312" y="36"/>
                  </a:lnTo>
                  <a:lnTo>
                    <a:pt x="314" y="50"/>
                  </a:lnTo>
                  <a:lnTo>
                    <a:pt x="288" y="54"/>
                  </a:lnTo>
                  <a:lnTo>
                    <a:pt x="275" y="71"/>
                  </a:lnTo>
                  <a:lnTo>
                    <a:pt x="258" y="78"/>
                  </a:lnTo>
                  <a:lnTo>
                    <a:pt x="240" y="102"/>
                  </a:lnTo>
                  <a:lnTo>
                    <a:pt x="228" y="120"/>
                  </a:lnTo>
                  <a:lnTo>
                    <a:pt x="173" y="216"/>
                  </a:lnTo>
                  <a:lnTo>
                    <a:pt x="162" y="228"/>
                  </a:lnTo>
                  <a:lnTo>
                    <a:pt x="156" y="228"/>
                  </a:lnTo>
                  <a:lnTo>
                    <a:pt x="150" y="234"/>
                  </a:lnTo>
                  <a:lnTo>
                    <a:pt x="156" y="246"/>
                  </a:lnTo>
                  <a:lnTo>
                    <a:pt x="140" y="276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72" y="258"/>
                  </a:lnTo>
                  <a:lnTo>
                    <a:pt x="72" y="252"/>
                  </a:lnTo>
                  <a:lnTo>
                    <a:pt x="60" y="246"/>
                  </a:lnTo>
                  <a:lnTo>
                    <a:pt x="36" y="216"/>
                  </a:lnTo>
                  <a:lnTo>
                    <a:pt x="18" y="198"/>
                  </a:lnTo>
                  <a:lnTo>
                    <a:pt x="6" y="174"/>
                  </a:lnTo>
                  <a:lnTo>
                    <a:pt x="0" y="14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1A010F8D-59CF-63E9-095D-56ACA661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3908425"/>
              <a:ext cx="762000" cy="531813"/>
            </a:xfrm>
            <a:custGeom>
              <a:avLst/>
              <a:gdLst>
                <a:gd name="T0" fmla="*/ 2147483646 w 492"/>
                <a:gd name="T1" fmla="*/ 2147483646 h 354"/>
                <a:gd name="T2" fmla="*/ 2147483646 w 492"/>
                <a:gd name="T3" fmla="*/ 2147483646 h 354"/>
                <a:gd name="T4" fmla="*/ 2147483646 w 492"/>
                <a:gd name="T5" fmla="*/ 2147483646 h 354"/>
                <a:gd name="T6" fmla="*/ 2147483646 w 492"/>
                <a:gd name="T7" fmla="*/ 2147483646 h 354"/>
                <a:gd name="T8" fmla="*/ 2147483646 w 492"/>
                <a:gd name="T9" fmla="*/ 2147483646 h 354"/>
                <a:gd name="T10" fmla="*/ 2147483646 w 492"/>
                <a:gd name="T11" fmla="*/ 2147483646 h 354"/>
                <a:gd name="T12" fmla="*/ 2147483646 w 492"/>
                <a:gd name="T13" fmla="*/ 2147483646 h 354"/>
                <a:gd name="T14" fmla="*/ 2147483646 w 492"/>
                <a:gd name="T15" fmla="*/ 2147483646 h 354"/>
                <a:gd name="T16" fmla="*/ 2147483646 w 492"/>
                <a:gd name="T17" fmla="*/ 2147483646 h 354"/>
                <a:gd name="T18" fmla="*/ 2147483646 w 492"/>
                <a:gd name="T19" fmla="*/ 2147483646 h 354"/>
                <a:gd name="T20" fmla="*/ 2147483646 w 492"/>
                <a:gd name="T21" fmla="*/ 2147483646 h 354"/>
                <a:gd name="T22" fmla="*/ 2147483646 w 492"/>
                <a:gd name="T23" fmla="*/ 2147483646 h 354"/>
                <a:gd name="T24" fmla="*/ 2147483646 w 492"/>
                <a:gd name="T25" fmla="*/ 2147483646 h 354"/>
                <a:gd name="T26" fmla="*/ 2147483646 w 492"/>
                <a:gd name="T27" fmla="*/ 2147483646 h 354"/>
                <a:gd name="T28" fmla="*/ 2147483646 w 492"/>
                <a:gd name="T29" fmla="*/ 2147483646 h 354"/>
                <a:gd name="T30" fmla="*/ 2147483646 w 492"/>
                <a:gd name="T31" fmla="*/ 2147483646 h 354"/>
                <a:gd name="T32" fmla="*/ 2147483646 w 492"/>
                <a:gd name="T33" fmla="*/ 2147483646 h 354"/>
                <a:gd name="T34" fmla="*/ 2147483646 w 492"/>
                <a:gd name="T35" fmla="*/ 2147483646 h 354"/>
                <a:gd name="T36" fmla="*/ 2147483646 w 492"/>
                <a:gd name="T37" fmla="*/ 2147483646 h 354"/>
                <a:gd name="T38" fmla="*/ 2147483646 w 492"/>
                <a:gd name="T39" fmla="*/ 2147483646 h 354"/>
                <a:gd name="T40" fmla="*/ 2147483646 w 492"/>
                <a:gd name="T41" fmla="*/ 2147483646 h 354"/>
                <a:gd name="T42" fmla="*/ 2147483646 w 492"/>
                <a:gd name="T43" fmla="*/ 2147483646 h 354"/>
                <a:gd name="T44" fmla="*/ 2147483646 w 492"/>
                <a:gd name="T45" fmla="*/ 2147483646 h 354"/>
                <a:gd name="T46" fmla="*/ 2147483646 w 492"/>
                <a:gd name="T47" fmla="*/ 2147483646 h 354"/>
                <a:gd name="T48" fmla="*/ 2147483646 w 492"/>
                <a:gd name="T49" fmla="*/ 2147483646 h 354"/>
                <a:gd name="T50" fmla="*/ 2147483646 w 492"/>
                <a:gd name="T51" fmla="*/ 2147483646 h 354"/>
                <a:gd name="T52" fmla="*/ 2147483646 w 492"/>
                <a:gd name="T53" fmla="*/ 2147483646 h 354"/>
                <a:gd name="T54" fmla="*/ 2147483646 w 492"/>
                <a:gd name="T55" fmla="*/ 2147483646 h 354"/>
                <a:gd name="T56" fmla="*/ 2147483646 w 492"/>
                <a:gd name="T57" fmla="*/ 2147483646 h 354"/>
                <a:gd name="T58" fmla="*/ 2147483646 w 492"/>
                <a:gd name="T59" fmla="*/ 2147483646 h 354"/>
                <a:gd name="T60" fmla="*/ 2147483646 w 492"/>
                <a:gd name="T61" fmla="*/ 2147483646 h 354"/>
                <a:gd name="T62" fmla="*/ 2147483646 w 492"/>
                <a:gd name="T63" fmla="*/ 2147483646 h 354"/>
                <a:gd name="T64" fmla="*/ 2147483646 w 492"/>
                <a:gd name="T65" fmla="*/ 2147483646 h 354"/>
                <a:gd name="T66" fmla="*/ 0 w 492"/>
                <a:gd name="T67" fmla="*/ 2147483646 h 354"/>
                <a:gd name="T68" fmla="*/ 2147483646 w 492"/>
                <a:gd name="T69" fmla="*/ 2147483646 h 354"/>
                <a:gd name="T70" fmla="*/ 2147483646 w 492"/>
                <a:gd name="T71" fmla="*/ 2147483646 h 354"/>
                <a:gd name="T72" fmla="*/ 2147483646 w 492"/>
                <a:gd name="T73" fmla="*/ 2147483646 h 354"/>
                <a:gd name="T74" fmla="*/ 2147483646 w 492"/>
                <a:gd name="T75" fmla="*/ 2147483646 h 354"/>
                <a:gd name="T76" fmla="*/ 2147483646 w 492"/>
                <a:gd name="T77" fmla="*/ 2147483646 h 354"/>
                <a:gd name="T78" fmla="*/ 2147483646 w 492"/>
                <a:gd name="T79" fmla="*/ 2147483646 h 354"/>
                <a:gd name="T80" fmla="*/ 2147483646 w 492"/>
                <a:gd name="T81" fmla="*/ 2147483646 h 3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2"/>
                <a:gd name="T124" fmla="*/ 0 h 354"/>
                <a:gd name="T125" fmla="*/ 492 w 492"/>
                <a:gd name="T126" fmla="*/ 354 h 3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2" h="354">
                  <a:moveTo>
                    <a:pt x="192" y="0"/>
                  </a:moveTo>
                  <a:lnTo>
                    <a:pt x="258" y="36"/>
                  </a:lnTo>
                  <a:lnTo>
                    <a:pt x="276" y="18"/>
                  </a:lnTo>
                  <a:lnTo>
                    <a:pt x="288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36"/>
                  </a:lnTo>
                  <a:lnTo>
                    <a:pt x="318" y="42"/>
                  </a:lnTo>
                  <a:lnTo>
                    <a:pt x="330" y="48"/>
                  </a:lnTo>
                  <a:lnTo>
                    <a:pt x="336" y="54"/>
                  </a:lnTo>
                  <a:lnTo>
                    <a:pt x="336" y="66"/>
                  </a:lnTo>
                  <a:lnTo>
                    <a:pt x="348" y="78"/>
                  </a:lnTo>
                  <a:lnTo>
                    <a:pt x="348" y="108"/>
                  </a:lnTo>
                  <a:lnTo>
                    <a:pt x="366" y="108"/>
                  </a:lnTo>
                  <a:lnTo>
                    <a:pt x="372" y="126"/>
                  </a:lnTo>
                  <a:lnTo>
                    <a:pt x="384" y="120"/>
                  </a:lnTo>
                  <a:lnTo>
                    <a:pt x="390" y="126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14" y="138"/>
                  </a:lnTo>
                  <a:lnTo>
                    <a:pt x="426" y="150"/>
                  </a:lnTo>
                  <a:lnTo>
                    <a:pt x="444" y="156"/>
                  </a:lnTo>
                  <a:lnTo>
                    <a:pt x="450" y="174"/>
                  </a:lnTo>
                  <a:lnTo>
                    <a:pt x="450" y="204"/>
                  </a:lnTo>
                  <a:lnTo>
                    <a:pt x="456" y="216"/>
                  </a:lnTo>
                  <a:lnTo>
                    <a:pt x="479" y="225"/>
                  </a:lnTo>
                  <a:lnTo>
                    <a:pt x="486" y="228"/>
                  </a:lnTo>
                  <a:lnTo>
                    <a:pt x="486" y="240"/>
                  </a:lnTo>
                  <a:lnTo>
                    <a:pt x="492" y="252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92" y="270"/>
                  </a:lnTo>
                  <a:lnTo>
                    <a:pt x="492" y="276"/>
                  </a:lnTo>
                  <a:lnTo>
                    <a:pt x="477" y="287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50" y="279"/>
                  </a:lnTo>
                  <a:lnTo>
                    <a:pt x="444" y="270"/>
                  </a:lnTo>
                  <a:lnTo>
                    <a:pt x="438" y="258"/>
                  </a:lnTo>
                  <a:lnTo>
                    <a:pt x="378" y="228"/>
                  </a:lnTo>
                  <a:lnTo>
                    <a:pt x="366" y="239"/>
                  </a:lnTo>
                  <a:lnTo>
                    <a:pt x="348" y="246"/>
                  </a:lnTo>
                  <a:lnTo>
                    <a:pt x="336" y="270"/>
                  </a:lnTo>
                  <a:lnTo>
                    <a:pt x="330" y="276"/>
                  </a:lnTo>
                  <a:lnTo>
                    <a:pt x="312" y="276"/>
                  </a:lnTo>
                  <a:lnTo>
                    <a:pt x="300" y="288"/>
                  </a:lnTo>
                  <a:lnTo>
                    <a:pt x="282" y="294"/>
                  </a:lnTo>
                  <a:lnTo>
                    <a:pt x="276" y="294"/>
                  </a:lnTo>
                  <a:lnTo>
                    <a:pt x="264" y="288"/>
                  </a:lnTo>
                  <a:lnTo>
                    <a:pt x="258" y="294"/>
                  </a:lnTo>
                  <a:lnTo>
                    <a:pt x="240" y="294"/>
                  </a:lnTo>
                  <a:lnTo>
                    <a:pt x="216" y="284"/>
                  </a:lnTo>
                  <a:lnTo>
                    <a:pt x="207" y="282"/>
                  </a:lnTo>
                  <a:lnTo>
                    <a:pt x="192" y="276"/>
                  </a:lnTo>
                  <a:lnTo>
                    <a:pt x="186" y="288"/>
                  </a:lnTo>
                  <a:lnTo>
                    <a:pt x="174" y="294"/>
                  </a:lnTo>
                  <a:lnTo>
                    <a:pt x="168" y="294"/>
                  </a:lnTo>
                  <a:lnTo>
                    <a:pt x="156" y="282"/>
                  </a:lnTo>
                  <a:lnTo>
                    <a:pt x="159" y="294"/>
                  </a:lnTo>
                  <a:lnTo>
                    <a:pt x="150" y="300"/>
                  </a:lnTo>
                  <a:lnTo>
                    <a:pt x="137" y="309"/>
                  </a:lnTo>
                  <a:lnTo>
                    <a:pt x="120" y="312"/>
                  </a:lnTo>
                  <a:lnTo>
                    <a:pt x="108" y="312"/>
                  </a:lnTo>
                  <a:lnTo>
                    <a:pt x="96" y="318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54"/>
                  </a:lnTo>
                  <a:lnTo>
                    <a:pt x="0" y="270"/>
                  </a:lnTo>
                  <a:lnTo>
                    <a:pt x="12" y="252"/>
                  </a:lnTo>
                  <a:lnTo>
                    <a:pt x="24" y="246"/>
                  </a:lnTo>
                  <a:lnTo>
                    <a:pt x="36" y="222"/>
                  </a:lnTo>
                  <a:lnTo>
                    <a:pt x="42" y="222"/>
                  </a:lnTo>
                  <a:lnTo>
                    <a:pt x="42" y="216"/>
                  </a:lnTo>
                  <a:lnTo>
                    <a:pt x="36" y="204"/>
                  </a:lnTo>
                  <a:lnTo>
                    <a:pt x="42" y="198"/>
                  </a:lnTo>
                  <a:lnTo>
                    <a:pt x="48" y="198"/>
                  </a:lnTo>
                  <a:lnTo>
                    <a:pt x="60" y="186"/>
                  </a:lnTo>
                  <a:lnTo>
                    <a:pt x="99" y="114"/>
                  </a:lnTo>
                  <a:lnTo>
                    <a:pt x="138" y="54"/>
                  </a:lnTo>
                  <a:lnTo>
                    <a:pt x="156" y="42"/>
                  </a:lnTo>
                  <a:lnTo>
                    <a:pt x="174" y="24"/>
                  </a:lnTo>
                  <a:lnTo>
                    <a:pt x="198" y="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1027BC16-5EFD-98AD-2961-4F8576AF3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3738563"/>
              <a:ext cx="955675" cy="790575"/>
            </a:xfrm>
            <a:custGeom>
              <a:avLst/>
              <a:gdLst>
                <a:gd name="T0" fmla="*/ 2147483646 w 618"/>
                <a:gd name="T1" fmla="*/ 0 h 528"/>
                <a:gd name="T2" fmla="*/ 2147483646 w 618"/>
                <a:gd name="T3" fmla="*/ 2147483646 h 528"/>
                <a:gd name="T4" fmla="*/ 2147483646 w 618"/>
                <a:gd name="T5" fmla="*/ 2147483646 h 528"/>
                <a:gd name="T6" fmla="*/ 2147483646 w 618"/>
                <a:gd name="T7" fmla="*/ 2147483646 h 528"/>
                <a:gd name="T8" fmla="*/ 2147483646 w 618"/>
                <a:gd name="T9" fmla="*/ 2147483646 h 528"/>
                <a:gd name="T10" fmla="*/ 2147483646 w 618"/>
                <a:gd name="T11" fmla="*/ 2147483646 h 528"/>
                <a:gd name="T12" fmla="*/ 2147483646 w 618"/>
                <a:gd name="T13" fmla="*/ 2147483646 h 528"/>
                <a:gd name="T14" fmla="*/ 2147483646 w 618"/>
                <a:gd name="T15" fmla="*/ 2147483646 h 528"/>
                <a:gd name="T16" fmla="*/ 2147483646 w 618"/>
                <a:gd name="T17" fmla="*/ 2147483646 h 528"/>
                <a:gd name="T18" fmla="*/ 2147483646 w 618"/>
                <a:gd name="T19" fmla="*/ 2147483646 h 528"/>
                <a:gd name="T20" fmla="*/ 2147483646 w 618"/>
                <a:gd name="T21" fmla="*/ 2147483646 h 528"/>
                <a:gd name="T22" fmla="*/ 2147483646 w 618"/>
                <a:gd name="T23" fmla="*/ 2147483646 h 528"/>
                <a:gd name="T24" fmla="*/ 2147483646 w 618"/>
                <a:gd name="T25" fmla="*/ 2147483646 h 528"/>
                <a:gd name="T26" fmla="*/ 2147483646 w 618"/>
                <a:gd name="T27" fmla="*/ 2147483646 h 528"/>
                <a:gd name="T28" fmla="*/ 2147483646 w 618"/>
                <a:gd name="T29" fmla="*/ 2147483646 h 528"/>
                <a:gd name="T30" fmla="*/ 2147483646 w 618"/>
                <a:gd name="T31" fmla="*/ 2147483646 h 528"/>
                <a:gd name="T32" fmla="*/ 2147483646 w 618"/>
                <a:gd name="T33" fmla="*/ 2147483646 h 528"/>
                <a:gd name="T34" fmla="*/ 2147483646 w 618"/>
                <a:gd name="T35" fmla="*/ 2147483646 h 528"/>
                <a:gd name="T36" fmla="*/ 2147483646 w 618"/>
                <a:gd name="T37" fmla="*/ 2147483646 h 528"/>
                <a:gd name="T38" fmla="*/ 2147483646 w 618"/>
                <a:gd name="T39" fmla="*/ 2147483646 h 528"/>
                <a:gd name="T40" fmla="*/ 2147483646 w 618"/>
                <a:gd name="T41" fmla="*/ 2147483646 h 528"/>
                <a:gd name="T42" fmla="*/ 2147483646 w 618"/>
                <a:gd name="T43" fmla="*/ 2147483646 h 528"/>
                <a:gd name="T44" fmla="*/ 2147483646 w 618"/>
                <a:gd name="T45" fmla="*/ 2147483646 h 528"/>
                <a:gd name="T46" fmla="*/ 2147483646 w 618"/>
                <a:gd name="T47" fmla="*/ 2147483646 h 528"/>
                <a:gd name="T48" fmla="*/ 2147483646 w 618"/>
                <a:gd name="T49" fmla="*/ 2147483646 h 528"/>
                <a:gd name="T50" fmla="*/ 2147483646 w 618"/>
                <a:gd name="T51" fmla="*/ 2147483646 h 528"/>
                <a:gd name="T52" fmla="*/ 2147483646 w 618"/>
                <a:gd name="T53" fmla="*/ 2147483646 h 528"/>
                <a:gd name="T54" fmla="*/ 2147483646 w 618"/>
                <a:gd name="T55" fmla="*/ 2147483646 h 528"/>
                <a:gd name="T56" fmla="*/ 2147483646 w 618"/>
                <a:gd name="T57" fmla="*/ 2147483646 h 528"/>
                <a:gd name="T58" fmla="*/ 2147483646 w 618"/>
                <a:gd name="T59" fmla="*/ 2147483646 h 528"/>
                <a:gd name="T60" fmla="*/ 2147483646 w 618"/>
                <a:gd name="T61" fmla="*/ 2147483646 h 528"/>
                <a:gd name="T62" fmla="*/ 2147483646 w 618"/>
                <a:gd name="T63" fmla="*/ 2147483646 h 528"/>
                <a:gd name="T64" fmla="*/ 2147483646 w 618"/>
                <a:gd name="T65" fmla="*/ 2147483646 h 528"/>
                <a:gd name="T66" fmla="*/ 2147483646 w 618"/>
                <a:gd name="T67" fmla="*/ 2147483646 h 528"/>
                <a:gd name="T68" fmla="*/ 2147483646 w 618"/>
                <a:gd name="T69" fmla="*/ 2147483646 h 528"/>
                <a:gd name="T70" fmla="*/ 2147483646 w 618"/>
                <a:gd name="T71" fmla="*/ 2147483646 h 528"/>
                <a:gd name="T72" fmla="*/ 2147483646 w 618"/>
                <a:gd name="T73" fmla="*/ 2147483646 h 528"/>
                <a:gd name="T74" fmla="*/ 2147483646 w 618"/>
                <a:gd name="T75" fmla="*/ 2147483646 h 528"/>
                <a:gd name="T76" fmla="*/ 2147483646 w 618"/>
                <a:gd name="T77" fmla="*/ 2147483646 h 528"/>
                <a:gd name="T78" fmla="*/ 2147483646 w 618"/>
                <a:gd name="T79" fmla="*/ 2147483646 h 528"/>
                <a:gd name="T80" fmla="*/ 2147483646 w 618"/>
                <a:gd name="T81" fmla="*/ 2147483646 h 528"/>
                <a:gd name="T82" fmla="*/ 2147483646 w 618"/>
                <a:gd name="T83" fmla="*/ 2147483646 h 528"/>
                <a:gd name="T84" fmla="*/ 0 w 618"/>
                <a:gd name="T85" fmla="*/ 2147483646 h 528"/>
                <a:gd name="T86" fmla="*/ 0 w 618"/>
                <a:gd name="T87" fmla="*/ 2147483646 h 528"/>
                <a:gd name="T88" fmla="*/ 2147483646 w 618"/>
                <a:gd name="T89" fmla="*/ 2147483646 h 528"/>
                <a:gd name="T90" fmla="*/ 2147483646 w 618"/>
                <a:gd name="T91" fmla="*/ 2147483646 h 528"/>
                <a:gd name="T92" fmla="*/ 2147483646 w 618"/>
                <a:gd name="T93" fmla="*/ 2147483646 h 528"/>
                <a:gd name="T94" fmla="*/ 2147483646 w 618"/>
                <a:gd name="T95" fmla="*/ 2147483646 h 528"/>
                <a:gd name="T96" fmla="*/ 2147483646 w 618"/>
                <a:gd name="T97" fmla="*/ 2147483646 h 528"/>
                <a:gd name="T98" fmla="*/ 2147483646 w 618"/>
                <a:gd name="T99" fmla="*/ 2147483646 h 528"/>
                <a:gd name="T100" fmla="*/ 2147483646 w 618"/>
                <a:gd name="T101" fmla="*/ 2147483646 h 528"/>
                <a:gd name="T102" fmla="*/ 2147483646 w 618"/>
                <a:gd name="T103" fmla="*/ 2147483646 h 528"/>
                <a:gd name="T104" fmla="*/ 2147483646 w 618"/>
                <a:gd name="T105" fmla="*/ 2147483646 h 528"/>
                <a:gd name="T106" fmla="*/ 2147483646 w 618"/>
                <a:gd name="T107" fmla="*/ 2147483646 h 528"/>
                <a:gd name="T108" fmla="*/ 2147483646 w 618"/>
                <a:gd name="T109" fmla="*/ 2147483646 h 528"/>
                <a:gd name="T110" fmla="*/ 2147483646 w 618"/>
                <a:gd name="T111" fmla="*/ 2147483646 h 528"/>
                <a:gd name="T112" fmla="*/ 2147483646 w 618"/>
                <a:gd name="T113" fmla="*/ 2147483646 h 528"/>
                <a:gd name="T114" fmla="*/ 2147483646 w 618"/>
                <a:gd name="T115" fmla="*/ 2147483646 h 528"/>
                <a:gd name="T116" fmla="*/ 2147483646 w 618"/>
                <a:gd name="T117" fmla="*/ 0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528"/>
                <a:gd name="T179" fmla="*/ 618 w 618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528">
                  <a:moveTo>
                    <a:pt x="18" y="0"/>
                  </a:moveTo>
                  <a:lnTo>
                    <a:pt x="618" y="510"/>
                  </a:lnTo>
                  <a:lnTo>
                    <a:pt x="312" y="528"/>
                  </a:lnTo>
                  <a:lnTo>
                    <a:pt x="306" y="522"/>
                  </a:lnTo>
                  <a:lnTo>
                    <a:pt x="294" y="516"/>
                  </a:lnTo>
                  <a:lnTo>
                    <a:pt x="276" y="516"/>
                  </a:lnTo>
                  <a:lnTo>
                    <a:pt x="264" y="504"/>
                  </a:lnTo>
                  <a:lnTo>
                    <a:pt x="252" y="498"/>
                  </a:lnTo>
                  <a:lnTo>
                    <a:pt x="252" y="492"/>
                  </a:lnTo>
                  <a:lnTo>
                    <a:pt x="234" y="486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2"/>
                  </a:lnTo>
                  <a:lnTo>
                    <a:pt x="198" y="426"/>
                  </a:lnTo>
                  <a:lnTo>
                    <a:pt x="186" y="420"/>
                  </a:lnTo>
                  <a:lnTo>
                    <a:pt x="174" y="408"/>
                  </a:lnTo>
                  <a:lnTo>
                    <a:pt x="162" y="414"/>
                  </a:lnTo>
                  <a:lnTo>
                    <a:pt x="156" y="420"/>
                  </a:lnTo>
                  <a:lnTo>
                    <a:pt x="132" y="420"/>
                  </a:lnTo>
                  <a:lnTo>
                    <a:pt x="126" y="408"/>
                  </a:lnTo>
                  <a:lnTo>
                    <a:pt x="144" y="396"/>
                  </a:lnTo>
                  <a:lnTo>
                    <a:pt x="150" y="390"/>
                  </a:lnTo>
                  <a:lnTo>
                    <a:pt x="150" y="378"/>
                  </a:lnTo>
                  <a:lnTo>
                    <a:pt x="156" y="366"/>
                  </a:lnTo>
                  <a:lnTo>
                    <a:pt x="150" y="354"/>
                  </a:lnTo>
                  <a:lnTo>
                    <a:pt x="150" y="342"/>
                  </a:lnTo>
                  <a:lnTo>
                    <a:pt x="120" y="330"/>
                  </a:lnTo>
                  <a:lnTo>
                    <a:pt x="114" y="318"/>
                  </a:lnTo>
                  <a:lnTo>
                    <a:pt x="108" y="294"/>
                  </a:lnTo>
                  <a:lnTo>
                    <a:pt x="114" y="282"/>
                  </a:lnTo>
                  <a:lnTo>
                    <a:pt x="102" y="270"/>
                  </a:lnTo>
                  <a:lnTo>
                    <a:pt x="90" y="264"/>
                  </a:lnTo>
                  <a:lnTo>
                    <a:pt x="84" y="258"/>
                  </a:lnTo>
                  <a:lnTo>
                    <a:pt x="66" y="258"/>
                  </a:lnTo>
                  <a:lnTo>
                    <a:pt x="60" y="264"/>
                  </a:lnTo>
                  <a:lnTo>
                    <a:pt x="54" y="240"/>
                  </a:lnTo>
                  <a:lnTo>
                    <a:pt x="48" y="234"/>
                  </a:lnTo>
                  <a:lnTo>
                    <a:pt x="36" y="240"/>
                  </a:lnTo>
                  <a:lnTo>
                    <a:pt x="30" y="234"/>
                  </a:lnTo>
                  <a:lnTo>
                    <a:pt x="30" y="222"/>
                  </a:lnTo>
                  <a:lnTo>
                    <a:pt x="6" y="222"/>
                  </a:lnTo>
                  <a:lnTo>
                    <a:pt x="6" y="192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30" y="120"/>
                  </a:lnTo>
                  <a:lnTo>
                    <a:pt x="30" y="108"/>
                  </a:lnTo>
                  <a:lnTo>
                    <a:pt x="36" y="96"/>
                  </a:lnTo>
                  <a:lnTo>
                    <a:pt x="30" y="84"/>
                  </a:lnTo>
                  <a:lnTo>
                    <a:pt x="30" y="72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6" y="48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C200EDEC-AD7D-2E5D-B22D-B9A50EBD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0" y="4321175"/>
              <a:ext cx="74613" cy="82550"/>
            </a:xfrm>
            <a:custGeom>
              <a:avLst/>
              <a:gdLst>
                <a:gd name="T0" fmla="*/ 2147483646 w 48"/>
                <a:gd name="T1" fmla="*/ 2147483646 h 54"/>
                <a:gd name="T2" fmla="*/ 2147483646 w 48"/>
                <a:gd name="T3" fmla="*/ 2147483646 h 54"/>
                <a:gd name="T4" fmla="*/ 2147483646 w 48"/>
                <a:gd name="T5" fmla="*/ 2147483646 h 54"/>
                <a:gd name="T6" fmla="*/ 2147483646 w 48"/>
                <a:gd name="T7" fmla="*/ 2147483646 h 54"/>
                <a:gd name="T8" fmla="*/ 2147483646 w 48"/>
                <a:gd name="T9" fmla="*/ 2147483646 h 54"/>
                <a:gd name="T10" fmla="*/ 2147483646 w 48"/>
                <a:gd name="T11" fmla="*/ 2147483646 h 54"/>
                <a:gd name="T12" fmla="*/ 2147483646 w 48"/>
                <a:gd name="T13" fmla="*/ 2147483646 h 54"/>
                <a:gd name="T14" fmla="*/ 2147483646 w 48"/>
                <a:gd name="T15" fmla="*/ 2147483646 h 54"/>
                <a:gd name="T16" fmla="*/ 2147483646 w 48"/>
                <a:gd name="T17" fmla="*/ 2147483646 h 54"/>
                <a:gd name="T18" fmla="*/ 2147483646 w 48"/>
                <a:gd name="T19" fmla="*/ 0 h 54"/>
                <a:gd name="T20" fmla="*/ 2147483646 w 48"/>
                <a:gd name="T21" fmla="*/ 0 h 54"/>
                <a:gd name="T22" fmla="*/ 2147483646 w 48"/>
                <a:gd name="T23" fmla="*/ 2147483646 h 54"/>
                <a:gd name="T24" fmla="*/ 2147483646 w 48"/>
                <a:gd name="T25" fmla="*/ 2147483646 h 54"/>
                <a:gd name="T26" fmla="*/ 0 w 48"/>
                <a:gd name="T27" fmla="*/ 2147483646 h 54"/>
                <a:gd name="T28" fmla="*/ 0 w 48"/>
                <a:gd name="T29" fmla="*/ 2147483646 h 54"/>
                <a:gd name="T30" fmla="*/ 2147483646 w 48"/>
                <a:gd name="T31" fmla="*/ 2147483646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54"/>
                <a:gd name="T50" fmla="*/ 48 w 4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54">
                  <a:moveTo>
                    <a:pt x="6" y="54"/>
                  </a:moveTo>
                  <a:lnTo>
                    <a:pt x="36" y="48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6" y="5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A108B893-06D7-3594-8F1C-E00E1694F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4395788"/>
              <a:ext cx="222250" cy="358775"/>
            </a:xfrm>
            <a:custGeom>
              <a:avLst/>
              <a:gdLst>
                <a:gd name="T0" fmla="*/ 2147483646 w 144"/>
                <a:gd name="T1" fmla="*/ 2147483646 h 240"/>
                <a:gd name="T2" fmla="*/ 2147483646 w 144"/>
                <a:gd name="T3" fmla="*/ 0 h 240"/>
                <a:gd name="T4" fmla="*/ 2147483646 w 144"/>
                <a:gd name="T5" fmla="*/ 2147483646 h 240"/>
                <a:gd name="T6" fmla="*/ 2147483646 w 144"/>
                <a:gd name="T7" fmla="*/ 2147483646 h 240"/>
                <a:gd name="T8" fmla="*/ 2147483646 w 144"/>
                <a:gd name="T9" fmla="*/ 2147483646 h 240"/>
                <a:gd name="T10" fmla="*/ 2147483646 w 144"/>
                <a:gd name="T11" fmla="*/ 2147483646 h 240"/>
                <a:gd name="T12" fmla="*/ 2147483646 w 144"/>
                <a:gd name="T13" fmla="*/ 2147483646 h 240"/>
                <a:gd name="T14" fmla="*/ 2147483646 w 144"/>
                <a:gd name="T15" fmla="*/ 2147483646 h 240"/>
                <a:gd name="T16" fmla="*/ 2147483646 w 144"/>
                <a:gd name="T17" fmla="*/ 2147483646 h 240"/>
                <a:gd name="T18" fmla="*/ 2147483646 w 144"/>
                <a:gd name="T19" fmla="*/ 2147483646 h 240"/>
                <a:gd name="T20" fmla="*/ 2147483646 w 144"/>
                <a:gd name="T21" fmla="*/ 2147483646 h 240"/>
                <a:gd name="T22" fmla="*/ 2147483646 w 144"/>
                <a:gd name="T23" fmla="*/ 2147483646 h 240"/>
                <a:gd name="T24" fmla="*/ 2147483646 w 144"/>
                <a:gd name="T25" fmla="*/ 2147483646 h 240"/>
                <a:gd name="T26" fmla="*/ 2147483646 w 144"/>
                <a:gd name="T27" fmla="*/ 2147483646 h 240"/>
                <a:gd name="T28" fmla="*/ 2147483646 w 144"/>
                <a:gd name="T29" fmla="*/ 2147483646 h 240"/>
                <a:gd name="T30" fmla="*/ 2147483646 w 144"/>
                <a:gd name="T31" fmla="*/ 2147483646 h 240"/>
                <a:gd name="T32" fmla="*/ 2147483646 w 144"/>
                <a:gd name="T33" fmla="*/ 2147483646 h 240"/>
                <a:gd name="T34" fmla="*/ 2147483646 w 144"/>
                <a:gd name="T35" fmla="*/ 2147483646 h 240"/>
                <a:gd name="T36" fmla="*/ 2147483646 w 144"/>
                <a:gd name="T37" fmla="*/ 2147483646 h 240"/>
                <a:gd name="T38" fmla="*/ 2147483646 w 144"/>
                <a:gd name="T39" fmla="*/ 2147483646 h 240"/>
                <a:gd name="T40" fmla="*/ 2147483646 w 144"/>
                <a:gd name="T41" fmla="*/ 2147483646 h 240"/>
                <a:gd name="T42" fmla="*/ 2147483646 w 144"/>
                <a:gd name="T43" fmla="*/ 2147483646 h 240"/>
                <a:gd name="T44" fmla="*/ 2147483646 w 144"/>
                <a:gd name="T45" fmla="*/ 2147483646 h 240"/>
                <a:gd name="T46" fmla="*/ 2147483646 w 144"/>
                <a:gd name="T47" fmla="*/ 2147483646 h 240"/>
                <a:gd name="T48" fmla="*/ 2147483646 w 144"/>
                <a:gd name="T49" fmla="*/ 2147483646 h 240"/>
                <a:gd name="T50" fmla="*/ 2147483646 w 144"/>
                <a:gd name="T51" fmla="*/ 2147483646 h 240"/>
                <a:gd name="T52" fmla="*/ 2147483646 w 144"/>
                <a:gd name="T53" fmla="*/ 2147483646 h 240"/>
                <a:gd name="T54" fmla="*/ 2147483646 w 144"/>
                <a:gd name="T55" fmla="*/ 2147483646 h 240"/>
                <a:gd name="T56" fmla="*/ 2147483646 w 144"/>
                <a:gd name="T57" fmla="*/ 2147483646 h 240"/>
                <a:gd name="T58" fmla="*/ 2147483646 w 144"/>
                <a:gd name="T59" fmla="*/ 2147483646 h 240"/>
                <a:gd name="T60" fmla="*/ 2147483646 w 144"/>
                <a:gd name="T61" fmla="*/ 2147483646 h 240"/>
                <a:gd name="T62" fmla="*/ 2147483646 w 144"/>
                <a:gd name="T63" fmla="*/ 2147483646 h 240"/>
                <a:gd name="T64" fmla="*/ 2147483646 w 144"/>
                <a:gd name="T65" fmla="*/ 2147483646 h 240"/>
                <a:gd name="T66" fmla="*/ 2147483646 w 144"/>
                <a:gd name="T67" fmla="*/ 2147483646 h 240"/>
                <a:gd name="T68" fmla="*/ 2147483646 w 144"/>
                <a:gd name="T69" fmla="*/ 2147483646 h 240"/>
                <a:gd name="T70" fmla="*/ 2147483646 w 144"/>
                <a:gd name="T71" fmla="*/ 2147483646 h 240"/>
                <a:gd name="T72" fmla="*/ 2147483646 w 144"/>
                <a:gd name="T73" fmla="*/ 2147483646 h 240"/>
                <a:gd name="T74" fmla="*/ 2147483646 w 144"/>
                <a:gd name="T75" fmla="*/ 2147483646 h 240"/>
                <a:gd name="T76" fmla="*/ 2147483646 w 144"/>
                <a:gd name="T77" fmla="*/ 2147483646 h 240"/>
                <a:gd name="T78" fmla="*/ 2147483646 w 144"/>
                <a:gd name="T79" fmla="*/ 2147483646 h 240"/>
                <a:gd name="T80" fmla="*/ 2147483646 w 144"/>
                <a:gd name="T81" fmla="*/ 2147483646 h 240"/>
                <a:gd name="T82" fmla="*/ 2147483646 w 144"/>
                <a:gd name="T83" fmla="*/ 2147483646 h 240"/>
                <a:gd name="T84" fmla="*/ 0 w 144"/>
                <a:gd name="T85" fmla="*/ 2147483646 h 240"/>
                <a:gd name="T86" fmla="*/ 0 w 144"/>
                <a:gd name="T87" fmla="*/ 2147483646 h 240"/>
                <a:gd name="T88" fmla="*/ 2147483646 w 144"/>
                <a:gd name="T89" fmla="*/ 2147483646 h 240"/>
                <a:gd name="T90" fmla="*/ 2147483646 w 144"/>
                <a:gd name="T91" fmla="*/ 2147483646 h 240"/>
                <a:gd name="T92" fmla="*/ 2147483646 w 144"/>
                <a:gd name="T93" fmla="*/ 2147483646 h 240"/>
                <a:gd name="T94" fmla="*/ 2147483646 w 144"/>
                <a:gd name="T95" fmla="*/ 2147483646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4"/>
                <a:gd name="T145" fmla="*/ 0 h 240"/>
                <a:gd name="T146" fmla="*/ 144 w 144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4" h="240">
                  <a:moveTo>
                    <a:pt x="6" y="6"/>
                  </a:moveTo>
                  <a:lnTo>
                    <a:pt x="48" y="0"/>
                  </a:lnTo>
                  <a:lnTo>
                    <a:pt x="54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60" y="48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102" y="60"/>
                  </a:lnTo>
                  <a:lnTo>
                    <a:pt x="108" y="72"/>
                  </a:lnTo>
                  <a:lnTo>
                    <a:pt x="114" y="78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44" y="84"/>
                  </a:lnTo>
                  <a:lnTo>
                    <a:pt x="144" y="102"/>
                  </a:lnTo>
                  <a:lnTo>
                    <a:pt x="126" y="108"/>
                  </a:lnTo>
                  <a:lnTo>
                    <a:pt x="108" y="108"/>
                  </a:lnTo>
                  <a:lnTo>
                    <a:pt x="102" y="138"/>
                  </a:lnTo>
                  <a:lnTo>
                    <a:pt x="102" y="150"/>
                  </a:lnTo>
                  <a:lnTo>
                    <a:pt x="108" y="156"/>
                  </a:lnTo>
                  <a:lnTo>
                    <a:pt x="108" y="168"/>
                  </a:lnTo>
                  <a:lnTo>
                    <a:pt x="120" y="186"/>
                  </a:lnTo>
                  <a:lnTo>
                    <a:pt x="120" y="216"/>
                  </a:lnTo>
                  <a:lnTo>
                    <a:pt x="90" y="216"/>
                  </a:lnTo>
                  <a:lnTo>
                    <a:pt x="84" y="222"/>
                  </a:lnTo>
                  <a:lnTo>
                    <a:pt x="66" y="222"/>
                  </a:lnTo>
                  <a:lnTo>
                    <a:pt x="60" y="240"/>
                  </a:lnTo>
                  <a:lnTo>
                    <a:pt x="54" y="228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0" y="186"/>
                  </a:lnTo>
                  <a:lnTo>
                    <a:pt x="42" y="162"/>
                  </a:lnTo>
                  <a:lnTo>
                    <a:pt x="42" y="138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24" y="96"/>
                  </a:lnTo>
                  <a:lnTo>
                    <a:pt x="18" y="84"/>
                  </a:lnTo>
                  <a:lnTo>
                    <a:pt x="6" y="7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5239FD73-0452-5539-4877-752E383A6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4279900"/>
              <a:ext cx="425450" cy="276225"/>
            </a:xfrm>
            <a:custGeom>
              <a:avLst/>
              <a:gdLst>
                <a:gd name="T0" fmla="*/ 2147483646 w 276"/>
                <a:gd name="T1" fmla="*/ 2147483646 h 186"/>
                <a:gd name="T2" fmla="*/ 2147483646 w 276"/>
                <a:gd name="T3" fmla="*/ 2147483646 h 186"/>
                <a:gd name="T4" fmla="*/ 2147483646 w 276"/>
                <a:gd name="T5" fmla="*/ 2147483646 h 186"/>
                <a:gd name="T6" fmla="*/ 2147483646 w 276"/>
                <a:gd name="T7" fmla="*/ 2147483646 h 186"/>
                <a:gd name="T8" fmla="*/ 2147483646 w 276"/>
                <a:gd name="T9" fmla="*/ 2147483646 h 186"/>
                <a:gd name="T10" fmla="*/ 2147483646 w 276"/>
                <a:gd name="T11" fmla="*/ 2147483646 h 186"/>
                <a:gd name="T12" fmla="*/ 2147483646 w 276"/>
                <a:gd name="T13" fmla="*/ 2147483646 h 186"/>
                <a:gd name="T14" fmla="*/ 2147483646 w 276"/>
                <a:gd name="T15" fmla="*/ 2147483646 h 186"/>
                <a:gd name="T16" fmla="*/ 2147483646 w 276"/>
                <a:gd name="T17" fmla="*/ 2147483646 h 186"/>
                <a:gd name="T18" fmla="*/ 0 w 276"/>
                <a:gd name="T19" fmla="*/ 0 h 186"/>
                <a:gd name="T20" fmla="*/ 0 w 276"/>
                <a:gd name="T21" fmla="*/ 2147483646 h 186"/>
                <a:gd name="T22" fmla="*/ 2147483646 w 276"/>
                <a:gd name="T23" fmla="*/ 2147483646 h 186"/>
                <a:gd name="T24" fmla="*/ 0 w 276"/>
                <a:gd name="T25" fmla="*/ 2147483646 h 186"/>
                <a:gd name="T26" fmla="*/ 2147483646 w 276"/>
                <a:gd name="T27" fmla="*/ 2147483646 h 186"/>
                <a:gd name="T28" fmla="*/ 2147483646 w 276"/>
                <a:gd name="T29" fmla="*/ 2147483646 h 186"/>
                <a:gd name="T30" fmla="*/ 2147483646 w 276"/>
                <a:gd name="T31" fmla="*/ 2147483646 h 186"/>
                <a:gd name="T32" fmla="*/ 2147483646 w 276"/>
                <a:gd name="T33" fmla="*/ 2147483646 h 186"/>
                <a:gd name="T34" fmla="*/ 2147483646 w 276"/>
                <a:gd name="T35" fmla="*/ 2147483646 h 186"/>
                <a:gd name="T36" fmla="*/ 2147483646 w 276"/>
                <a:gd name="T37" fmla="*/ 2147483646 h 186"/>
                <a:gd name="T38" fmla="*/ 2147483646 w 276"/>
                <a:gd name="T39" fmla="*/ 2147483646 h 186"/>
                <a:gd name="T40" fmla="*/ 2147483646 w 276"/>
                <a:gd name="T41" fmla="*/ 2147483646 h 186"/>
                <a:gd name="T42" fmla="*/ 2147483646 w 276"/>
                <a:gd name="T43" fmla="*/ 2147483646 h 186"/>
                <a:gd name="T44" fmla="*/ 2147483646 w 276"/>
                <a:gd name="T45" fmla="*/ 2147483646 h 186"/>
                <a:gd name="T46" fmla="*/ 2147483646 w 276"/>
                <a:gd name="T47" fmla="*/ 2147483646 h 186"/>
                <a:gd name="T48" fmla="*/ 2147483646 w 276"/>
                <a:gd name="T49" fmla="*/ 2147483646 h 186"/>
                <a:gd name="T50" fmla="*/ 2147483646 w 276"/>
                <a:gd name="T51" fmla="*/ 2147483646 h 186"/>
                <a:gd name="T52" fmla="*/ 2147483646 w 276"/>
                <a:gd name="T53" fmla="*/ 2147483646 h 186"/>
                <a:gd name="T54" fmla="*/ 2147483646 w 276"/>
                <a:gd name="T55" fmla="*/ 2147483646 h 186"/>
                <a:gd name="T56" fmla="*/ 2147483646 w 276"/>
                <a:gd name="T57" fmla="*/ 2147483646 h 186"/>
                <a:gd name="T58" fmla="*/ 2147483646 w 276"/>
                <a:gd name="T59" fmla="*/ 2147483646 h 1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6"/>
                <a:gd name="T91" fmla="*/ 0 h 186"/>
                <a:gd name="T92" fmla="*/ 276 w 276"/>
                <a:gd name="T93" fmla="*/ 186 h 1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6" h="186">
                  <a:moveTo>
                    <a:pt x="246" y="36"/>
                  </a:moveTo>
                  <a:lnTo>
                    <a:pt x="234" y="36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78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30" y="30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12" y="54"/>
                  </a:lnTo>
                  <a:lnTo>
                    <a:pt x="48" y="78"/>
                  </a:lnTo>
                  <a:lnTo>
                    <a:pt x="54" y="96"/>
                  </a:lnTo>
                  <a:lnTo>
                    <a:pt x="54" y="108"/>
                  </a:lnTo>
                  <a:lnTo>
                    <a:pt x="66" y="126"/>
                  </a:lnTo>
                  <a:lnTo>
                    <a:pt x="72" y="150"/>
                  </a:lnTo>
                  <a:lnTo>
                    <a:pt x="108" y="168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0" y="186"/>
                  </a:lnTo>
                  <a:lnTo>
                    <a:pt x="138" y="174"/>
                  </a:lnTo>
                  <a:lnTo>
                    <a:pt x="276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82E3AA8E-FF7B-8369-5CEF-2E9B8DA66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4167188"/>
              <a:ext cx="573088" cy="596900"/>
            </a:xfrm>
            <a:custGeom>
              <a:avLst/>
              <a:gdLst>
                <a:gd name="T0" fmla="*/ 2147483646 w 372"/>
                <a:gd name="T1" fmla="*/ 0 h 396"/>
                <a:gd name="T2" fmla="*/ 2147483646 w 372"/>
                <a:gd name="T3" fmla="*/ 2147483646 h 396"/>
                <a:gd name="T4" fmla="*/ 2147483646 w 372"/>
                <a:gd name="T5" fmla="*/ 2147483646 h 396"/>
                <a:gd name="T6" fmla="*/ 2147483646 w 372"/>
                <a:gd name="T7" fmla="*/ 2147483646 h 396"/>
                <a:gd name="T8" fmla="*/ 2147483646 w 372"/>
                <a:gd name="T9" fmla="*/ 2147483646 h 396"/>
                <a:gd name="T10" fmla="*/ 2147483646 w 372"/>
                <a:gd name="T11" fmla="*/ 2147483646 h 396"/>
                <a:gd name="T12" fmla="*/ 2147483646 w 372"/>
                <a:gd name="T13" fmla="*/ 2147483646 h 396"/>
                <a:gd name="T14" fmla="*/ 2147483646 w 372"/>
                <a:gd name="T15" fmla="*/ 2147483646 h 396"/>
                <a:gd name="T16" fmla="*/ 2147483646 w 372"/>
                <a:gd name="T17" fmla="*/ 2147483646 h 396"/>
                <a:gd name="T18" fmla="*/ 2147483646 w 372"/>
                <a:gd name="T19" fmla="*/ 2147483646 h 396"/>
                <a:gd name="T20" fmla="*/ 2147483646 w 372"/>
                <a:gd name="T21" fmla="*/ 2147483646 h 396"/>
                <a:gd name="T22" fmla="*/ 2147483646 w 372"/>
                <a:gd name="T23" fmla="*/ 2147483646 h 396"/>
                <a:gd name="T24" fmla="*/ 2147483646 w 372"/>
                <a:gd name="T25" fmla="*/ 2147483646 h 396"/>
                <a:gd name="T26" fmla="*/ 2147483646 w 372"/>
                <a:gd name="T27" fmla="*/ 2147483646 h 396"/>
                <a:gd name="T28" fmla="*/ 2147483646 w 372"/>
                <a:gd name="T29" fmla="*/ 2147483646 h 396"/>
                <a:gd name="T30" fmla="*/ 2147483646 w 372"/>
                <a:gd name="T31" fmla="*/ 2147483646 h 396"/>
                <a:gd name="T32" fmla="*/ 2147483646 w 372"/>
                <a:gd name="T33" fmla="*/ 2147483646 h 396"/>
                <a:gd name="T34" fmla="*/ 2147483646 w 372"/>
                <a:gd name="T35" fmla="*/ 2147483646 h 396"/>
                <a:gd name="T36" fmla="*/ 2147483646 w 372"/>
                <a:gd name="T37" fmla="*/ 2147483646 h 396"/>
                <a:gd name="T38" fmla="*/ 2147483646 w 372"/>
                <a:gd name="T39" fmla="*/ 2147483646 h 396"/>
                <a:gd name="T40" fmla="*/ 0 w 372"/>
                <a:gd name="T41" fmla="*/ 2147483646 h 396"/>
                <a:gd name="T42" fmla="*/ 2147483646 w 372"/>
                <a:gd name="T43" fmla="*/ 2147483646 h 396"/>
                <a:gd name="T44" fmla="*/ 2147483646 w 372"/>
                <a:gd name="T45" fmla="*/ 2147483646 h 396"/>
                <a:gd name="T46" fmla="*/ 2147483646 w 372"/>
                <a:gd name="T47" fmla="*/ 2147483646 h 396"/>
                <a:gd name="T48" fmla="*/ 2147483646 w 372"/>
                <a:gd name="T49" fmla="*/ 2147483646 h 396"/>
                <a:gd name="T50" fmla="*/ 2147483646 w 372"/>
                <a:gd name="T51" fmla="*/ 2147483646 h 396"/>
                <a:gd name="T52" fmla="*/ 2147483646 w 372"/>
                <a:gd name="T53" fmla="*/ 2147483646 h 396"/>
                <a:gd name="T54" fmla="*/ 2147483646 w 372"/>
                <a:gd name="T55" fmla="*/ 2147483646 h 396"/>
                <a:gd name="T56" fmla="*/ 2147483646 w 372"/>
                <a:gd name="T57" fmla="*/ 2147483646 h 396"/>
                <a:gd name="T58" fmla="*/ 2147483646 w 372"/>
                <a:gd name="T59" fmla="*/ 2147483646 h 396"/>
                <a:gd name="T60" fmla="*/ 2147483646 w 372"/>
                <a:gd name="T61" fmla="*/ 2147483646 h 396"/>
                <a:gd name="T62" fmla="*/ 2147483646 w 372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96"/>
                <a:gd name="T98" fmla="*/ 372 w 372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96">
                  <a:moveTo>
                    <a:pt x="198" y="0"/>
                  </a:moveTo>
                  <a:lnTo>
                    <a:pt x="372" y="180"/>
                  </a:lnTo>
                  <a:lnTo>
                    <a:pt x="174" y="288"/>
                  </a:lnTo>
                  <a:lnTo>
                    <a:pt x="174" y="306"/>
                  </a:lnTo>
                  <a:lnTo>
                    <a:pt x="90" y="396"/>
                  </a:lnTo>
                  <a:lnTo>
                    <a:pt x="78" y="390"/>
                  </a:lnTo>
                  <a:lnTo>
                    <a:pt x="78" y="384"/>
                  </a:lnTo>
                  <a:lnTo>
                    <a:pt x="36" y="384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2"/>
                  </a:lnTo>
                  <a:lnTo>
                    <a:pt x="12" y="336"/>
                  </a:lnTo>
                  <a:lnTo>
                    <a:pt x="24" y="330"/>
                  </a:lnTo>
                  <a:lnTo>
                    <a:pt x="24" y="312"/>
                  </a:lnTo>
                  <a:lnTo>
                    <a:pt x="30" y="300"/>
                  </a:lnTo>
                  <a:lnTo>
                    <a:pt x="24" y="294"/>
                  </a:lnTo>
                  <a:lnTo>
                    <a:pt x="18" y="294"/>
                  </a:lnTo>
                  <a:lnTo>
                    <a:pt x="12" y="288"/>
                  </a:lnTo>
                  <a:lnTo>
                    <a:pt x="6" y="276"/>
                  </a:lnTo>
                  <a:lnTo>
                    <a:pt x="6" y="258"/>
                  </a:lnTo>
                  <a:lnTo>
                    <a:pt x="0" y="246"/>
                  </a:lnTo>
                  <a:lnTo>
                    <a:pt x="90" y="162"/>
                  </a:lnTo>
                  <a:lnTo>
                    <a:pt x="108" y="150"/>
                  </a:lnTo>
                  <a:lnTo>
                    <a:pt x="138" y="132"/>
                  </a:lnTo>
                  <a:lnTo>
                    <a:pt x="156" y="132"/>
                  </a:lnTo>
                  <a:lnTo>
                    <a:pt x="174" y="126"/>
                  </a:lnTo>
                  <a:lnTo>
                    <a:pt x="186" y="132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92" y="12"/>
                  </a:lnTo>
                  <a:lnTo>
                    <a:pt x="19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A9200382-72B6-F7CC-A776-453635FAB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4252913"/>
              <a:ext cx="566738" cy="471487"/>
            </a:xfrm>
            <a:custGeom>
              <a:avLst/>
              <a:gdLst>
                <a:gd name="T0" fmla="*/ 0 w 368"/>
                <a:gd name="T1" fmla="*/ 2147483646 h 315"/>
                <a:gd name="T2" fmla="*/ 2147483646 w 368"/>
                <a:gd name="T3" fmla="*/ 2147483646 h 315"/>
                <a:gd name="T4" fmla="*/ 2147483646 w 368"/>
                <a:gd name="T5" fmla="*/ 2147483646 h 315"/>
                <a:gd name="T6" fmla="*/ 2147483646 w 368"/>
                <a:gd name="T7" fmla="*/ 2147483646 h 315"/>
                <a:gd name="T8" fmla="*/ 2147483646 w 368"/>
                <a:gd name="T9" fmla="*/ 2147483646 h 315"/>
                <a:gd name="T10" fmla="*/ 2147483646 w 368"/>
                <a:gd name="T11" fmla="*/ 2147483646 h 315"/>
                <a:gd name="T12" fmla="*/ 2147483646 w 368"/>
                <a:gd name="T13" fmla="*/ 2147483646 h 315"/>
                <a:gd name="T14" fmla="*/ 2147483646 w 368"/>
                <a:gd name="T15" fmla="*/ 2147483646 h 315"/>
                <a:gd name="T16" fmla="*/ 2147483646 w 368"/>
                <a:gd name="T17" fmla="*/ 2147483646 h 315"/>
                <a:gd name="T18" fmla="*/ 2147483646 w 368"/>
                <a:gd name="T19" fmla="*/ 2147483646 h 315"/>
                <a:gd name="T20" fmla="*/ 2147483646 w 368"/>
                <a:gd name="T21" fmla="*/ 2147483646 h 315"/>
                <a:gd name="T22" fmla="*/ 2147483646 w 368"/>
                <a:gd name="T23" fmla="*/ 2147483646 h 315"/>
                <a:gd name="T24" fmla="*/ 2147483646 w 368"/>
                <a:gd name="T25" fmla="*/ 2147483646 h 315"/>
                <a:gd name="T26" fmla="*/ 2147483646 w 368"/>
                <a:gd name="T27" fmla="*/ 2147483646 h 315"/>
                <a:gd name="T28" fmla="*/ 2147483646 w 368"/>
                <a:gd name="T29" fmla="*/ 2147483646 h 315"/>
                <a:gd name="T30" fmla="*/ 2147483646 w 368"/>
                <a:gd name="T31" fmla="*/ 2147483646 h 315"/>
                <a:gd name="T32" fmla="*/ 2147483646 w 368"/>
                <a:gd name="T33" fmla="*/ 2147483646 h 315"/>
                <a:gd name="T34" fmla="*/ 2147483646 w 368"/>
                <a:gd name="T35" fmla="*/ 2147483646 h 315"/>
                <a:gd name="T36" fmla="*/ 2147483646 w 368"/>
                <a:gd name="T37" fmla="*/ 2147483646 h 315"/>
                <a:gd name="T38" fmla="*/ 2147483646 w 368"/>
                <a:gd name="T39" fmla="*/ 2147483646 h 315"/>
                <a:gd name="T40" fmla="*/ 2147483646 w 368"/>
                <a:gd name="T41" fmla="*/ 2147483646 h 315"/>
                <a:gd name="T42" fmla="*/ 2147483646 w 368"/>
                <a:gd name="T43" fmla="*/ 0 h 315"/>
                <a:gd name="T44" fmla="*/ 2147483646 w 368"/>
                <a:gd name="T45" fmla="*/ 2147483646 h 315"/>
                <a:gd name="T46" fmla="*/ 2147483646 w 368"/>
                <a:gd name="T47" fmla="*/ 2147483646 h 315"/>
                <a:gd name="T48" fmla="*/ 2147483646 w 368"/>
                <a:gd name="T49" fmla="*/ 2147483646 h 315"/>
                <a:gd name="T50" fmla="*/ 2147483646 w 368"/>
                <a:gd name="T51" fmla="*/ 2147483646 h 315"/>
                <a:gd name="T52" fmla="*/ 2147483646 w 368"/>
                <a:gd name="T53" fmla="*/ 2147483646 h 315"/>
                <a:gd name="T54" fmla="*/ 2147483646 w 368"/>
                <a:gd name="T55" fmla="*/ 2147483646 h 315"/>
                <a:gd name="T56" fmla="*/ 2147483646 w 368"/>
                <a:gd name="T57" fmla="*/ 2147483646 h 315"/>
                <a:gd name="T58" fmla="*/ 2147483646 w 368"/>
                <a:gd name="T59" fmla="*/ 2147483646 h 315"/>
                <a:gd name="T60" fmla="*/ 2147483646 w 368"/>
                <a:gd name="T61" fmla="*/ 2147483646 h 315"/>
                <a:gd name="T62" fmla="*/ 2147483646 w 368"/>
                <a:gd name="T63" fmla="*/ 2147483646 h 315"/>
                <a:gd name="T64" fmla="*/ 2147483646 w 368"/>
                <a:gd name="T65" fmla="*/ 2147483646 h 315"/>
                <a:gd name="T66" fmla="*/ 2147483646 w 368"/>
                <a:gd name="T67" fmla="*/ 2147483646 h 315"/>
                <a:gd name="T68" fmla="*/ 2147483646 w 368"/>
                <a:gd name="T69" fmla="*/ 2147483646 h 315"/>
                <a:gd name="T70" fmla="*/ 2147483646 w 368"/>
                <a:gd name="T71" fmla="*/ 2147483646 h 315"/>
                <a:gd name="T72" fmla="*/ 2147483646 w 368"/>
                <a:gd name="T73" fmla="*/ 2147483646 h 315"/>
                <a:gd name="T74" fmla="*/ 2147483646 w 368"/>
                <a:gd name="T75" fmla="*/ 2147483646 h 315"/>
                <a:gd name="T76" fmla="*/ 2147483646 w 368"/>
                <a:gd name="T77" fmla="*/ 2147483646 h 315"/>
                <a:gd name="T78" fmla="*/ 2147483646 w 368"/>
                <a:gd name="T79" fmla="*/ 2147483646 h 315"/>
                <a:gd name="T80" fmla="*/ 2147483646 w 368"/>
                <a:gd name="T81" fmla="*/ 2147483646 h 315"/>
                <a:gd name="T82" fmla="*/ 2147483646 w 368"/>
                <a:gd name="T83" fmla="*/ 2147483646 h 315"/>
                <a:gd name="T84" fmla="*/ 2147483646 w 368"/>
                <a:gd name="T85" fmla="*/ 2147483646 h 315"/>
                <a:gd name="T86" fmla="*/ 2147483646 w 368"/>
                <a:gd name="T87" fmla="*/ 2147483646 h 315"/>
                <a:gd name="T88" fmla="*/ 2147483646 w 368"/>
                <a:gd name="T89" fmla="*/ 2147483646 h 315"/>
                <a:gd name="T90" fmla="*/ 2147483646 w 368"/>
                <a:gd name="T91" fmla="*/ 2147483646 h 315"/>
                <a:gd name="T92" fmla="*/ 0 w 368"/>
                <a:gd name="T93" fmla="*/ 2147483646 h 315"/>
                <a:gd name="T94" fmla="*/ 0 w 368"/>
                <a:gd name="T95" fmla="*/ 2147483646 h 3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8"/>
                <a:gd name="T145" fmla="*/ 0 h 315"/>
                <a:gd name="T146" fmla="*/ 368 w 368"/>
                <a:gd name="T147" fmla="*/ 315 h 3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8" h="315">
                  <a:moveTo>
                    <a:pt x="0" y="126"/>
                  </a:moveTo>
                  <a:lnTo>
                    <a:pt x="18" y="114"/>
                  </a:lnTo>
                  <a:lnTo>
                    <a:pt x="18" y="108"/>
                  </a:lnTo>
                  <a:lnTo>
                    <a:pt x="6" y="90"/>
                  </a:lnTo>
                  <a:lnTo>
                    <a:pt x="12" y="84"/>
                  </a:lnTo>
                  <a:lnTo>
                    <a:pt x="36" y="84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50" y="66"/>
                  </a:lnTo>
                  <a:lnTo>
                    <a:pt x="174" y="60"/>
                  </a:lnTo>
                  <a:lnTo>
                    <a:pt x="192" y="66"/>
                  </a:lnTo>
                  <a:lnTo>
                    <a:pt x="210" y="60"/>
                  </a:lnTo>
                  <a:lnTo>
                    <a:pt x="222" y="48"/>
                  </a:lnTo>
                  <a:lnTo>
                    <a:pt x="228" y="48"/>
                  </a:lnTo>
                  <a:lnTo>
                    <a:pt x="246" y="42"/>
                  </a:lnTo>
                  <a:lnTo>
                    <a:pt x="258" y="18"/>
                  </a:lnTo>
                  <a:lnTo>
                    <a:pt x="282" y="6"/>
                  </a:lnTo>
                  <a:lnTo>
                    <a:pt x="288" y="0"/>
                  </a:lnTo>
                  <a:lnTo>
                    <a:pt x="348" y="30"/>
                  </a:lnTo>
                  <a:lnTo>
                    <a:pt x="354" y="42"/>
                  </a:lnTo>
                  <a:lnTo>
                    <a:pt x="368" y="59"/>
                  </a:lnTo>
                  <a:lnTo>
                    <a:pt x="342" y="78"/>
                  </a:lnTo>
                  <a:lnTo>
                    <a:pt x="341" y="89"/>
                  </a:lnTo>
                  <a:lnTo>
                    <a:pt x="318" y="102"/>
                  </a:lnTo>
                  <a:lnTo>
                    <a:pt x="308" y="131"/>
                  </a:lnTo>
                  <a:lnTo>
                    <a:pt x="270" y="156"/>
                  </a:lnTo>
                  <a:lnTo>
                    <a:pt x="276" y="180"/>
                  </a:lnTo>
                  <a:lnTo>
                    <a:pt x="264" y="180"/>
                  </a:lnTo>
                  <a:lnTo>
                    <a:pt x="264" y="192"/>
                  </a:lnTo>
                  <a:lnTo>
                    <a:pt x="255" y="197"/>
                  </a:lnTo>
                  <a:lnTo>
                    <a:pt x="251" y="218"/>
                  </a:lnTo>
                  <a:lnTo>
                    <a:pt x="216" y="216"/>
                  </a:lnTo>
                  <a:lnTo>
                    <a:pt x="159" y="281"/>
                  </a:lnTo>
                  <a:lnTo>
                    <a:pt x="122" y="315"/>
                  </a:lnTo>
                  <a:lnTo>
                    <a:pt x="102" y="300"/>
                  </a:lnTo>
                  <a:lnTo>
                    <a:pt x="78" y="294"/>
                  </a:lnTo>
                  <a:lnTo>
                    <a:pt x="66" y="281"/>
                  </a:lnTo>
                  <a:lnTo>
                    <a:pt x="63" y="263"/>
                  </a:lnTo>
                  <a:lnTo>
                    <a:pt x="60" y="252"/>
                  </a:lnTo>
                  <a:lnTo>
                    <a:pt x="33" y="230"/>
                  </a:lnTo>
                  <a:lnTo>
                    <a:pt x="30" y="192"/>
                  </a:lnTo>
                  <a:lnTo>
                    <a:pt x="12" y="162"/>
                  </a:lnTo>
                  <a:lnTo>
                    <a:pt x="0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CF691DBE-EFB7-55D3-A8BD-EC06C468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440238"/>
              <a:ext cx="644525" cy="582612"/>
            </a:xfrm>
            <a:custGeom>
              <a:avLst/>
              <a:gdLst>
                <a:gd name="T0" fmla="*/ 2147483646 w 416"/>
                <a:gd name="T1" fmla="*/ 2147483646 h 390"/>
                <a:gd name="T2" fmla="*/ 2147483646 w 416"/>
                <a:gd name="T3" fmla="*/ 0 h 390"/>
                <a:gd name="T4" fmla="*/ 2147483646 w 416"/>
                <a:gd name="T5" fmla="*/ 2147483646 h 390"/>
                <a:gd name="T6" fmla="*/ 2147483646 w 416"/>
                <a:gd name="T7" fmla="*/ 2147483646 h 390"/>
                <a:gd name="T8" fmla="*/ 2147483646 w 416"/>
                <a:gd name="T9" fmla="*/ 2147483646 h 390"/>
                <a:gd name="T10" fmla="*/ 2147483646 w 416"/>
                <a:gd name="T11" fmla="*/ 2147483646 h 390"/>
                <a:gd name="T12" fmla="*/ 2147483646 w 416"/>
                <a:gd name="T13" fmla="*/ 2147483646 h 390"/>
                <a:gd name="T14" fmla="*/ 2147483646 w 416"/>
                <a:gd name="T15" fmla="*/ 2147483646 h 390"/>
                <a:gd name="T16" fmla="*/ 2147483646 w 416"/>
                <a:gd name="T17" fmla="*/ 2147483646 h 390"/>
                <a:gd name="T18" fmla="*/ 2147483646 w 416"/>
                <a:gd name="T19" fmla="*/ 2147483646 h 390"/>
                <a:gd name="T20" fmla="*/ 2147483646 w 416"/>
                <a:gd name="T21" fmla="*/ 2147483646 h 390"/>
                <a:gd name="T22" fmla="*/ 2147483646 w 416"/>
                <a:gd name="T23" fmla="*/ 2147483646 h 390"/>
                <a:gd name="T24" fmla="*/ 2147483646 w 416"/>
                <a:gd name="T25" fmla="*/ 2147483646 h 390"/>
                <a:gd name="T26" fmla="*/ 2147483646 w 416"/>
                <a:gd name="T27" fmla="*/ 2147483646 h 390"/>
                <a:gd name="T28" fmla="*/ 2147483646 w 416"/>
                <a:gd name="T29" fmla="*/ 2147483646 h 390"/>
                <a:gd name="T30" fmla="*/ 2147483646 w 416"/>
                <a:gd name="T31" fmla="*/ 2147483646 h 390"/>
                <a:gd name="T32" fmla="*/ 2147483646 w 416"/>
                <a:gd name="T33" fmla="*/ 2147483646 h 390"/>
                <a:gd name="T34" fmla="*/ 2147483646 w 416"/>
                <a:gd name="T35" fmla="*/ 2147483646 h 390"/>
                <a:gd name="T36" fmla="*/ 2147483646 w 416"/>
                <a:gd name="T37" fmla="*/ 2147483646 h 390"/>
                <a:gd name="T38" fmla="*/ 2147483646 w 416"/>
                <a:gd name="T39" fmla="*/ 2147483646 h 390"/>
                <a:gd name="T40" fmla="*/ 2147483646 w 416"/>
                <a:gd name="T41" fmla="*/ 2147483646 h 390"/>
                <a:gd name="T42" fmla="*/ 2147483646 w 416"/>
                <a:gd name="T43" fmla="*/ 2147483646 h 390"/>
                <a:gd name="T44" fmla="*/ 2147483646 w 416"/>
                <a:gd name="T45" fmla="*/ 2147483646 h 390"/>
                <a:gd name="T46" fmla="*/ 0 w 416"/>
                <a:gd name="T47" fmla="*/ 2147483646 h 390"/>
                <a:gd name="T48" fmla="*/ 0 w 416"/>
                <a:gd name="T49" fmla="*/ 2147483646 h 390"/>
                <a:gd name="T50" fmla="*/ 2147483646 w 416"/>
                <a:gd name="T51" fmla="*/ 2147483646 h 390"/>
                <a:gd name="T52" fmla="*/ 2147483646 w 416"/>
                <a:gd name="T53" fmla="*/ 2147483646 h 390"/>
                <a:gd name="T54" fmla="*/ 2147483646 w 416"/>
                <a:gd name="T55" fmla="*/ 2147483646 h 390"/>
                <a:gd name="T56" fmla="*/ 2147483646 w 416"/>
                <a:gd name="T57" fmla="*/ 2147483646 h 390"/>
                <a:gd name="T58" fmla="*/ 2147483646 w 416"/>
                <a:gd name="T59" fmla="*/ 2147483646 h 390"/>
                <a:gd name="T60" fmla="*/ 2147483646 w 416"/>
                <a:gd name="T61" fmla="*/ 2147483646 h 390"/>
                <a:gd name="T62" fmla="*/ 2147483646 w 416"/>
                <a:gd name="T63" fmla="*/ 2147483646 h 390"/>
                <a:gd name="T64" fmla="*/ 2147483646 w 416"/>
                <a:gd name="T65" fmla="*/ 2147483646 h 390"/>
                <a:gd name="T66" fmla="*/ 2147483646 w 416"/>
                <a:gd name="T67" fmla="*/ 2147483646 h 3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6"/>
                <a:gd name="T103" fmla="*/ 0 h 390"/>
                <a:gd name="T104" fmla="*/ 416 w 416"/>
                <a:gd name="T105" fmla="*/ 390 h 3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6" h="390">
                  <a:moveTo>
                    <a:pt x="90" y="102"/>
                  </a:moveTo>
                  <a:lnTo>
                    <a:pt x="294" y="0"/>
                  </a:lnTo>
                  <a:lnTo>
                    <a:pt x="330" y="72"/>
                  </a:lnTo>
                  <a:lnTo>
                    <a:pt x="330" y="102"/>
                  </a:lnTo>
                  <a:lnTo>
                    <a:pt x="360" y="126"/>
                  </a:lnTo>
                  <a:lnTo>
                    <a:pt x="366" y="156"/>
                  </a:lnTo>
                  <a:lnTo>
                    <a:pt x="378" y="168"/>
                  </a:lnTo>
                  <a:lnTo>
                    <a:pt x="402" y="174"/>
                  </a:lnTo>
                  <a:lnTo>
                    <a:pt x="416" y="191"/>
                  </a:lnTo>
                  <a:lnTo>
                    <a:pt x="396" y="198"/>
                  </a:lnTo>
                  <a:lnTo>
                    <a:pt x="360" y="198"/>
                  </a:lnTo>
                  <a:lnTo>
                    <a:pt x="324" y="204"/>
                  </a:lnTo>
                  <a:lnTo>
                    <a:pt x="312" y="216"/>
                  </a:lnTo>
                  <a:lnTo>
                    <a:pt x="270" y="234"/>
                  </a:lnTo>
                  <a:lnTo>
                    <a:pt x="246" y="258"/>
                  </a:lnTo>
                  <a:lnTo>
                    <a:pt x="126" y="390"/>
                  </a:lnTo>
                  <a:lnTo>
                    <a:pt x="102" y="384"/>
                  </a:lnTo>
                  <a:lnTo>
                    <a:pt x="84" y="372"/>
                  </a:lnTo>
                  <a:lnTo>
                    <a:pt x="48" y="354"/>
                  </a:lnTo>
                  <a:lnTo>
                    <a:pt x="42" y="348"/>
                  </a:lnTo>
                  <a:lnTo>
                    <a:pt x="30" y="318"/>
                  </a:lnTo>
                  <a:lnTo>
                    <a:pt x="12" y="312"/>
                  </a:lnTo>
                  <a:lnTo>
                    <a:pt x="6" y="282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12" y="258"/>
                  </a:lnTo>
                  <a:lnTo>
                    <a:pt x="18" y="252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22"/>
                  </a:lnTo>
                  <a:lnTo>
                    <a:pt x="12" y="216"/>
                  </a:lnTo>
                  <a:lnTo>
                    <a:pt x="96" y="126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88EDE9D4-3D3B-E35C-7F84-AB279F278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4540250"/>
              <a:ext cx="519113" cy="376238"/>
            </a:xfrm>
            <a:custGeom>
              <a:avLst/>
              <a:gdLst>
                <a:gd name="T0" fmla="*/ 2147483646 w 336"/>
                <a:gd name="T1" fmla="*/ 0 h 252"/>
                <a:gd name="T2" fmla="*/ 2147483646 w 336"/>
                <a:gd name="T3" fmla="*/ 2147483646 h 252"/>
                <a:gd name="T4" fmla="*/ 2147483646 w 336"/>
                <a:gd name="T5" fmla="*/ 2147483646 h 252"/>
                <a:gd name="T6" fmla="*/ 2147483646 w 336"/>
                <a:gd name="T7" fmla="*/ 0 h 252"/>
                <a:gd name="T8" fmla="*/ 2147483646 w 336"/>
                <a:gd name="T9" fmla="*/ 2147483646 h 252"/>
                <a:gd name="T10" fmla="*/ 0 w 336"/>
                <a:gd name="T11" fmla="*/ 2147483646 h 252"/>
                <a:gd name="T12" fmla="*/ 2147483646 w 336"/>
                <a:gd name="T13" fmla="*/ 2147483646 h 252"/>
                <a:gd name="T14" fmla="*/ 2147483646 w 336"/>
                <a:gd name="T15" fmla="*/ 2147483646 h 252"/>
                <a:gd name="T16" fmla="*/ 2147483646 w 336"/>
                <a:gd name="T17" fmla="*/ 2147483646 h 252"/>
                <a:gd name="T18" fmla="*/ 2147483646 w 336"/>
                <a:gd name="T19" fmla="*/ 2147483646 h 252"/>
                <a:gd name="T20" fmla="*/ 2147483646 w 336"/>
                <a:gd name="T21" fmla="*/ 2147483646 h 252"/>
                <a:gd name="T22" fmla="*/ 2147483646 w 336"/>
                <a:gd name="T23" fmla="*/ 2147483646 h 252"/>
                <a:gd name="T24" fmla="*/ 2147483646 w 336"/>
                <a:gd name="T25" fmla="*/ 2147483646 h 252"/>
                <a:gd name="T26" fmla="*/ 2147483646 w 336"/>
                <a:gd name="T27" fmla="*/ 2147483646 h 252"/>
                <a:gd name="T28" fmla="*/ 2147483646 w 336"/>
                <a:gd name="T29" fmla="*/ 2147483646 h 252"/>
                <a:gd name="T30" fmla="*/ 2147483646 w 336"/>
                <a:gd name="T31" fmla="*/ 2147483646 h 252"/>
                <a:gd name="T32" fmla="*/ 2147483646 w 336"/>
                <a:gd name="T33" fmla="*/ 2147483646 h 252"/>
                <a:gd name="T34" fmla="*/ 2147483646 w 336"/>
                <a:gd name="T35" fmla="*/ 2147483646 h 252"/>
                <a:gd name="T36" fmla="*/ 2147483646 w 336"/>
                <a:gd name="T37" fmla="*/ 2147483646 h 252"/>
                <a:gd name="T38" fmla="*/ 2147483646 w 336"/>
                <a:gd name="T39" fmla="*/ 2147483646 h 252"/>
                <a:gd name="T40" fmla="*/ 2147483646 w 336"/>
                <a:gd name="T41" fmla="*/ 2147483646 h 252"/>
                <a:gd name="T42" fmla="*/ 2147483646 w 336"/>
                <a:gd name="T43" fmla="*/ 2147483646 h 252"/>
                <a:gd name="T44" fmla="*/ 2147483646 w 336"/>
                <a:gd name="T45" fmla="*/ 2147483646 h 252"/>
                <a:gd name="T46" fmla="*/ 2147483646 w 336"/>
                <a:gd name="T47" fmla="*/ 2147483646 h 252"/>
                <a:gd name="T48" fmla="*/ 2147483646 w 336"/>
                <a:gd name="T49" fmla="*/ 2147483646 h 252"/>
                <a:gd name="T50" fmla="*/ 2147483646 w 336"/>
                <a:gd name="T51" fmla="*/ 2147483646 h 252"/>
                <a:gd name="T52" fmla="*/ 2147483646 w 336"/>
                <a:gd name="T53" fmla="*/ 2147483646 h 252"/>
                <a:gd name="T54" fmla="*/ 2147483646 w 336"/>
                <a:gd name="T55" fmla="*/ 2147483646 h 252"/>
                <a:gd name="T56" fmla="*/ 2147483646 w 336"/>
                <a:gd name="T57" fmla="*/ 2147483646 h 252"/>
                <a:gd name="T58" fmla="*/ 2147483646 w 336"/>
                <a:gd name="T59" fmla="*/ 2147483646 h 252"/>
                <a:gd name="T60" fmla="*/ 2147483646 w 336"/>
                <a:gd name="T61" fmla="*/ 2147483646 h 252"/>
                <a:gd name="T62" fmla="*/ 2147483646 w 336"/>
                <a:gd name="T63" fmla="*/ 2147483646 h 252"/>
                <a:gd name="T64" fmla="*/ 2147483646 w 336"/>
                <a:gd name="T65" fmla="*/ 2147483646 h 252"/>
                <a:gd name="T66" fmla="*/ 2147483646 w 336"/>
                <a:gd name="T67" fmla="*/ 2147483646 h 252"/>
                <a:gd name="T68" fmla="*/ 2147483646 w 336"/>
                <a:gd name="T69" fmla="*/ 2147483646 h 252"/>
                <a:gd name="T70" fmla="*/ 2147483646 w 336"/>
                <a:gd name="T71" fmla="*/ 2147483646 h 252"/>
                <a:gd name="T72" fmla="*/ 2147483646 w 336"/>
                <a:gd name="T73" fmla="*/ 0 h 2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52"/>
                <a:gd name="T113" fmla="*/ 336 w 336"/>
                <a:gd name="T114" fmla="*/ 252 h 2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52">
                  <a:moveTo>
                    <a:pt x="240" y="0"/>
                  </a:moveTo>
                  <a:lnTo>
                    <a:pt x="108" y="0"/>
                  </a:lnTo>
                  <a:lnTo>
                    <a:pt x="96" y="12"/>
                  </a:lnTo>
                  <a:lnTo>
                    <a:pt x="84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6" y="12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24" y="96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20"/>
                  </a:lnTo>
                  <a:lnTo>
                    <a:pt x="60" y="126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8" y="150"/>
                  </a:lnTo>
                  <a:lnTo>
                    <a:pt x="114" y="162"/>
                  </a:lnTo>
                  <a:lnTo>
                    <a:pt x="126" y="168"/>
                  </a:lnTo>
                  <a:lnTo>
                    <a:pt x="126" y="180"/>
                  </a:lnTo>
                  <a:lnTo>
                    <a:pt x="138" y="186"/>
                  </a:lnTo>
                  <a:lnTo>
                    <a:pt x="144" y="192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74" y="228"/>
                  </a:lnTo>
                  <a:lnTo>
                    <a:pt x="180" y="222"/>
                  </a:lnTo>
                  <a:lnTo>
                    <a:pt x="186" y="234"/>
                  </a:lnTo>
                  <a:lnTo>
                    <a:pt x="198" y="246"/>
                  </a:lnTo>
                  <a:lnTo>
                    <a:pt x="210" y="252"/>
                  </a:lnTo>
                  <a:lnTo>
                    <a:pt x="216" y="252"/>
                  </a:lnTo>
                  <a:lnTo>
                    <a:pt x="228" y="246"/>
                  </a:lnTo>
                  <a:lnTo>
                    <a:pt x="234" y="246"/>
                  </a:lnTo>
                  <a:lnTo>
                    <a:pt x="234" y="234"/>
                  </a:lnTo>
                  <a:lnTo>
                    <a:pt x="240" y="228"/>
                  </a:lnTo>
                  <a:lnTo>
                    <a:pt x="240" y="222"/>
                  </a:lnTo>
                  <a:lnTo>
                    <a:pt x="246" y="222"/>
                  </a:lnTo>
                  <a:lnTo>
                    <a:pt x="252" y="216"/>
                  </a:lnTo>
                  <a:lnTo>
                    <a:pt x="258" y="216"/>
                  </a:lnTo>
                  <a:lnTo>
                    <a:pt x="258" y="222"/>
                  </a:lnTo>
                  <a:lnTo>
                    <a:pt x="264" y="228"/>
                  </a:lnTo>
                  <a:lnTo>
                    <a:pt x="324" y="228"/>
                  </a:lnTo>
                  <a:lnTo>
                    <a:pt x="318" y="216"/>
                  </a:lnTo>
                  <a:lnTo>
                    <a:pt x="318" y="204"/>
                  </a:lnTo>
                  <a:lnTo>
                    <a:pt x="324" y="192"/>
                  </a:lnTo>
                  <a:lnTo>
                    <a:pt x="336" y="186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62"/>
                  </a:lnTo>
                  <a:lnTo>
                    <a:pt x="330" y="156"/>
                  </a:lnTo>
                  <a:lnTo>
                    <a:pt x="324" y="144"/>
                  </a:lnTo>
                  <a:lnTo>
                    <a:pt x="318" y="138"/>
                  </a:lnTo>
                  <a:lnTo>
                    <a:pt x="276" y="138"/>
                  </a:lnTo>
                  <a:lnTo>
                    <a:pt x="276" y="144"/>
                  </a:lnTo>
                  <a:lnTo>
                    <a:pt x="270" y="144"/>
                  </a:lnTo>
                  <a:lnTo>
                    <a:pt x="264" y="138"/>
                  </a:lnTo>
                  <a:lnTo>
                    <a:pt x="264" y="126"/>
                  </a:lnTo>
                  <a:lnTo>
                    <a:pt x="258" y="114"/>
                  </a:lnTo>
                  <a:lnTo>
                    <a:pt x="252" y="96"/>
                  </a:lnTo>
                  <a:lnTo>
                    <a:pt x="258" y="90"/>
                  </a:lnTo>
                  <a:lnTo>
                    <a:pt x="270" y="84"/>
                  </a:lnTo>
                  <a:lnTo>
                    <a:pt x="264" y="72"/>
                  </a:lnTo>
                  <a:lnTo>
                    <a:pt x="264" y="66"/>
                  </a:lnTo>
                  <a:lnTo>
                    <a:pt x="270" y="54"/>
                  </a:lnTo>
                  <a:lnTo>
                    <a:pt x="258" y="48"/>
                  </a:lnTo>
                  <a:lnTo>
                    <a:pt x="246" y="36"/>
                  </a:lnTo>
                  <a:lnTo>
                    <a:pt x="246" y="6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049AFD4A-EA05-39FB-3501-3DF36B806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4665663"/>
              <a:ext cx="369887" cy="269875"/>
            </a:xfrm>
            <a:custGeom>
              <a:avLst/>
              <a:gdLst>
                <a:gd name="T0" fmla="*/ 2147483646 w 240"/>
                <a:gd name="T1" fmla="*/ 2147483646 h 180"/>
                <a:gd name="T2" fmla="*/ 2147483646 w 240"/>
                <a:gd name="T3" fmla="*/ 2147483646 h 180"/>
                <a:gd name="T4" fmla="*/ 2147483646 w 240"/>
                <a:gd name="T5" fmla="*/ 2147483646 h 180"/>
                <a:gd name="T6" fmla="*/ 2147483646 w 240"/>
                <a:gd name="T7" fmla="*/ 2147483646 h 180"/>
                <a:gd name="T8" fmla="*/ 2147483646 w 240"/>
                <a:gd name="T9" fmla="*/ 2147483646 h 180"/>
                <a:gd name="T10" fmla="*/ 0 w 240"/>
                <a:gd name="T11" fmla="*/ 2147483646 h 180"/>
                <a:gd name="T12" fmla="*/ 0 w 240"/>
                <a:gd name="T13" fmla="*/ 2147483646 h 180"/>
                <a:gd name="T14" fmla="*/ 2147483646 w 240"/>
                <a:gd name="T15" fmla="*/ 2147483646 h 180"/>
                <a:gd name="T16" fmla="*/ 2147483646 w 240"/>
                <a:gd name="T17" fmla="*/ 2147483646 h 180"/>
                <a:gd name="T18" fmla="*/ 2147483646 w 240"/>
                <a:gd name="T19" fmla="*/ 2147483646 h 180"/>
                <a:gd name="T20" fmla="*/ 2147483646 w 240"/>
                <a:gd name="T21" fmla="*/ 2147483646 h 180"/>
                <a:gd name="T22" fmla="*/ 2147483646 w 240"/>
                <a:gd name="T23" fmla="*/ 2147483646 h 180"/>
                <a:gd name="T24" fmla="*/ 2147483646 w 240"/>
                <a:gd name="T25" fmla="*/ 2147483646 h 180"/>
                <a:gd name="T26" fmla="*/ 2147483646 w 240"/>
                <a:gd name="T27" fmla="*/ 2147483646 h 180"/>
                <a:gd name="T28" fmla="*/ 2147483646 w 240"/>
                <a:gd name="T29" fmla="*/ 2147483646 h 180"/>
                <a:gd name="T30" fmla="*/ 2147483646 w 240"/>
                <a:gd name="T31" fmla="*/ 2147483646 h 180"/>
                <a:gd name="T32" fmla="*/ 2147483646 w 240"/>
                <a:gd name="T33" fmla="*/ 2147483646 h 180"/>
                <a:gd name="T34" fmla="*/ 2147483646 w 240"/>
                <a:gd name="T35" fmla="*/ 2147483646 h 180"/>
                <a:gd name="T36" fmla="*/ 2147483646 w 240"/>
                <a:gd name="T37" fmla="*/ 2147483646 h 180"/>
                <a:gd name="T38" fmla="*/ 2147483646 w 240"/>
                <a:gd name="T39" fmla="*/ 2147483646 h 180"/>
                <a:gd name="T40" fmla="*/ 2147483646 w 240"/>
                <a:gd name="T41" fmla="*/ 2147483646 h 180"/>
                <a:gd name="T42" fmla="*/ 2147483646 w 240"/>
                <a:gd name="T43" fmla="*/ 2147483646 h 180"/>
                <a:gd name="T44" fmla="*/ 2147483646 w 240"/>
                <a:gd name="T45" fmla="*/ 2147483646 h 180"/>
                <a:gd name="T46" fmla="*/ 2147483646 w 240"/>
                <a:gd name="T47" fmla="*/ 2147483646 h 180"/>
                <a:gd name="T48" fmla="*/ 2147483646 w 240"/>
                <a:gd name="T49" fmla="*/ 2147483646 h 180"/>
                <a:gd name="T50" fmla="*/ 2147483646 w 240"/>
                <a:gd name="T51" fmla="*/ 2147483646 h 180"/>
                <a:gd name="T52" fmla="*/ 2147483646 w 240"/>
                <a:gd name="T53" fmla="*/ 2147483646 h 180"/>
                <a:gd name="T54" fmla="*/ 2147483646 w 240"/>
                <a:gd name="T55" fmla="*/ 2147483646 h 180"/>
                <a:gd name="T56" fmla="*/ 2147483646 w 240"/>
                <a:gd name="T57" fmla="*/ 2147483646 h 180"/>
                <a:gd name="T58" fmla="*/ 2147483646 w 240"/>
                <a:gd name="T59" fmla="*/ 2147483646 h 180"/>
                <a:gd name="T60" fmla="*/ 2147483646 w 240"/>
                <a:gd name="T61" fmla="*/ 2147483646 h 180"/>
                <a:gd name="T62" fmla="*/ 2147483646 w 240"/>
                <a:gd name="T63" fmla="*/ 2147483646 h 180"/>
                <a:gd name="T64" fmla="*/ 2147483646 w 240"/>
                <a:gd name="T65" fmla="*/ 2147483646 h 180"/>
                <a:gd name="T66" fmla="*/ 2147483646 w 240"/>
                <a:gd name="T67" fmla="*/ 2147483646 h 180"/>
                <a:gd name="T68" fmla="*/ 2147483646 w 240"/>
                <a:gd name="T69" fmla="*/ 2147483646 h 180"/>
                <a:gd name="T70" fmla="*/ 2147483646 w 240"/>
                <a:gd name="T71" fmla="*/ 2147483646 h 180"/>
                <a:gd name="T72" fmla="*/ 2147483646 w 240"/>
                <a:gd name="T73" fmla="*/ 2147483646 h 180"/>
                <a:gd name="T74" fmla="*/ 2147483646 w 240"/>
                <a:gd name="T75" fmla="*/ 2147483646 h 180"/>
                <a:gd name="T76" fmla="*/ 2147483646 w 240"/>
                <a:gd name="T77" fmla="*/ 2147483646 h 180"/>
                <a:gd name="T78" fmla="*/ 2147483646 w 240"/>
                <a:gd name="T79" fmla="*/ 2147483646 h 180"/>
                <a:gd name="T80" fmla="*/ 2147483646 w 240"/>
                <a:gd name="T81" fmla="*/ 2147483646 h 180"/>
                <a:gd name="T82" fmla="*/ 2147483646 w 240"/>
                <a:gd name="T83" fmla="*/ 2147483646 h 180"/>
                <a:gd name="T84" fmla="*/ 2147483646 w 240"/>
                <a:gd name="T85" fmla="*/ 2147483646 h 180"/>
                <a:gd name="T86" fmla="*/ 2147483646 w 240"/>
                <a:gd name="T87" fmla="*/ 2147483646 h 180"/>
                <a:gd name="T88" fmla="*/ 2147483646 w 240"/>
                <a:gd name="T89" fmla="*/ 2147483646 h 180"/>
                <a:gd name="T90" fmla="*/ 2147483646 w 240"/>
                <a:gd name="T91" fmla="*/ 0 h 180"/>
                <a:gd name="T92" fmla="*/ 2147483646 w 240"/>
                <a:gd name="T93" fmla="*/ 2147483646 h 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0"/>
                <a:gd name="T142" fmla="*/ 0 h 180"/>
                <a:gd name="T143" fmla="*/ 240 w 240"/>
                <a:gd name="T144" fmla="*/ 180 h 1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0" h="180">
                  <a:moveTo>
                    <a:pt x="60" y="6"/>
                  </a:moveTo>
                  <a:lnTo>
                    <a:pt x="60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4" y="78"/>
                  </a:lnTo>
                  <a:lnTo>
                    <a:pt x="30" y="84"/>
                  </a:lnTo>
                  <a:lnTo>
                    <a:pt x="30" y="102"/>
                  </a:lnTo>
                  <a:lnTo>
                    <a:pt x="36" y="108"/>
                  </a:lnTo>
                  <a:lnTo>
                    <a:pt x="60" y="120"/>
                  </a:lnTo>
                  <a:lnTo>
                    <a:pt x="72" y="132"/>
                  </a:lnTo>
                  <a:lnTo>
                    <a:pt x="90" y="138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50" y="138"/>
                  </a:lnTo>
                  <a:lnTo>
                    <a:pt x="162" y="144"/>
                  </a:lnTo>
                  <a:lnTo>
                    <a:pt x="180" y="174"/>
                  </a:lnTo>
                  <a:lnTo>
                    <a:pt x="186" y="180"/>
                  </a:lnTo>
                  <a:lnTo>
                    <a:pt x="192" y="174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62"/>
                  </a:lnTo>
                  <a:lnTo>
                    <a:pt x="228" y="150"/>
                  </a:lnTo>
                  <a:lnTo>
                    <a:pt x="228" y="138"/>
                  </a:lnTo>
                  <a:lnTo>
                    <a:pt x="216" y="144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80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56" y="78"/>
                  </a:lnTo>
                  <a:lnTo>
                    <a:pt x="126" y="72"/>
                  </a:lnTo>
                  <a:lnTo>
                    <a:pt x="114" y="66"/>
                  </a:lnTo>
                  <a:lnTo>
                    <a:pt x="108" y="60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54" y="0"/>
                  </a:lnTo>
                  <a:lnTo>
                    <a:pt x="60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3AF5554-A2FB-C2B5-DC31-ECF23E80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4332288"/>
              <a:ext cx="801688" cy="676275"/>
            </a:xfrm>
            <a:custGeom>
              <a:avLst/>
              <a:gdLst>
                <a:gd name="T0" fmla="*/ 0 w 519"/>
                <a:gd name="T1" fmla="*/ 2147483646 h 450"/>
                <a:gd name="T2" fmla="*/ 2147483646 w 519"/>
                <a:gd name="T3" fmla="*/ 2147483646 h 450"/>
                <a:gd name="T4" fmla="*/ 2147483646 w 519"/>
                <a:gd name="T5" fmla="*/ 2147483646 h 450"/>
                <a:gd name="T6" fmla="*/ 2147483646 w 519"/>
                <a:gd name="T7" fmla="*/ 2147483646 h 450"/>
                <a:gd name="T8" fmla="*/ 2147483646 w 519"/>
                <a:gd name="T9" fmla="*/ 2147483646 h 450"/>
                <a:gd name="T10" fmla="*/ 2147483646 w 519"/>
                <a:gd name="T11" fmla="*/ 2147483646 h 450"/>
                <a:gd name="T12" fmla="*/ 2147483646 w 519"/>
                <a:gd name="T13" fmla="*/ 2147483646 h 450"/>
                <a:gd name="T14" fmla="*/ 2147483646 w 519"/>
                <a:gd name="T15" fmla="*/ 2147483646 h 450"/>
                <a:gd name="T16" fmla="*/ 2147483646 w 519"/>
                <a:gd name="T17" fmla="*/ 2147483646 h 450"/>
                <a:gd name="T18" fmla="*/ 2147483646 w 519"/>
                <a:gd name="T19" fmla="*/ 2147483646 h 450"/>
                <a:gd name="T20" fmla="*/ 2147483646 w 519"/>
                <a:gd name="T21" fmla="*/ 2147483646 h 450"/>
                <a:gd name="T22" fmla="*/ 2147483646 w 519"/>
                <a:gd name="T23" fmla="*/ 2147483646 h 450"/>
                <a:gd name="T24" fmla="*/ 2147483646 w 519"/>
                <a:gd name="T25" fmla="*/ 2147483646 h 450"/>
                <a:gd name="T26" fmla="*/ 2147483646 w 519"/>
                <a:gd name="T27" fmla="*/ 2147483646 h 450"/>
                <a:gd name="T28" fmla="*/ 2147483646 w 519"/>
                <a:gd name="T29" fmla="*/ 2147483646 h 450"/>
                <a:gd name="T30" fmla="*/ 2147483646 w 519"/>
                <a:gd name="T31" fmla="*/ 2147483646 h 450"/>
                <a:gd name="T32" fmla="*/ 2147483646 w 519"/>
                <a:gd name="T33" fmla="*/ 2147483646 h 450"/>
                <a:gd name="T34" fmla="*/ 2147483646 w 519"/>
                <a:gd name="T35" fmla="*/ 2147483646 h 450"/>
                <a:gd name="T36" fmla="*/ 2147483646 w 519"/>
                <a:gd name="T37" fmla="*/ 2147483646 h 450"/>
                <a:gd name="T38" fmla="*/ 2147483646 w 519"/>
                <a:gd name="T39" fmla="*/ 2147483646 h 450"/>
                <a:gd name="T40" fmla="*/ 2147483646 w 519"/>
                <a:gd name="T41" fmla="*/ 2147483646 h 450"/>
                <a:gd name="T42" fmla="*/ 2147483646 w 519"/>
                <a:gd name="T43" fmla="*/ 0 h 450"/>
                <a:gd name="T44" fmla="*/ 2147483646 w 519"/>
                <a:gd name="T45" fmla="*/ 2147483646 h 450"/>
                <a:gd name="T46" fmla="*/ 2147483646 w 519"/>
                <a:gd name="T47" fmla="*/ 2147483646 h 450"/>
                <a:gd name="T48" fmla="*/ 2147483646 w 519"/>
                <a:gd name="T49" fmla="*/ 2147483646 h 450"/>
                <a:gd name="T50" fmla="*/ 2147483646 w 519"/>
                <a:gd name="T51" fmla="*/ 2147483646 h 450"/>
                <a:gd name="T52" fmla="*/ 2147483646 w 519"/>
                <a:gd name="T53" fmla="*/ 2147483646 h 450"/>
                <a:gd name="T54" fmla="*/ 2147483646 w 519"/>
                <a:gd name="T55" fmla="*/ 2147483646 h 450"/>
                <a:gd name="T56" fmla="*/ 2147483646 w 519"/>
                <a:gd name="T57" fmla="*/ 2147483646 h 450"/>
                <a:gd name="T58" fmla="*/ 2147483646 w 519"/>
                <a:gd name="T59" fmla="*/ 2147483646 h 450"/>
                <a:gd name="T60" fmla="*/ 2147483646 w 519"/>
                <a:gd name="T61" fmla="*/ 2147483646 h 450"/>
                <a:gd name="T62" fmla="*/ 2147483646 w 519"/>
                <a:gd name="T63" fmla="*/ 2147483646 h 450"/>
                <a:gd name="T64" fmla="*/ 2147483646 w 519"/>
                <a:gd name="T65" fmla="*/ 2147483646 h 450"/>
                <a:gd name="T66" fmla="*/ 2147483646 w 519"/>
                <a:gd name="T67" fmla="*/ 2147483646 h 450"/>
                <a:gd name="T68" fmla="*/ 2147483646 w 519"/>
                <a:gd name="T69" fmla="*/ 2147483646 h 450"/>
                <a:gd name="T70" fmla="*/ 2147483646 w 519"/>
                <a:gd name="T71" fmla="*/ 2147483646 h 450"/>
                <a:gd name="T72" fmla="*/ 2147483646 w 519"/>
                <a:gd name="T73" fmla="*/ 2147483646 h 450"/>
                <a:gd name="T74" fmla="*/ 2147483646 w 519"/>
                <a:gd name="T75" fmla="*/ 2147483646 h 450"/>
                <a:gd name="T76" fmla="*/ 2147483646 w 519"/>
                <a:gd name="T77" fmla="*/ 2147483646 h 450"/>
                <a:gd name="T78" fmla="*/ 2147483646 w 519"/>
                <a:gd name="T79" fmla="*/ 2147483646 h 450"/>
                <a:gd name="T80" fmla="*/ 2147483646 w 519"/>
                <a:gd name="T81" fmla="*/ 2147483646 h 450"/>
                <a:gd name="T82" fmla="*/ 2147483646 w 519"/>
                <a:gd name="T83" fmla="*/ 2147483646 h 450"/>
                <a:gd name="T84" fmla="*/ 2147483646 w 519"/>
                <a:gd name="T85" fmla="*/ 2147483646 h 450"/>
                <a:gd name="T86" fmla="*/ 2147483646 w 519"/>
                <a:gd name="T87" fmla="*/ 2147483646 h 450"/>
                <a:gd name="T88" fmla="*/ 2147483646 w 519"/>
                <a:gd name="T89" fmla="*/ 2147483646 h 450"/>
                <a:gd name="T90" fmla="*/ 2147483646 w 519"/>
                <a:gd name="T91" fmla="*/ 2147483646 h 450"/>
                <a:gd name="T92" fmla="*/ 2147483646 w 519"/>
                <a:gd name="T93" fmla="*/ 2147483646 h 450"/>
                <a:gd name="T94" fmla="*/ 2147483646 w 519"/>
                <a:gd name="T95" fmla="*/ 2147483646 h 450"/>
                <a:gd name="T96" fmla="*/ 2147483646 w 519"/>
                <a:gd name="T97" fmla="*/ 2147483646 h 450"/>
                <a:gd name="T98" fmla="*/ 2147483646 w 519"/>
                <a:gd name="T99" fmla="*/ 2147483646 h 450"/>
                <a:gd name="T100" fmla="*/ 2147483646 w 519"/>
                <a:gd name="T101" fmla="*/ 2147483646 h 450"/>
                <a:gd name="T102" fmla="*/ 2147483646 w 519"/>
                <a:gd name="T103" fmla="*/ 2147483646 h 450"/>
                <a:gd name="T104" fmla="*/ 2147483646 w 519"/>
                <a:gd name="T105" fmla="*/ 2147483646 h 450"/>
                <a:gd name="T106" fmla="*/ 2147483646 w 519"/>
                <a:gd name="T107" fmla="*/ 2147483646 h 450"/>
                <a:gd name="T108" fmla="*/ 2147483646 w 519"/>
                <a:gd name="T109" fmla="*/ 2147483646 h 450"/>
                <a:gd name="T110" fmla="*/ 2147483646 w 519"/>
                <a:gd name="T111" fmla="*/ 2147483646 h 450"/>
                <a:gd name="T112" fmla="*/ 2147483646 w 519"/>
                <a:gd name="T113" fmla="*/ 2147483646 h 450"/>
                <a:gd name="T114" fmla="*/ 2147483646 w 519"/>
                <a:gd name="T115" fmla="*/ 2147483646 h 450"/>
                <a:gd name="T116" fmla="*/ 2147483646 w 519"/>
                <a:gd name="T117" fmla="*/ 2147483646 h 450"/>
                <a:gd name="T118" fmla="*/ 2147483646 w 519"/>
                <a:gd name="T119" fmla="*/ 2147483646 h 450"/>
                <a:gd name="T120" fmla="*/ 2147483646 w 519"/>
                <a:gd name="T121" fmla="*/ 2147483646 h 450"/>
                <a:gd name="T122" fmla="*/ 0 w 519"/>
                <a:gd name="T123" fmla="*/ 2147483646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9"/>
                <a:gd name="T187" fmla="*/ 0 h 450"/>
                <a:gd name="T188" fmla="*/ 519 w 519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9" h="450">
                  <a:moveTo>
                    <a:pt x="0" y="330"/>
                  </a:moveTo>
                  <a:lnTo>
                    <a:pt x="18" y="306"/>
                  </a:lnTo>
                  <a:lnTo>
                    <a:pt x="36" y="300"/>
                  </a:lnTo>
                  <a:lnTo>
                    <a:pt x="60" y="294"/>
                  </a:lnTo>
                  <a:lnTo>
                    <a:pt x="72" y="282"/>
                  </a:lnTo>
                  <a:lnTo>
                    <a:pt x="114" y="270"/>
                  </a:lnTo>
                  <a:lnTo>
                    <a:pt x="150" y="270"/>
                  </a:lnTo>
                  <a:lnTo>
                    <a:pt x="174" y="264"/>
                  </a:lnTo>
                  <a:lnTo>
                    <a:pt x="270" y="162"/>
                  </a:lnTo>
                  <a:lnTo>
                    <a:pt x="300" y="162"/>
                  </a:lnTo>
                  <a:lnTo>
                    <a:pt x="306" y="144"/>
                  </a:lnTo>
                  <a:lnTo>
                    <a:pt x="318" y="138"/>
                  </a:lnTo>
                  <a:lnTo>
                    <a:pt x="318" y="126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48" y="84"/>
                  </a:lnTo>
                  <a:lnTo>
                    <a:pt x="360" y="72"/>
                  </a:lnTo>
                  <a:lnTo>
                    <a:pt x="372" y="42"/>
                  </a:lnTo>
                  <a:lnTo>
                    <a:pt x="396" y="36"/>
                  </a:lnTo>
                  <a:lnTo>
                    <a:pt x="396" y="18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432" y="24"/>
                  </a:lnTo>
                  <a:lnTo>
                    <a:pt x="450" y="24"/>
                  </a:lnTo>
                  <a:lnTo>
                    <a:pt x="462" y="18"/>
                  </a:lnTo>
                  <a:lnTo>
                    <a:pt x="468" y="12"/>
                  </a:lnTo>
                  <a:lnTo>
                    <a:pt x="480" y="12"/>
                  </a:lnTo>
                  <a:lnTo>
                    <a:pt x="486" y="18"/>
                  </a:lnTo>
                  <a:lnTo>
                    <a:pt x="486" y="24"/>
                  </a:lnTo>
                  <a:lnTo>
                    <a:pt x="504" y="42"/>
                  </a:lnTo>
                  <a:lnTo>
                    <a:pt x="510" y="54"/>
                  </a:lnTo>
                  <a:lnTo>
                    <a:pt x="516" y="60"/>
                  </a:lnTo>
                  <a:lnTo>
                    <a:pt x="519" y="89"/>
                  </a:lnTo>
                  <a:lnTo>
                    <a:pt x="420" y="186"/>
                  </a:lnTo>
                  <a:lnTo>
                    <a:pt x="420" y="216"/>
                  </a:lnTo>
                  <a:lnTo>
                    <a:pt x="420" y="254"/>
                  </a:lnTo>
                  <a:lnTo>
                    <a:pt x="402" y="264"/>
                  </a:lnTo>
                  <a:lnTo>
                    <a:pt x="390" y="264"/>
                  </a:lnTo>
                  <a:lnTo>
                    <a:pt x="377" y="282"/>
                  </a:lnTo>
                  <a:lnTo>
                    <a:pt x="354" y="276"/>
                  </a:lnTo>
                  <a:lnTo>
                    <a:pt x="336" y="276"/>
                  </a:lnTo>
                  <a:lnTo>
                    <a:pt x="336" y="278"/>
                  </a:lnTo>
                  <a:lnTo>
                    <a:pt x="342" y="288"/>
                  </a:lnTo>
                  <a:lnTo>
                    <a:pt x="342" y="294"/>
                  </a:lnTo>
                  <a:lnTo>
                    <a:pt x="336" y="306"/>
                  </a:lnTo>
                  <a:lnTo>
                    <a:pt x="324" y="312"/>
                  </a:lnTo>
                  <a:lnTo>
                    <a:pt x="318" y="324"/>
                  </a:lnTo>
                  <a:lnTo>
                    <a:pt x="306" y="318"/>
                  </a:lnTo>
                  <a:lnTo>
                    <a:pt x="306" y="330"/>
                  </a:lnTo>
                  <a:lnTo>
                    <a:pt x="288" y="342"/>
                  </a:lnTo>
                  <a:lnTo>
                    <a:pt x="276" y="366"/>
                  </a:lnTo>
                  <a:lnTo>
                    <a:pt x="264" y="378"/>
                  </a:lnTo>
                  <a:lnTo>
                    <a:pt x="264" y="396"/>
                  </a:lnTo>
                  <a:lnTo>
                    <a:pt x="246" y="408"/>
                  </a:lnTo>
                  <a:lnTo>
                    <a:pt x="150" y="432"/>
                  </a:lnTo>
                  <a:lnTo>
                    <a:pt x="96" y="450"/>
                  </a:lnTo>
                  <a:lnTo>
                    <a:pt x="60" y="438"/>
                  </a:lnTo>
                  <a:lnTo>
                    <a:pt x="54" y="426"/>
                  </a:lnTo>
                  <a:lnTo>
                    <a:pt x="42" y="414"/>
                  </a:lnTo>
                  <a:lnTo>
                    <a:pt x="36" y="402"/>
                  </a:lnTo>
                  <a:lnTo>
                    <a:pt x="30" y="366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9BC10A0F-0C43-7A1B-F03F-A6B495C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4495800"/>
              <a:ext cx="1697038" cy="1108075"/>
            </a:xfrm>
            <a:custGeom>
              <a:avLst/>
              <a:gdLst>
                <a:gd name="T0" fmla="*/ 2147483646 w 1099"/>
                <a:gd name="T1" fmla="*/ 2147483646 h 738"/>
                <a:gd name="T2" fmla="*/ 2147483646 w 1099"/>
                <a:gd name="T3" fmla="*/ 0 h 738"/>
                <a:gd name="T4" fmla="*/ 2147483646 w 1099"/>
                <a:gd name="T5" fmla="*/ 2147483646 h 738"/>
                <a:gd name="T6" fmla="*/ 2147483646 w 1099"/>
                <a:gd name="T7" fmla="*/ 2147483646 h 738"/>
                <a:gd name="T8" fmla="*/ 2147483646 w 1099"/>
                <a:gd name="T9" fmla="*/ 2147483646 h 738"/>
                <a:gd name="T10" fmla="*/ 2147483646 w 1099"/>
                <a:gd name="T11" fmla="*/ 2147483646 h 738"/>
                <a:gd name="T12" fmla="*/ 2147483646 w 1099"/>
                <a:gd name="T13" fmla="*/ 2147483646 h 738"/>
                <a:gd name="T14" fmla="*/ 2147483646 w 1099"/>
                <a:gd name="T15" fmla="*/ 2147483646 h 738"/>
                <a:gd name="T16" fmla="*/ 2147483646 w 1099"/>
                <a:gd name="T17" fmla="*/ 2147483646 h 738"/>
                <a:gd name="T18" fmla="*/ 2147483646 w 1099"/>
                <a:gd name="T19" fmla="*/ 2147483646 h 738"/>
                <a:gd name="T20" fmla="*/ 2147483646 w 1099"/>
                <a:gd name="T21" fmla="*/ 2147483646 h 738"/>
                <a:gd name="T22" fmla="*/ 2147483646 w 1099"/>
                <a:gd name="T23" fmla="*/ 2147483646 h 738"/>
                <a:gd name="T24" fmla="*/ 2147483646 w 1099"/>
                <a:gd name="T25" fmla="*/ 2147483646 h 738"/>
                <a:gd name="T26" fmla="*/ 2147483646 w 1099"/>
                <a:gd name="T27" fmla="*/ 2147483646 h 738"/>
                <a:gd name="T28" fmla="*/ 2147483646 w 1099"/>
                <a:gd name="T29" fmla="*/ 2147483646 h 738"/>
                <a:gd name="T30" fmla="*/ 2147483646 w 1099"/>
                <a:gd name="T31" fmla="*/ 2147483646 h 738"/>
                <a:gd name="T32" fmla="*/ 2147483646 w 1099"/>
                <a:gd name="T33" fmla="*/ 2147483646 h 738"/>
                <a:gd name="T34" fmla="*/ 2147483646 w 1099"/>
                <a:gd name="T35" fmla="*/ 2147483646 h 738"/>
                <a:gd name="T36" fmla="*/ 2147483646 w 1099"/>
                <a:gd name="T37" fmla="*/ 2147483646 h 738"/>
                <a:gd name="T38" fmla="*/ 2147483646 w 1099"/>
                <a:gd name="T39" fmla="*/ 2147483646 h 738"/>
                <a:gd name="T40" fmla="*/ 2147483646 w 1099"/>
                <a:gd name="T41" fmla="*/ 2147483646 h 738"/>
                <a:gd name="T42" fmla="*/ 2147483646 w 1099"/>
                <a:gd name="T43" fmla="*/ 2147483646 h 738"/>
                <a:gd name="T44" fmla="*/ 2147483646 w 1099"/>
                <a:gd name="T45" fmla="*/ 2147483646 h 738"/>
                <a:gd name="T46" fmla="*/ 2147483646 w 1099"/>
                <a:gd name="T47" fmla="*/ 2147483646 h 738"/>
                <a:gd name="T48" fmla="*/ 2147483646 w 1099"/>
                <a:gd name="T49" fmla="*/ 2147483646 h 738"/>
                <a:gd name="T50" fmla="*/ 2147483646 w 1099"/>
                <a:gd name="T51" fmla="*/ 2147483646 h 738"/>
                <a:gd name="T52" fmla="*/ 2147483646 w 1099"/>
                <a:gd name="T53" fmla="*/ 2147483646 h 738"/>
                <a:gd name="T54" fmla="*/ 2147483646 w 1099"/>
                <a:gd name="T55" fmla="*/ 2147483646 h 738"/>
                <a:gd name="T56" fmla="*/ 2147483646 w 1099"/>
                <a:gd name="T57" fmla="*/ 2147483646 h 738"/>
                <a:gd name="T58" fmla="*/ 2147483646 w 1099"/>
                <a:gd name="T59" fmla="*/ 2147483646 h 738"/>
                <a:gd name="T60" fmla="*/ 2147483646 w 1099"/>
                <a:gd name="T61" fmla="*/ 2147483646 h 738"/>
                <a:gd name="T62" fmla="*/ 2147483646 w 1099"/>
                <a:gd name="T63" fmla="*/ 2147483646 h 738"/>
                <a:gd name="T64" fmla="*/ 2147483646 w 1099"/>
                <a:gd name="T65" fmla="*/ 2147483646 h 738"/>
                <a:gd name="T66" fmla="*/ 2147483646 w 1099"/>
                <a:gd name="T67" fmla="*/ 2147483646 h 738"/>
                <a:gd name="T68" fmla="*/ 2147483646 w 1099"/>
                <a:gd name="T69" fmla="*/ 2147483646 h 738"/>
                <a:gd name="T70" fmla="*/ 2147483646 w 1099"/>
                <a:gd name="T71" fmla="*/ 2147483646 h 738"/>
                <a:gd name="T72" fmla="*/ 2147483646 w 1099"/>
                <a:gd name="T73" fmla="*/ 2147483646 h 738"/>
                <a:gd name="T74" fmla="*/ 2147483646 w 1099"/>
                <a:gd name="T75" fmla="*/ 2147483646 h 738"/>
                <a:gd name="T76" fmla="*/ 2147483646 w 1099"/>
                <a:gd name="T77" fmla="*/ 2147483646 h 738"/>
                <a:gd name="T78" fmla="*/ 2147483646 w 1099"/>
                <a:gd name="T79" fmla="*/ 2147483646 h 738"/>
                <a:gd name="T80" fmla="*/ 2147483646 w 1099"/>
                <a:gd name="T81" fmla="*/ 2147483646 h 738"/>
                <a:gd name="T82" fmla="*/ 2147483646 w 1099"/>
                <a:gd name="T83" fmla="*/ 2147483646 h 738"/>
                <a:gd name="T84" fmla="*/ 2147483646 w 1099"/>
                <a:gd name="T85" fmla="*/ 2147483646 h 738"/>
                <a:gd name="T86" fmla="*/ 2147483646 w 1099"/>
                <a:gd name="T87" fmla="*/ 2147483646 h 738"/>
                <a:gd name="T88" fmla="*/ 2147483646 w 1099"/>
                <a:gd name="T89" fmla="*/ 2147483646 h 738"/>
                <a:gd name="T90" fmla="*/ 2147483646 w 1099"/>
                <a:gd name="T91" fmla="*/ 2147483646 h 738"/>
                <a:gd name="T92" fmla="*/ 2147483646 w 1099"/>
                <a:gd name="T93" fmla="*/ 2147483646 h 738"/>
                <a:gd name="T94" fmla="*/ 2147483646 w 1099"/>
                <a:gd name="T95" fmla="*/ 2147483646 h 738"/>
                <a:gd name="T96" fmla="*/ 2147483646 w 1099"/>
                <a:gd name="T97" fmla="*/ 2147483646 h 738"/>
                <a:gd name="T98" fmla="*/ 2147483646 w 1099"/>
                <a:gd name="T99" fmla="*/ 2147483646 h 738"/>
                <a:gd name="T100" fmla="*/ 2147483646 w 1099"/>
                <a:gd name="T101" fmla="*/ 2147483646 h 738"/>
                <a:gd name="T102" fmla="*/ 2147483646 w 1099"/>
                <a:gd name="T103" fmla="*/ 2147483646 h 738"/>
                <a:gd name="T104" fmla="*/ 2147483646 w 1099"/>
                <a:gd name="T105" fmla="*/ 2147483646 h 738"/>
                <a:gd name="T106" fmla="*/ 2147483646 w 1099"/>
                <a:gd name="T107" fmla="*/ 2147483646 h 738"/>
                <a:gd name="T108" fmla="*/ 2147483646 w 1099"/>
                <a:gd name="T109" fmla="*/ 2147483646 h 738"/>
                <a:gd name="T110" fmla="*/ 2147483646 w 1099"/>
                <a:gd name="T111" fmla="*/ 2147483646 h 738"/>
                <a:gd name="T112" fmla="*/ 2147483646 w 1099"/>
                <a:gd name="T113" fmla="*/ 2147483646 h 738"/>
                <a:gd name="T114" fmla="*/ 0 w 1099"/>
                <a:gd name="T115" fmla="*/ 2147483646 h 738"/>
                <a:gd name="T116" fmla="*/ 2147483646 w 1099"/>
                <a:gd name="T117" fmla="*/ 2147483646 h 738"/>
                <a:gd name="T118" fmla="*/ 2147483646 w 1099"/>
                <a:gd name="T119" fmla="*/ 2147483646 h 738"/>
                <a:gd name="T120" fmla="*/ 2147483646 w 1099"/>
                <a:gd name="T121" fmla="*/ 2147483646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9"/>
                <a:gd name="T184" fmla="*/ 0 h 738"/>
                <a:gd name="T185" fmla="*/ 1099 w 1099"/>
                <a:gd name="T186" fmla="*/ 738 h 7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9" h="738">
                  <a:moveTo>
                    <a:pt x="313" y="6"/>
                  </a:moveTo>
                  <a:lnTo>
                    <a:pt x="313" y="0"/>
                  </a:lnTo>
                  <a:lnTo>
                    <a:pt x="1099" y="672"/>
                  </a:lnTo>
                  <a:lnTo>
                    <a:pt x="967" y="690"/>
                  </a:lnTo>
                  <a:lnTo>
                    <a:pt x="865" y="696"/>
                  </a:lnTo>
                  <a:lnTo>
                    <a:pt x="445" y="735"/>
                  </a:lnTo>
                  <a:lnTo>
                    <a:pt x="420" y="738"/>
                  </a:lnTo>
                  <a:lnTo>
                    <a:pt x="324" y="734"/>
                  </a:lnTo>
                  <a:lnTo>
                    <a:pt x="313" y="738"/>
                  </a:lnTo>
                  <a:lnTo>
                    <a:pt x="301" y="738"/>
                  </a:lnTo>
                  <a:lnTo>
                    <a:pt x="289" y="732"/>
                  </a:lnTo>
                  <a:lnTo>
                    <a:pt x="291" y="708"/>
                  </a:lnTo>
                  <a:lnTo>
                    <a:pt x="301" y="702"/>
                  </a:lnTo>
                  <a:lnTo>
                    <a:pt x="289" y="684"/>
                  </a:lnTo>
                  <a:lnTo>
                    <a:pt x="289" y="672"/>
                  </a:lnTo>
                  <a:lnTo>
                    <a:pt x="283" y="666"/>
                  </a:lnTo>
                  <a:lnTo>
                    <a:pt x="283" y="654"/>
                  </a:lnTo>
                  <a:lnTo>
                    <a:pt x="277" y="636"/>
                  </a:lnTo>
                  <a:lnTo>
                    <a:pt x="277" y="618"/>
                  </a:lnTo>
                  <a:lnTo>
                    <a:pt x="265" y="606"/>
                  </a:lnTo>
                  <a:lnTo>
                    <a:pt x="271" y="576"/>
                  </a:lnTo>
                  <a:lnTo>
                    <a:pt x="256" y="561"/>
                  </a:lnTo>
                  <a:lnTo>
                    <a:pt x="265" y="564"/>
                  </a:lnTo>
                  <a:lnTo>
                    <a:pt x="247" y="546"/>
                  </a:lnTo>
                  <a:lnTo>
                    <a:pt x="244" y="534"/>
                  </a:lnTo>
                  <a:lnTo>
                    <a:pt x="241" y="528"/>
                  </a:lnTo>
                  <a:lnTo>
                    <a:pt x="249" y="495"/>
                  </a:lnTo>
                  <a:lnTo>
                    <a:pt x="241" y="492"/>
                  </a:lnTo>
                  <a:lnTo>
                    <a:pt x="223" y="486"/>
                  </a:lnTo>
                  <a:lnTo>
                    <a:pt x="229" y="468"/>
                  </a:lnTo>
                  <a:lnTo>
                    <a:pt x="225" y="462"/>
                  </a:lnTo>
                  <a:lnTo>
                    <a:pt x="211" y="462"/>
                  </a:lnTo>
                  <a:lnTo>
                    <a:pt x="202" y="456"/>
                  </a:lnTo>
                  <a:lnTo>
                    <a:pt x="192" y="438"/>
                  </a:lnTo>
                  <a:lnTo>
                    <a:pt x="193" y="420"/>
                  </a:lnTo>
                  <a:lnTo>
                    <a:pt x="178" y="407"/>
                  </a:lnTo>
                  <a:lnTo>
                    <a:pt x="181" y="390"/>
                  </a:lnTo>
                  <a:lnTo>
                    <a:pt x="175" y="384"/>
                  </a:lnTo>
                  <a:lnTo>
                    <a:pt x="163" y="366"/>
                  </a:lnTo>
                  <a:lnTo>
                    <a:pt x="151" y="363"/>
                  </a:lnTo>
                  <a:lnTo>
                    <a:pt x="153" y="351"/>
                  </a:lnTo>
                  <a:lnTo>
                    <a:pt x="157" y="336"/>
                  </a:lnTo>
                  <a:lnTo>
                    <a:pt x="145" y="318"/>
                  </a:lnTo>
                  <a:lnTo>
                    <a:pt x="141" y="305"/>
                  </a:lnTo>
                  <a:lnTo>
                    <a:pt x="139" y="294"/>
                  </a:lnTo>
                  <a:lnTo>
                    <a:pt x="145" y="282"/>
                  </a:lnTo>
                  <a:lnTo>
                    <a:pt x="151" y="264"/>
                  </a:lnTo>
                  <a:lnTo>
                    <a:pt x="115" y="186"/>
                  </a:lnTo>
                  <a:lnTo>
                    <a:pt x="40" y="159"/>
                  </a:lnTo>
                  <a:lnTo>
                    <a:pt x="37" y="120"/>
                  </a:lnTo>
                  <a:lnTo>
                    <a:pt x="37" y="114"/>
                  </a:lnTo>
                  <a:lnTo>
                    <a:pt x="43" y="102"/>
                  </a:lnTo>
                  <a:lnTo>
                    <a:pt x="31" y="90"/>
                  </a:lnTo>
                  <a:lnTo>
                    <a:pt x="25" y="86"/>
                  </a:lnTo>
                  <a:lnTo>
                    <a:pt x="13" y="84"/>
                  </a:lnTo>
                  <a:lnTo>
                    <a:pt x="1" y="66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6" y="26"/>
                  </a:lnTo>
                  <a:lnTo>
                    <a:pt x="19" y="24"/>
                  </a:lnTo>
                  <a:lnTo>
                    <a:pt x="313" y="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FF41AC2B-384D-E1E9-423B-FBF6EEBFF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4467225"/>
              <a:ext cx="1362075" cy="1095375"/>
            </a:xfrm>
            <a:custGeom>
              <a:avLst/>
              <a:gdLst>
                <a:gd name="T0" fmla="*/ 2147483646 w 882"/>
                <a:gd name="T1" fmla="*/ 2147483646 h 732"/>
                <a:gd name="T2" fmla="*/ 2147483646 w 882"/>
                <a:gd name="T3" fmla="*/ 2147483646 h 732"/>
                <a:gd name="T4" fmla="*/ 2147483646 w 882"/>
                <a:gd name="T5" fmla="*/ 2147483646 h 732"/>
                <a:gd name="T6" fmla="*/ 2147483646 w 882"/>
                <a:gd name="T7" fmla="*/ 2147483646 h 732"/>
                <a:gd name="T8" fmla="*/ 2147483646 w 882"/>
                <a:gd name="T9" fmla="*/ 2147483646 h 732"/>
                <a:gd name="T10" fmla="*/ 2147483646 w 882"/>
                <a:gd name="T11" fmla="*/ 2147483646 h 732"/>
                <a:gd name="T12" fmla="*/ 2147483646 w 882"/>
                <a:gd name="T13" fmla="*/ 2147483646 h 732"/>
                <a:gd name="T14" fmla="*/ 2147483646 w 882"/>
                <a:gd name="T15" fmla="*/ 2147483646 h 732"/>
                <a:gd name="T16" fmla="*/ 2147483646 w 882"/>
                <a:gd name="T17" fmla="*/ 2147483646 h 732"/>
                <a:gd name="T18" fmla="*/ 2147483646 w 882"/>
                <a:gd name="T19" fmla="*/ 2147483646 h 732"/>
                <a:gd name="T20" fmla="*/ 2147483646 w 882"/>
                <a:gd name="T21" fmla="*/ 2147483646 h 732"/>
                <a:gd name="T22" fmla="*/ 2147483646 w 882"/>
                <a:gd name="T23" fmla="*/ 0 h 732"/>
                <a:gd name="T24" fmla="*/ 2147483646 w 882"/>
                <a:gd name="T25" fmla="*/ 2147483646 h 732"/>
                <a:gd name="T26" fmla="*/ 2147483646 w 882"/>
                <a:gd name="T27" fmla="*/ 2147483646 h 732"/>
                <a:gd name="T28" fmla="*/ 2147483646 w 882"/>
                <a:gd name="T29" fmla="*/ 2147483646 h 732"/>
                <a:gd name="T30" fmla="*/ 2147483646 w 882"/>
                <a:gd name="T31" fmla="*/ 2147483646 h 732"/>
                <a:gd name="T32" fmla="*/ 2147483646 w 882"/>
                <a:gd name="T33" fmla="*/ 2147483646 h 732"/>
                <a:gd name="T34" fmla="*/ 2147483646 w 882"/>
                <a:gd name="T35" fmla="*/ 2147483646 h 732"/>
                <a:gd name="T36" fmla="*/ 2147483646 w 882"/>
                <a:gd name="T37" fmla="*/ 2147483646 h 732"/>
                <a:gd name="T38" fmla="*/ 2147483646 w 882"/>
                <a:gd name="T39" fmla="*/ 2147483646 h 732"/>
                <a:gd name="T40" fmla="*/ 2147483646 w 882"/>
                <a:gd name="T41" fmla="*/ 2147483646 h 732"/>
                <a:gd name="T42" fmla="*/ 2147483646 w 882"/>
                <a:gd name="T43" fmla="*/ 2147483646 h 732"/>
                <a:gd name="T44" fmla="*/ 2147483646 w 882"/>
                <a:gd name="T45" fmla="*/ 2147483646 h 732"/>
                <a:gd name="T46" fmla="*/ 2147483646 w 882"/>
                <a:gd name="T47" fmla="*/ 2147483646 h 732"/>
                <a:gd name="T48" fmla="*/ 2147483646 w 882"/>
                <a:gd name="T49" fmla="*/ 2147483646 h 732"/>
                <a:gd name="T50" fmla="*/ 2147483646 w 882"/>
                <a:gd name="T51" fmla="*/ 2147483646 h 732"/>
                <a:gd name="T52" fmla="*/ 2147483646 w 882"/>
                <a:gd name="T53" fmla="*/ 2147483646 h 732"/>
                <a:gd name="T54" fmla="*/ 2147483646 w 882"/>
                <a:gd name="T55" fmla="*/ 2147483646 h 732"/>
                <a:gd name="T56" fmla="*/ 2147483646 w 882"/>
                <a:gd name="T57" fmla="*/ 2147483646 h 732"/>
                <a:gd name="T58" fmla="*/ 2147483646 w 882"/>
                <a:gd name="T59" fmla="*/ 2147483646 h 732"/>
                <a:gd name="T60" fmla="*/ 2147483646 w 882"/>
                <a:gd name="T61" fmla="*/ 2147483646 h 732"/>
                <a:gd name="T62" fmla="*/ 2147483646 w 882"/>
                <a:gd name="T63" fmla="*/ 2147483646 h 732"/>
                <a:gd name="T64" fmla="*/ 2147483646 w 882"/>
                <a:gd name="T65" fmla="*/ 2147483646 h 732"/>
                <a:gd name="T66" fmla="*/ 2147483646 w 882"/>
                <a:gd name="T67" fmla="*/ 2147483646 h 732"/>
                <a:gd name="T68" fmla="*/ 2147483646 w 882"/>
                <a:gd name="T69" fmla="*/ 2147483646 h 732"/>
                <a:gd name="T70" fmla="*/ 0 w 882"/>
                <a:gd name="T71" fmla="*/ 2147483646 h 7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2"/>
                <a:gd name="T109" fmla="*/ 0 h 732"/>
                <a:gd name="T110" fmla="*/ 882 w 882"/>
                <a:gd name="T111" fmla="*/ 732 h 7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2" h="732">
                  <a:moveTo>
                    <a:pt x="0" y="372"/>
                  </a:moveTo>
                  <a:lnTo>
                    <a:pt x="126" y="240"/>
                  </a:lnTo>
                  <a:lnTo>
                    <a:pt x="156" y="276"/>
                  </a:lnTo>
                  <a:lnTo>
                    <a:pt x="156" y="306"/>
                  </a:lnTo>
                  <a:lnTo>
                    <a:pt x="180" y="348"/>
                  </a:lnTo>
                  <a:lnTo>
                    <a:pt x="222" y="360"/>
                  </a:lnTo>
                  <a:lnTo>
                    <a:pt x="294" y="336"/>
                  </a:lnTo>
                  <a:lnTo>
                    <a:pt x="390" y="312"/>
                  </a:lnTo>
                  <a:lnTo>
                    <a:pt x="390" y="282"/>
                  </a:lnTo>
                  <a:lnTo>
                    <a:pt x="402" y="276"/>
                  </a:lnTo>
                  <a:lnTo>
                    <a:pt x="414" y="252"/>
                  </a:lnTo>
                  <a:lnTo>
                    <a:pt x="432" y="240"/>
                  </a:lnTo>
                  <a:lnTo>
                    <a:pt x="432" y="234"/>
                  </a:lnTo>
                  <a:lnTo>
                    <a:pt x="444" y="234"/>
                  </a:lnTo>
                  <a:lnTo>
                    <a:pt x="468" y="210"/>
                  </a:lnTo>
                  <a:lnTo>
                    <a:pt x="462" y="192"/>
                  </a:lnTo>
                  <a:lnTo>
                    <a:pt x="480" y="186"/>
                  </a:lnTo>
                  <a:lnTo>
                    <a:pt x="498" y="192"/>
                  </a:lnTo>
                  <a:lnTo>
                    <a:pt x="504" y="192"/>
                  </a:lnTo>
                  <a:lnTo>
                    <a:pt x="516" y="174"/>
                  </a:lnTo>
                  <a:lnTo>
                    <a:pt x="522" y="174"/>
                  </a:lnTo>
                  <a:lnTo>
                    <a:pt x="546" y="162"/>
                  </a:lnTo>
                  <a:lnTo>
                    <a:pt x="546" y="96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78" y="6"/>
                  </a:lnTo>
                  <a:lnTo>
                    <a:pt x="696" y="18"/>
                  </a:lnTo>
                  <a:lnTo>
                    <a:pt x="708" y="30"/>
                  </a:lnTo>
                  <a:lnTo>
                    <a:pt x="720" y="30"/>
                  </a:lnTo>
                  <a:lnTo>
                    <a:pt x="732" y="36"/>
                  </a:lnTo>
                  <a:lnTo>
                    <a:pt x="738" y="42"/>
                  </a:lnTo>
                  <a:lnTo>
                    <a:pt x="732" y="54"/>
                  </a:lnTo>
                  <a:lnTo>
                    <a:pt x="732" y="66"/>
                  </a:lnTo>
                  <a:lnTo>
                    <a:pt x="738" y="90"/>
                  </a:lnTo>
                  <a:lnTo>
                    <a:pt x="750" y="102"/>
                  </a:lnTo>
                  <a:lnTo>
                    <a:pt x="768" y="114"/>
                  </a:lnTo>
                  <a:lnTo>
                    <a:pt x="768" y="168"/>
                  </a:lnTo>
                  <a:lnTo>
                    <a:pt x="780" y="180"/>
                  </a:lnTo>
                  <a:lnTo>
                    <a:pt x="846" y="204"/>
                  </a:lnTo>
                  <a:lnTo>
                    <a:pt x="882" y="282"/>
                  </a:lnTo>
                  <a:lnTo>
                    <a:pt x="870" y="306"/>
                  </a:lnTo>
                  <a:lnTo>
                    <a:pt x="870" y="330"/>
                  </a:lnTo>
                  <a:lnTo>
                    <a:pt x="882" y="342"/>
                  </a:lnTo>
                  <a:lnTo>
                    <a:pt x="672" y="360"/>
                  </a:lnTo>
                  <a:lnTo>
                    <a:pt x="672" y="390"/>
                  </a:lnTo>
                  <a:lnTo>
                    <a:pt x="558" y="396"/>
                  </a:lnTo>
                  <a:lnTo>
                    <a:pt x="558" y="438"/>
                  </a:lnTo>
                  <a:lnTo>
                    <a:pt x="510" y="438"/>
                  </a:lnTo>
                  <a:lnTo>
                    <a:pt x="444" y="504"/>
                  </a:lnTo>
                  <a:lnTo>
                    <a:pt x="420" y="504"/>
                  </a:lnTo>
                  <a:lnTo>
                    <a:pt x="408" y="510"/>
                  </a:lnTo>
                  <a:lnTo>
                    <a:pt x="336" y="516"/>
                  </a:lnTo>
                  <a:lnTo>
                    <a:pt x="336" y="606"/>
                  </a:lnTo>
                  <a:lnTo>
                    <a:pt x="216" y="726"/>
                  </a:lnTo>
                  <a:lnTo>
                    <a:pt x="204" y="732"/>
                  </a:lnTo>
                  <a:lnTo>
                    <a:pt x="168" y="714"/>
                  </a:lnTo>
                  <a:lnTo>
                    <a:pt x="168" y="708"/>
                  </a:lnTo>
                  <a:lnTo>
                    <a:pt x="150" y="690"/>
                  </a:lnTo>
                  <a:lnTo>
                    <a:pt x="144" y="678"/>
                  </a:lnTo>
                  <a:lnTo>
                    <a:pt x="138" y="684"/>
                  </a:lnTo>
                  <a:lnTo>
                    <a:pt x="114" y="660"/>
                  </a:lnTo>
                  <a:lnTo>
                    <a:pt x="114" y="648"/>
                  </a:lnTo>
                  <a:lnTo>
                    <a:pt x="96" y="648"/>
                  </a:lnTo>
                  <a:lnTo>
                    <a:pt x="84" y="624"/>
                  </a:lnTo>
                  <a:lnTo>
                    <a:pt x="102" y="600"/>
                  </a:lnTo>
                  <a:lnTo>
                    <a:pt x="84" y="588"/>
                  </a:lnTo>
                  <a:lnTo>
                    <a:pt x="84" y="576"/>
                  </a:lnTo>
                  <a:lnTo>
                    <a:pt x="78" y="570"/>
                  </a:lnTo>
                  <a:lnTo>
                    <a:pt x="84" y="558"/>
                  </a:lnTo>
                  <a:lnTo>
                    <a:pt x="114" y="552"/>
                  </a:lnTo>
                  <a:lnTo>
                    <a:pt x="114" y="486"/>
                  </a:lnTo>
                  <a:lnTo>
                    <a:pt x="0" y="3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5D8B3516-08F4-4C6A-97E6-C03094584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4981575"/>
              <a:ext cx="873125" cy="655638"/>
            </a:xfrm>
            <a:custGeom>
              <a:avLst/>
              <a:gdLst>
                <a:gd name="T0" fmla="*/ 2147483646 w 564"/>
                <a:gd name="T1" fmla="*/ 2147483646 h 438"/>
                <a:gd name="T2" fmla="*/ 2147483646 w 564"/>
                <a:gd name="T3" fmla="*/ 2147483646 h 438"/>
                <a:gd name="T4" fmla="*/ 2147483646 w 564"/>
                <a:gd name="T5" fmla="*/ 2147483646 h 438"/>
                <a:gd name="T6" fmla="*/ 2147483646 w 564"/>
                <a:gd name="T7" fmla="*/ 2147483646 h 438"/>
                <a:gd name="T8" fmla="*/ 2147483646 w 564"/>
                <a:gd name="T9" fmla="*/ 2147483646 h 438"/>
                <a:gd name="T10" fmla="*/ 0 w 564"/>
                <a:gd name="T11" fmla="*/ 2147483646 h 438"/>
                <a:gd name="T12" fmla="*/ 2147483646 w 564"/>
                <a:gd name="T13" fmla="*/ 2147483646 h 438"/>
                <a:gd name="T14" fmla="*/ 2147483646 w 564"/>
                <a:gd name="T15" fmla="*/ 2147483646 h 438"/>
                <a:gd name="T16" fmla="*/ 2147483646 w 564"/>
                <a:gd name="T17" fmla="*/ 2147483646 h 438"/>
                <a:gd name="T18" fmla="*/ 2147483646 w 564"/>
                <a:gd name="T19" fmla="*/ 2147483646 h 438"/>
                <a:gd name="T20" fmla="*/ 2147483646 w 564"/>
                <a:gd name="T21" fmla="*/ 2147483646 h 438"/>
                <a:gd name="T22" fmla="*/ 2147483646 w 564"/>
                <a:gd name="T23" fmla="*/ 2147483646 h 438"/>
                <a:gd name="T24" fmla="*/ 2147483646 w 564"/>
                <a:gd name="T25" fmla="*/ 2147483646 h 438"/>
                <a:gd name="T26" fmla="*/ 2147483646 w 564"/>
                <a:gd name="T27" fmla="*/ 2147483646 h 438"/>
                <a:gd name="T28" fmla="*/ 2147483646 w 564"/>
                <a:gd name="T29" fmla="*/ 2147483646 h 438"/>
                <a:gd name="T30" fmla="*/ 2147483646 w 564"/>
                <a:gd name="T31" fmla="*/ 2147483646 h 438"/>
                <a:gd name="T32" fmla="*/ 2147483646 w 564"/>
                <a:gd name="T33" fmla="*/ 2147483646 h 438"/>
                <a:gd name="T34" fmla="*/ 2147483646 w 564"/>
                <a:gd name="T35" fmla="*/ 2147483646 h 438"/>
                <a:gd name="T36" fmla="*/ 2147483646 w 564"/>
                <a:gd name="T37" fmla="*/ 2147483646 h 438"/>
                <a:gd name="T38" fmla="*/ 2147483646 w 564"/>
                <a:gd name="T39" fmla="*/ 2147483646 h 438"/>
                <a:gd name="T40" fmla="*/ 2147483646 w 564"/>
                <a:gd name="T41" fmla="*/ 2147483646 h 438"/>
                <a:gd name="T42" fmla="*/ 2147483646 w 564"/>
                <a:gd name="T43" fmla="*/ 2147483646 h 438"/>
                <a:gd name="T44" fmla="*/ 2147483646 w 564"/>
                <a:gd name="T45" fmla="*/ 2147483646 h 438"/>
                <a:gd name="T46" fmla="*/ 2147483646 w 564"/>
                <a:gd name="T47" fmla="*/ 2147483646 h 438"/>
                <a:gd name="T48" fmla="*/ 2147483646 w 564"/>
                <a:gd name="T49" fmla="*/ 2147483646 h 438"/>
                <a:gd name="T50" fmla="*/ 2147483646 w 564"/>
                <a:gd name="T51" fmla="*/ 2147483646 h 438"/>
                <a:gd name="T52" fmla="*/ 2147483646 w 564"/>
                <a:gd name="T53" fmla="*/ 2147483646 h 438"/>
                <a:gd name="T54" fmla="*/ 2147483646 w 564"/>
                <a:gd name="T55" fmla="*/ 2147483646 h 438"/>
                <a:gd name="T56" fmla="*/ 2147483646 w 564"/>
                <a:gd name="T57" fmla="*/ 2147483646 h 438"/>
                <a:gd name="T58" fmla="*/ 2147483646 w 564"/>
                <a:gd name="T59" fmla="*/ 2147483646 h 438"/>
                <a:gd name="T60" fmla="*/ 2147483646 w 564"/>
                <a:gd name="T61" fmla="*/ 2147483646 h 438"/>
                <a:gd name="T62" fmla="*/ 2147483646 w 564"/>
                <a:gd name="T63" fmla="*/ 2147483646 h 438"/>
                <a:gd name="T64" fmla="*/ 2147483646 w 564"/>
                <a:gd name="T65" fmla="*/ 2147483646 h 438"/>
                <a:gd name="T66" fmla="*/ 2147483646 w 564"/>
                <a:gd name="T67" fmla="*/ 2147483646 h 438"/>
                <a:gd name="T68" fmla="*/ 2147483646 w 564"/>
                <a:gd name="T69" fmla="*/ 2147483646 h 438"/>
                <a:gd name="T70" fmla="*/ 2147483646 w 564"/>
                <a:gd name="T71" fmla="*/ 2147483646 h 438"/>
                <a:gd name="T72" fmla="*/ 2147483646 w 564"/>
                <a:gd name="T73" fmla="*/ 2147483646 h 438"/>
                <a:gd name="T74" fmla="*/ 2147483646 w 564"/>
                <a:gd name="T75" fmla="*/ 2147483646 h 438"/>
                <a:gd name="T76" fmla="*/ 2147483646 w 564"/>
                <a:gd name="T77" fmla="*/ 2147483646 h 438"/>
                <a:gd name="T78" fmla="*/ 2147483646 w 564"/>
                <a:gd name="T79" fmla="*/ 2147483646 h 438"/>
                <a:gd name="T80" fmla="*/ 2147483646 w 564"/>
                <a:gd name="T81" fmla="*/ 2147483646 h 438"/>
                <a:gd name="T82" fmla="*/ 2147483646 w 564"/>
                <a:gd name="T83" fmla="*/ 0 h 438"/>
                <a:gd name="T84" fmla="*/ 2147483646 w 564"/>
                <a:gd name="T85" fmla="*/ 2147483646 h 4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4"/>
                <a:gd name="T130" fmla="*/ 0 h 438"/>
                <a:gd name="T131" fmla="*/ 564 w 564"/>
                <a:gd name="T132" fmla="*/ 438 h 4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4" h="438">
                  <a:moveTo>
                    <a:pt x="204" y="18"/>
                  </a:moveTo>
                  <a:lnTo>
                    <a:pt x="204" y="48"/>
                  </a:lnTo>
                  <a:lnTo>
                    <a:pt x="93" y="56"/>
                  </a:lnTo>
                  <a:lnTo>
                    <a:pt x="90" y="90"/>
                  </a:lnTo>
                  <a:lnTo>
                    <a:pt x="42" y="96"/>
                  </a:lnTo>
                  <a:lnTo>
                    <a:pt x="0" y="132"/>
                  </a:lnTo>
                  <a:lnTo>
                    <a:pt x="18" y="132"/>
                  </a:lnTo>
                  <a:lnTo>
                    <a:pt x="12" y="168"/>
                  </a:lnTo>
                  <a:lnTo>
                    <a:pt x="36" y="168"/>
                  </a:lnTo>
                  <a:lnTo>
                    <a:pt x="36" y="228"/>
                  </a:lnTo>
                  <a:lnTo>
                    <a:pt x="18" y="234"/>
                  </a:lnTo>
                  <a:lnTo>
                    <a:pt x="12" y="330"/>
                  </a:lnTo>
                  <a:lnTo>
                    <a:pt x="18" y="438"/>
                  </a:lnTo>
                  <a:lnTo>
                    <a:pt x="558" y="414"/>
                  </a:lnTo>
                  <a:lnTo>
                    <a:pt x="558" y="390"/>
                  </a:lnTo>
                  <a:lnTo>
                    <a:pt x="552" y="384"/>
                  </a:lnTo>
                  <a:lnTo>
                    <a:pt x="564" y="378"/>
                  </a:lnTo>
                  <a:lnTo>
                    <a:pt x="552" y="354"/>
                  </a:lnTo>
                  <a:lnTo>
                    <a:pt x="552" y="342"/>
                  </a:lnTo>
                  <a:lnTo>
                    <a:pt x="546" y="336"/>
                  </a:lnTo>
                  <a:lnTo>
                    <a:pt x="534" y="288"/>
                  </a:lnTo>
                  <a:lnTo>
                    <a:pt x="528" y="276"/>
                  </a:lnTo>
                  <a:lnTo>
                    <a:pt x="534" y="252"/>
                  </a:lnTo>
                  <a:lnTo>
                    <a:pt x="510" y="222"/>
                  </a:lnTo>
                  <a:lnTo>
                    <a:pt x="504" y="198"/>
                  </a:lnTo>
                  <a:lnTo>
                    <a:pt x="510" y="174"/>
                  </a:lnTo>
                  <a:lnTo>
                    <a:pt x="492" y="162"/>
                  </a:lnTo>
                  <a:lnTo>
                    <a:pt x="486" y="156"/>
                  </a:lnTo>
                  <a:lnTo>
                    <a:pt x="492" y="144"/>
                  </a:lnTo>
                  <a:lnTo>
                    <a:pt x="486" y="138"/>
                  </a:lnTo>
                  <a:lnTo>
                    <a:pt x="474" y="138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56" y="96"/>
                  </a:lnTo>
                  <a:lnTo>
                    <a:pt x="450" y="90"/>
                  </a:lnTo>
                  <a:lnTo>
                    <a:pt x="438" y="84"/>
                  </a:lnTo>
                  <a:lnTo>
                    <a:pt x="444" y="66"/>
                  </a:lnTo>
                  <a:lnTo>
                    <a:pt x="432" y="54"/>
                  </a:lnTo>
                  <a:lnTo>
                    <a:pt x="426" y="42"/>
                  </a:lnTo>
                  <a:lnTo>
                    <a:pt x="414" y="36"/>
                  </a:lnTo>
                  <a:lnTo>
                    <a:pt x="420" y="12"/>
                  </a:lnTo>
                  <a:lnTo>
                    <a:pt x="414" y="0"/>
                  </a:lnTo>
                  <a:lnTo>
                    <a:pt x="204" y="18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TULARE</a:t>
              </a:r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E4DFF7B5-0437-D1C0-EA1D-606CFB32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5168900"/>
              <a:ext cx="446088" cy="476250"/>
            </a:xfrm>
            <a:custGeom>
              <a:avLst/>
              <a:gdLst>
                <a:gd name="T0" fmla="*/ 0 w 288"/>
                <a:gd name="T1" fmla="*/ 2147483646 h 318"/>
                <a:gd name="T2" fmla="*/ 2147483646 w 288"/>
                <a:gd name="T3" fmla="*/ 2147483646 h 318"/>
                <a:gd name="T4" fmla="*/ 2147483646 w 288"/>
                <a:gd name="T5" fmla="*/ 2147483646 h 318"/>
                <a:gd name="T6" fmla="*/ 2147483646 w 288"/>
                <a:gd name="T7" fmla="*/ 2147483646 h 318"/>
                <a:gd name="T8" fmla="*/ 2147483646 w 288"/>
                <a:gd name="T9" fmla="*/ 0 h 318"/>
                <a:gd name="T10" fmla="*/ 2147483646 w 288"/>
                <a:gd name="T11" fmla="*/ 2147483646 h 318"/>
                <a:gd name="T12" fmla="*/ 2147483646 w 288"/>
                <a:gd name="T13" fmla="*/ 2147483646 h 318"/>
                <a:gd name="T14" fmla="*/ 2147483646 w 288"/>
                <a:gd name="T15" fmla="*/ 2147483646 h 318"/>
                <a:gd name="T16" fmla="*/ 2147483646 w 288"/>
                <a:gd name="T17" fmla="*/ 2147483646 h 318"/>
                <a:gd name="T18" fmla="*/ 2147483646 w 288"/>
                <a:gd name="T19" fmla="*/ 2147483646 h 318"/>
                <a:gd name="T20" fmla="*/ 2147483646 w 288"/>
                <a:gd name="T21" fmla="*/ 2147483646 h 318"/>
                <a:gd name="T22" fmla="*/ 2147483646 w 288"/>
                <a:gd name="T23" fmla="*/ 2147483646 h 318"/>
                <a:gd name="T24" fmla="*/ 2147483646 w 288"/>
                <a:gd name="T25" fmla="*/ 2147483646 h 318"/>
                <a:gd name="T26" fmla="*/ 2147483646 w 288"/>
                <a:gd name="T27" fmla="*/ 2147483646 h 318"/>
                <a:gd name="T28" fmla="*/ 2147483646 w 288"/>
                <a:gd name="T29" fmla="*/ 2147483646 h 318"/>
                <a:gd name="T30" fmla="*/ 2147483646 w 288"/>
                <a:gd name="T31" fmla="*/ 2147483646 h 318"/>
                <a:gd name="T32" fmla="*/ 0 w 288"/>
                <a:gd name="T33" fmla="*/ 214748364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318"/>
                <a:gd name="T53" fmla="*/ 288 w 28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318">
                  <a:moveTo>
                    <a:pt x="0" y="258"/>
                  </a:moveTo>
                  <a:lnTo>
                    <a:pt x="117" y="131"/>
                  </a:lnTo>
                  <a:lnTo>
                    <a:pt x="114" y="48"/>
                  </a:lnTo>
                  <a:lnTo>
                    <a:pt x="216" y="36"/>
                  </a:lnTo>
                  <a:lnTo>
                    <a:pt x="252" y="0"/>
                  </a:lnTo>
                  <a:lnTo>
                    <a:pt x="264" y="6"/>
                  </a:lnTo>
                  <a:lnTo>
                    <a:pt x="264" y="42"/>
                  </a:lnTo>
                  <a:lnTo>
                    <a:pt x="282" y="42"/>
                  </a:lnTo>
                  <a:lnTo>
                    <a:pt x="288" y="102"/>
                  </a:lnTo>
                  <a:lnTo>
                    <a:pt x="264" y="108"/>
                  </a:lnTo>
                  <a:lnTo>
                    <a:pt x="258" y="210"/>
                  </a:lnTo>
                  <a:lnTo>
                    <a:pt x="270" y="312"/>
                  </a:lnTo>
                  <a:lnTo>
                    <a:pt x="30" y="318"/>
                  </a:lnTo>
                  <a:lnTo>
                    <a:pt x="30" y="306"/>
                  </a:lnTo>
                  <a:lnTo>
                    <a:pt x="12" y="300"/>
                  </a:lnTo>
                  <a:lnTo>
                    <a:pt x="12" y="276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5B51CE28-7725-A9B9-F388-D35DD2F26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4873625"/>
              <a:ext cx="565150" cy="501650"/>
            </a:xfrm>
            <a:custGeom>
              <a:avLst/>
              <a:gdLst>
                <a:gd name="T0" fmla="*/ 2147483646 w 366"/>
                <a:gd name="T1" fmla="*/ 2147483646 h 336"/>
                <a:gd name="T2" fmla="*/ 2147483646 w 366"/>
                <a:gd name="T3" fmla="*/ 2147483646 h 336"/>
                <a:gd name="T4" fmla="*/ 2147483646 w 366"/>
                <a:gd name="T5" fmla="*/ 2147483646 h 336"/>
                <a:gd name="T6" fmla="*/ 2147483646 w 366"/>
                <a:gd name="T7" fmla="*/ 2147483646 h 336"/>
                <a:gd name="T8" fmla="*/ 2147483646 w 366"/>
                <a:gd name="T9" fmla="*/ 2147483646 h 336"/>
                <a:gd name="T10" fmla="*/ 2147483646 w 366"/>
                <a:gd name="T11" fmla="*/ 2147483646 h 336"/>
                <a:gd name="T12" fmla="*/ 2147483646 w 366"/>
                <a:gd name="T13" fmla="*/ 2147483646 h 336"/>
                <a:gd name="T14" fmla="*/ 2147483646 w 366"/>
                <a:gd name="T15" fmla="*/ 2147483646 h 336"/>
                <a:gd name="T16" fmla="*/ 2147483646 w 366"/>
                <a:gd name="T17" fmla="*/ 2147483646 h 336"/>
                <a:gd name="T18" fmla="*/ 2147483646 w 366"/>
                <a:gd name="T19" fmla="*/ 2147483646 h 336"/>
                <a:gd name="T20" fmla="*/ 2147483646 w 366"/>
                <a:gd name="T21" fmla="*/ 2147483646 h 336"/>
                <a:gd name="T22" fmla="*/ 2147483646 w 366"/>
                <a:gd name="T23" fmla="*/ 2147483646 h 336"/>
                <a:gd name="T24" fmla="*/ 2147483646 w 366"/>
                <a:gd name="T25" fmla="*/ 2147483646 h 336"/>
                <a:gd name="T26" fmla="*/ 2147483646 w 366"/>
                <a:gd name="T27" fmla="*/ 2147483646 h 336"/>
                <a:gd name="T28" fmla="*/ 2147483646 w 366"/>
                <a:gd name="T29" fmla="*/ 2147483646 h 336"/>
                <a:gd name="T30" fmla="*/ 2147483646 w 366"/>
                <a:gd name="T31" fmla="*/ 2147483646 h 336"/>
                <a:gd name="T32" fmla="*/ 2147483646 w 366"/>
                <a:gd name="T33" fmla="*/ 2147483646 h 336"/>
                <a:gd name="T34" fmla="*/ 2147483646 w 366"/>
                <a:gd name="T35" fmla="*/ 2147483646 h 336"/>
                <a:gd name="T36" fmla="*/ 2147483646 w 366"/>
                <a:gd name="T37" fmla="*/ 2147483646 h 336"/>
                <a:gd name="T38" fmla="*/ 2147483646 w 366"/>
                <a:gd name="T39" fmla="*/ 2147483646 h 336"/>
                <a:gd name="T40" fmla="*/ 2147483646 w 366"/>
                <a:gd name="T41" fmla="*/ 2147483646 h 336"/>
                <a:gd name="T42" fmla="*/ 2147483646 w 366"/>
                <a:gd name="T43" fmla="*/ 2147483646 h 336"/>
                <a:gd name="T44" fmla="*/ 2147483646 w 366"/>
                <a:gd name="T45" fmla="*/ 2147483646 h 336"/>
                <a:gd name="T46" fmla="*/ 2147483646 w 366"/>
                <a:gd name="T47" fmla="*/ 2147483646 h 336"/>
                <a:gd name="T48" fmla="*/ 2147483646 w 366"/>
                <a:gd name="T49" fmla="*/ 2147483646 h 336"/>
                <a:gd name="T50" fmla="*/ 2147483646 w 366"/>
                <a:gd name="T51" fmla="*/ 2147483646 h 336"/>
                <a:gd name="T52" fmla="*/ 2147483646 w 366"/>
                <a:gd name="T53" fmla="*/ 2147483646 h 336"/>
                <a:gd name="T54" fmla="*/ 2147483646 w 366"/>
                <a:gd name="T55" fmla="*/ 2147483646 h 336"/>
                <a:gd name="T56" fmla="*/ 2147483646 w 366"/>
                <a:gd name="T57" fmla="*/ 2147483646 h 336"/>
                <a:gd name="T58" fmla="*/ 2147483646 w 366"/>
                <a:gd name="T59" fmla="*/ 2147483646 h 336"/>
                <a:gd name="T60" fmla="*/ 2147483646 w 366"/>
                <a:gd name="T61" fmla="*/ 2147483646 h 336"/>
                <a:gd name="T62" fmla="*/ 2147483646 w 366"/>
                <a:gd name="T63" fmla="*/ 2147483646 h 336"/>
                <a:gd name="T64" fmla="*/ 2147483646 w 366"/>
                <a:gd name="T65" fmla="*/ 2147483646 h 336"/>
                <a:gd name="T66" fmla="*/ 2147483646 w 366"/>
                <a:gd name="T67" fmla="*/ 2147483646 h 336"/>
                <a:gd name="T68" fmla="*/ 2147483646 w 366"/>
                <a:gd name="T69" fmla="*/ 2147483646 h 336"/>
                <a:gd name="T70" fmla="*/ 2147483646 w 366"/>
                <a:gd name="T71" fmla="*/ 2147483646 h 336"/>
                <a:gd name="T72" fmla="*/ 2147483646 w 366"/>
                <a:gd name="T73" fmla="*/ 2147483646 h 336"/>
                <a:gd name="T74" fmla="*/ 2147483646 w 366"/>
                <a:gd name="T75" fmla="*/ 2147483646 h 336"/>
                <a:gd name="T76" fmla="*/ 2147483646 w 366"/>
                <a:gd name="T77" fmla="*/ 2147483646 h 336"/>
                <a:gd name="T78" fmla="*/ 2147483646 w 366"/>
                <a:gd name="T79" fmla="*/ 2147483646 h 336"/>
                <a:gd name="T80" fmla="*/ 2147483646 w 366"/>
                <a:gd name="T81" fmla="*/ 2147483646 h 336"/>
                <a:gd name="T82" fmla="*/ 2147483646 w 366"/>
                <a:gd name="T83" fmla="*/ 2147483646 h 336"/>
                <a:gd name="T84" fmla="*/ 2147483646 w 366"/>
                <a:gd name="T85" fmla="*/ 2147483646 h 336"/>
                <a:gd name="T86" fmla="*/ 2147483646 w 366"/>
                <a:gd name="T87" fmla="*/ 2147483646 h 336"/>
                <a:gd name="T88" fmla="*/ 2147483646 w 366"/>
                <a:gd name="T89" fmla="*/ 2147483646 h 336"/>
                <a:gd name="T90" fmla="*/ 0 w 366"/>
                <a:gd name="T91" fmla="*/ 2147483646 h 336"/>
                <a:gd name="T92" fmla="*/ 0 w 366"/>
                <a:gd name="T93" fmla="*/ 2147483646 h 336"/>
                <a:gd name="T94" fmla="*/ 2147483646 w 366"/>
                <a:gd name="T95" fmla="*/ 2147483646 h 336"/>
                <a:gd name="T96" fmla="*/ 2147483646 w 366"/>
                <a:gd name="T97" fmla="*/ 2147483646 h 336"/>
                <a:gd name="T98" fmla="*/ 2147483646 w 366"/>
                <a:gd name="T99" fmla="*/ 2147483646 h 336"/>
                <a:gd name="T100" fmla="*/ 2147483646 w 366"/>
                <a:gd name="T101" fmla="*/ 2147483646 h 336"/>
                <a:gd name="T102" fmla="*/ 2147483646 w 366"/>
                <a:gd name="T103" fmla="*/ 2147483646 h 336"/>
                <a:gd name="T104" fmla="*/ 2147483646 w 366"/>
                <a:gd name="T105" fmla="*/ 2147483646 h 336"/>
                <a:gd name="T106" fmla="*/ 2147483646 w 366"/>
                <a:gd name="T107" fmla="*/ 2147483646 h 336"/>
                <a:gd name="T108" fmla="*/ 2147483646 w 366"/>
                <a:gd name="T109" fmla="*/ 0 h 336"/>
                <a:gd name="T110" fmla="*/ 2147483646 w 366"/>
                <a:gd name="T111" fmla="*/ 0 h 336"/>
                <a:gd name="T112" fmla="*/ 2147483646 w 366"/>
                <a:gd name="T113" fmla="*/ 214748364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6"/>
                <a:gd name="T172" fmla="*/ 0 h 336"/>
                <a:gd name="T173" fmla="*/ 366 w 366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6" h="336">
                  <a:moveTo>
                    <a:pt x="78" y="6"/>
                  </a:moveTo>
                  <a:lnTo>
                    <a:pt x="138" y="6"/>
                  </a:lnTo>
                  <a:lnTo>
                    <a:pt x="150" y="30"/>
                  </a:lnTo>
                  <a:lnTo>
                    <a:pt x="162" y="30"/>
                  </a:lnTo>
                  <a:lnTo>
                    <a:pt x="174" y="66"/>
                  </a:lnTo>
                  <a:lnTo>
                    <a:pt x="210" y="7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366" y="222"/>
                  </a:lnTo>
                  <a:lnTo>
                    <a:pt x="366" y="282"/>
                  </a:lnTo>
                  <a:lnTo>
                    <a:pt x="336" y="288"/>
                  </a:lnTo>
                  <a:lnTo>
                    <a:pt x="330" y="300"/>
                  </a:lnTo>
                  <a:lnTo>
                    <a:pt x="318" y="294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24" y="312"/>
                  </a:lnTo>
                  <a:lnTo>
                    <a:pt x="324" y="336"/>
                  </a:lnTo>
                  <a:lnTo>
                    <a:pt x="312" y="33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34" y="300"/>
                  </a:lnTo>
                  <a:lnTo>
                    <a:pt x="228" y="312"/>
                  </a:lnTo>
                  <a:lnTo>
                    <a:pt x="210" y="306"/>
                  </a:lnTo>
                  <a:lnTo>
                    <a:pt x="210" y="282"/>
                  </a:lnTo>
                  <a:lnTo>
                    <a:pt x="162" y="240"/>
                  </a:lnTo>
                  <a:lnTo>
                    <a:pt x="138" y="204"/>
                  </a:lnTo>
                  <a:lnTo>
                    <a:pt x="126" y="210"/>
                  </a:lnTo>
                  <a:lnTo>
                    <a:pt x="120" y="210"/>
                  </a:lnTo>
                  <a:lnTo>
                    <a:pt x="120" y="186"/>
                  </a:lnTo>
                  <a:lnTo>
                    <a:pt x="114" y="180"/>
                  </a:lnTo>
                  <a:lnTo>
                    <a:pt x="114" y="168"/>
                  </a:lnTo>
                  <a:lnTo>
                    <a:pt x="120" y="156"/>
                  </a:lnTo>
                  <a:lnTo>
                    <a:pt x="102" y="144"/>
                  </a:lnTo>
                  <a:lnTo>
                    <a:pt x="78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66" y="114"/>
                  </a:lnTo>
                  <a:lnTo>
                    <a:pt x="72" y="114"/>
                  </a:lnTo>
                  <a:lnTo>
                    <a:pt x="66" y="102"/>
                  </a:lnTo>
                  <a:lnTo>
                    <a:pt x="60" y="96"/>
                  </a:lnTo>
                  <a:lnTo>
                    <a:pt x="48" y="96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6" y="5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24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F42ED935-29FF-244D-E86B-9EEAD100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4916488"/>
              <a:ext cx="936625" cy="728662"/>
            </a:xfrm>
            <a:custGeom>
              <a:avLst/>
              <a:gdLst>
                <a:gd name="T0" fmla="*/ 2147483646 w 606"/>
                <a:gd name="T1" fmla="*/ 2147483646 h 486"/>
                <a:gd name="T2" fmla="*/ 2147483646 w 606"/>
                <a:gd name="T3" fmla="*/ 2147483646 h 486"/>
                <a:gd name="T4" fmla="*/ 2147483646 w 606"/>
                <a:gd name="T5" fmla="*/ 2147483646 h 486"/>
                <a:gd name="T6" fmla="*/ 2147483646 w 606"/>
                <a:gd name="T7" fmla="*/ 2147483646 h 486"/>
                <a:gd name="T8" fmla="*/ 2147483646 w 606"/>
                <a:gd name="T9" fmla="*/ 2147483646 h 486"/>
                <a:gd name="T10" fmla="*/ 2147483646 w 606"/>
                <a:gd name="T11" fmla="*/ 2147483646 h 486"/>
                <a:gd name="T12" fmla="*/ 2147483646 w 606"/>
                <a:gd name="T13" fmla="*/ 2147483646 h 486"/>
                <a:gd name="T14" fmla="*/ 2147483646 w 606"/>
                <a:gd name="T15" fmla="*/ 2147483646 h 486"/>
                <a:gd name="T16" fmla="*/ 0 w 606"/>
                <a:gd name="T17" fmla="*/ 2147483646 h 486"/>
                <a:gd name="T18" fmla="*/ 2147483646 w 606"/>
                <a:gd name="T19" fmla="*/ 2147483646 h 486"/>
                <a:gd name="T20" fmla="*/ 2147483646 w 606"/>
                <a:gd name="T21" fmla="*/ 2147483646 h 486"/>
                <a:gd name="T22" fmla="*/ 2147483646 w 606"/>
                <a:gd name="T23" fmla="*/ 2147483646 h 486"/>
                <a:gd name="T24" fmla="*/ 2147483646 w 606"/>
                <a:gd name="T25" fmla="*/ 2147483646 h 486"/>
                <a:gd name="T26" fmla="*/ 2147483646 w 606"/>
                <a:gd name="T27" fmla="*/ 0 h 486"/>
                <a:gd name="T28" fmla="*/ 2147483646 w 606"/>
                <a:gd name="T29" fmla="*/ 2147483646 h 486"/>
                <a:gd name="T30" fmla="*/ 2147483646 w 606"/>
                <a:gd name="T31" fmla="*/ 2147483646 h 486"/>
                <a:gd name="T32" fmla="*/ 2147483646 w 606"/>
                <a:gd name="T33" fmla="*/ 2147483646 h 486"/>
                <a:gd name="T34" fmla="*/ 2147483646 w 606"/>
                <a:gd name="T35" fmla="*/ 2147483646 h 486"/>
                <a:gd name="T36" fmla="*/ 2147483646 w 606"/>
                <a:gd name="T37" fmla="*/ 2147483646 h 486"/>
                <a:gd name="T38" fmla="*/ 2147483646 w 606"/>
                <a:gd name="T39" fmla="*/ 2147483646 h 486"/>
                <a:gd name="T40" fmla="*/ 2147483646 w 606"/>
                <a:gd name="T41" fmla="*/ 2147483646 h 486"/>
                <a:gd name="T42" fmla="*/ 2147483646 w 606"/>
                <a:gd name="T43" fmla="*/ 2147483646 h 486"/>
                <a:gd name="T44" fmla="*/ 2147483646 w 606"/>
                <a:gd name="T45" fmla="*/ 2147483646 h 486"/>
                <a:gd name="T46" fmla="*/ 2147483646 w 606"/>
                <a:gd name="T47" fmla="*/ 2147483646 h 486"/>
                <a:gd name="T48" fmla="*/ 2147483646 w 606"/>
                <a:gd name="T49" fmla="*/ 2147483646 h 486"/>
                <a:gd name="T50" fmla="*/ 2147483646 w 606"/>
                <a:gd name="T51" fmla="*/ 2147483646 h 486"/>
                <a:gd name="T52" fmla="*/ 2147483646 w 606"/>
                <a:gd name="T53" fmla="*/ 2147483646 h 486"/>
                <a:gd name="T54" fmla="*/ 2147483646 w 606"/>
                <a:gd name="T55" fmla="*/ 2147483646 h 486"/>
                <a:gd name="T56" fmla="*/ 2147483646 w 606"/>
                <a:gd name="T57" fmla="*/ 2147483646 h 486"/>
                <a:gd name="T58" fmla="*/ 2147483646 w 606"/>
                <a:gd name="T59" fmla="*/ 2147483646 h 486"/>
                <a:gd name="T60" fmla="*/ 2147483646 w 606"/>
                <a:gd name="T61" fmla="*/ 2147483646 h 486"/>
                <a:gd name="T62" fmla="*/ 2147483646 w 606"/>
                <a:gd name="T63" fmla="*/ 2147483646 h 486"/>
                <a:gd name="T64" fmla="*/ 2147483646 w 606"/>
                <a:gd name="T65" fmla="*/ 2147483646 h 486"/>
                <a:gd name="T66" fmla="*/ 2147483646 w 606"/>
                <a:gd name="T67" fmla="*/ 2147483646 h 486"/>
                <a:gd name="T68" fmla="*/ 2147483646 w 606"/>
                <a:gd name="T69" fmla="*/ 2147483646 h 486"/>
                <a:gd name="T70" fmla="*/ 2147483646 w 606"/>
                <a:gd name="T71" fmla="*/ 2147483646 h 486"/>
                <a:gd name="T72" fmla="*/ 2147483646 w 606"/>
                <a:gd name="T73" fmla="*/ 2147483646 h 486"/>
                <a:gd name="T74" fmla="*/ 2147483646 w 606"/>
                <a:gd name="T75" fmla="*/ 2147483646 h 486"/>
                <a:gd name="T76" fmla="*/ 2147483646 w 606"/>
                <a:gd name="T77" fmla="*/ 2147483646 h 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06"/>
                <a:gd name="T118" fmla="*/ 0 h 486"/>
                <a:gd name="T119" fmla="*/ 606 w 606"/>
                <a:gd name="T120" fmla="*/ 486 h 4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06" h="486">
                  <a:moveTo>
                    <a:pt x="228" y="486"/>
                  </a:moveTo>
                  <a:lnTo>
                    <a:pt x="216" y="480"/>
                  </a:lnTo>
                  <a:lnTo>
                    <a:pt x="204" y="462"/>
                  </a:lnTo>
                  <a:lnTo>
                    <a:pt x="174" y="438"/>
                  </a:lnTo>
                  <a:lnTo>
                    <a:pt x="162" y="402"/>
                  </a:lnTo>
                  <a:lnTo>
                    <a:pt x="162" y="390"/>
                  </a:lnTo>
                  <a:lnTo>
                    <a:pt x="156" y="378"/>
                  </a:lnTo>
                  <a:lnTo>
                    <a:pt x="150" y="378"/>
                  </a:lnTo>
                  <a:lnTo>
                    <a:pt x="132" y="372"/>
                  </a:lnTo>
                  <a:lnTo>
                    <a:pt x="120" y="336"/>
                  </a:lnTo>
                  <a:lnTo>
                    <a:pt x="78" y="294"/>
                  </a:lnTo>
                  <a:lnTo>
                    <a:pt x="60" y="288"/>
                  </a:lnTo>
                  <a:lnTo>
                    <a:pt x="42" y="276"/>
                  </a:lnTo>
                  <a:lnTo>
                    <a:pt x="24" y="252"/>
                  </a:lnTo>
                  <a:lnTo>
                    <a:pt x="24" y="234"/>
                  </a:lnTo>
                  <a:lnTo>
                    <a:pt x="18" y="192"/>
                  </a:lnTo>
                  <a:lnTo>
                    <a:pt x="12" y="174"/>
                  </a:lnTo>
                  <a:lnTo>
                    <a:pt x="0" y="168"/>
                  </a:lnTo>
                  <a:lnTo>
                    <a:pt x="6" y="156"/>
                  </a:lnTo>
                  <a:lnTo>
                    <a:pt x="6" y="138"/>
                  </a:lnTo>
                  <a:lnTo>
                    <a:pt x="0" y="138"/>
                  </a:lnTo>
                  <a:lnTo>
                    <a:pt x="12" y="114"/>
                  </a:lnTo>
                  <a:lnTo>
                    <a:pt x="36" y="120"/>
                  </a:lnTo>
                  <a:lnTo>
                    <a:pt x="48" y="108"/>
                  </a:lnTo>
                  <a:lnTo>
                    <a:pt x="60" y="84"/>
                  </a:lnTo>
                  <a:lnTo>
                    <a:pt x="60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2" y="18"/>
                  </a:lnTo>
                  <a:lnTo>
                    <a:pt x="108" y="24"/>
                  </a:lnTo>
                  <a:lnTo>
                    <a:pt x="126" y="36"/>
                  </a:lnTo>
                  <a:lnTo>
                    <a:pt x="138" y="48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68" y="78"/>
                  </a:lnTo>
                  <a:lnTo>
                    <a:pt x="162" y="90"/>
                  </a:lnTo>
                  <a:lnTo>
                    <a:pt x="183" y="96"/>
                  </a:lnTo>
                  <a:lnTo>
                    <a:pt x="192" y="114"/>
                  </a:lnTo>
                  <a:lnTo>
                    <a:pt x="204" y="114"/>
                  </a:lnTo>
                  <a:lnTo>
                    <a:pt x="222" y="132"/>
                  </a:lnTo>
                  <a:lnTo>
                    <a:pt x="216" y="144"/>
                  </a:lnTo>
                  <a:lnTo>
                    <a:pt x="222" y="162"/>
                  </a:lnTo>
                  <a:lnTo>
                    <a:pt x="222" y="174"/>
                  </a:lnTo>
                  <a:lnTo>
                    <a:pt x="228" y="180"/>
                  </a:lnTo>
                  <a:lnTo>
                    <a:pt x="240" y="174"/>
                  </a:lnTo>
                  <a:lnTo>
                    <a:pt x="258" y="204"/>
                  </a:lnTo>
                  <a:lnTo>
                    <a:pt x="312" y="258"/>
                  </a:lnTo>
                  <a:lnTo>
                    <a:pt x="312" y="282"/>
                  </a:lnTo>
                  <a:lnTo>
                    <a:pt x="324" y="282"/>
                  </a:lnTo>
                  <a:lnTo>
                    <a:pt x="348" y="270"/>
                  </a:lnTo>
                  <a:lnTo>
                    <a:pt x="348" y="258"/>
                  </a:lnTo>
                  <a:lnTo>
                    <a:pt x="408" y="300"/>
                  </a:lnTo>
                  <a:lnTo>
                    <a:pt x="426" y="306"/>
                  </a:lnTo>
                  <a:lnTo>
                    <a:pt x="426" y="288"/>
                  </a:lnTo>
                  <a:lnTo>
                    <a:pt x="420" y="282"/>
                  </a:lnTo>
                  <a:lnTo>
                    <a:pt x="420" y="270"/>
                  </a:lnTo>
                  <a:lnTo>
                    <a:pt x="414" y="264"/>
                  </a:lnTo>
                  <a:lnTo>
                    <a:pt x="432" y="270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56" y="300"/>
                  </a:lnTo>
                  <a:lnTo>
                    <a:pt x="438" y="318"/>
                  </a:lnTo>
                  <a:lnTo>
                    <a:pt x="450" y="354"/>
                  </a:lnTo>
                  <a:lnTo>
                    <a:pt x="468" y="354"/>
                  </a:lnTo>
                  <a:lnTo>
                    <a:pt x="468" y="360"/>
                  </a:lnTo>
                  <a:lnTo>
                    <a:pt x="480" y="372"/>
                  </a:lnTo>
                  <a:lnTo>
                    <a:pt x="492" y="390"/>
                  </a:lnTo>
                  <a:lnTo>
                    <a:pt x="498" y="378"/>
                  </a:lnTo>
                  <a:lnTo>
                    <a:pt x="504" y="396"/>
                  </a:lnTo>
                  <a:lnTo>
                    <a:pt x="522" y="402"/>
                  </a:lnTo>
                  <a:lnTo>
                    <a:pt x="522" y="414"/>
                  </a:lnTo>
                  <a:lnTo>
                    <a:pt x="558" y="432"/>
                  </a:lnTo>
                  <a:lnTo>
                    <a:pt x="576" y="426"/>
                  </a:lnTo>
                  <a:lnTo>
                    <a:pt x="588" y="444"/>
                  </a:lnTo>
                  <a:lnTo>
                    <a:pt x="588" y="462"/>
                  </a:lnTo>
                  <a:lnTo>
                    <a:pt x="594" y="468"/>
                  </a:lnTo>
                  <a:lnTo>
                    <a:pt x="606" y="474"/>
                  </a:lnTo>
                  <a:lnTo>
                    <a:pt x="606" y="486"/>
                  </a:lnTo>
                  <a:lnTo>
                    <a:pt x="228" y="486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425CAC85-D962-D791-9664-A0677340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5645150"/>
              <a:ext cx="982662" cy="577850"/>
            </a:xfrm>
            <a:custGeom>
              <a:avLst/>
              <a:gdLst>
                <a:gd name="T0" fmla="*/ 0 w 636"/>
                <a:gd name="T1" fmla="*/ 0 h 384"/>
                <a:gd name="T2" fmla="*/ 2147483646 w 636"/>
                <a:gd name="T3" fmla="*/ 0 h 384"/>
                <a:gd name="T4" fmla="*/ 2147483646 w 636"/>
                <a:gd name="T5" fmla="*/ 2147483646 h 384"/>
                <a:gd name="T6" fmla="*/ 2147483646 w 636"/>
                <a:gd name="T7" fmla="*/ 2147483646 h 384"/>
                <a:gd name="T8" fmla="*/ 2147483646 w 636"/>
                <a:gd name="T9" fmla="*/ 2147483646 h 384"/>
                <a:gd name="T10" fmla="*/ 2147483646 w 636"/>
                <a:gd name="T11" fmla="*/ 2147483646 h 384"/>
                <a:gd name="T12" fmla="*/ 2147483646 w 636"/>
                <a:gd name="T13" fmla="*/ 2147483646 h 384"/>
                <a:gd name="T14" fmla="*/ 2147483646 w 636"/>
                <a:gd name="T15" fmla="*/ 2147483646 h 384"/>
                <a:gd name="T16" fmla="*/ 2147483646 w 636"/>
                <a:gd name="T17" fmla="*/ 2147483646 h 384"/>
                <a:gd name="T18" fmla="*/ 2147483646 w 636"/>
                <a:gd name="T19" fmla="*/ 2147483646 h 384"/>
                <a:gd name="T20" fmla="*/ 2147483646 w 636"/>
                <a:gd name="T21" fmla="*/ 2147483646 h 384"/>
                <a:gd name="T22" fmla="*/ 2147483646 w 636"/>
                <a:gd name="T23" fmla="*/ 2147483646 h 384"/>
                <a:gd name="T24" fmla="*/ 2147483646 w 636"/>
                <a:gd name="T25" fmla="*/ 2147483646 h 384"/>
                <a:gd name="T26" fmla="*/ 2147483646 w 636"/>
                <a:gd name="T27" fmla="*/ 2147483646 h 384"/>
                <a:gd name="T28" fmla="*/ 2147483646 w 636"/>
                <a:gd name="T29" fmla="*/ 2147483646 h 384"/>
                <a:gd name="T30" fmla="*/ 2147483646 w 636"/>
                <a:gd name="T31" fmla="*/ 2147483646 h 384"/>
                <a:gd name="T32" fmla="*/ 2147483646 w 636"/>
                <a:gd name="T33" fmla="*/ 2147483646 h 384"/>
                <a:gd name="T34" fmla="*/ 2147483646 w 636"/>
                <a:gd name="T35" fmla="*/ 2147483646 h 384"/>
                <a:gd name="T36" fmla="*/ 2147483646 w 636"/>
                <a:gd name="T37" fmla="*/ 2147483646 h 384"/>
                <a:gd name="T38" fmla="*/ 2147483646 w 636"/>
                <a:gd name="T39" fmla="*/ 2147483646 h 384"/>
                <a:gd name="T40" fmla="*/ 2147483646 w 636"/>
                <a:gd name="T41" fmla="*/ 2147483646 h 384"/>
                <a:gd name="T42" fmla="*/ 2147483646 w 636"/>
                <a:gd name="T43" fmla="*/ 2147483646 h 384"/>
                <a:gd name="T44" fmla="*/ 2147483646 w 636"/>
                <a:gd name="T45" fmla="*/ 2147483646 h 384"/>
                <a:gd name="T46" fmla="*/ 2147483646 w 636"/>
                <a:gd name="T47" fmla="*/ 2147483646 h 384"/>
                <a:gd name="T48" fmla="*/ 2147483646 w 636"/>
                <a:gd name="T49" fmla="*/ 2147483646 h 384"/>
                <a:gd name="T50" fmla="*/ 2147483646 w 636"/>
                <a:gd name="T51" fmla="*/ 2147483646 h 384"/>
                <a:gd name="T52" fmla="*/ 2147483646 w 636"/>
                <a:gd name="T53" fmla="*/ 2147483646 h 384"/>
                <a:gd name="T54" fmla="*/ 2147483646 w 636"/>
                <a:gd name="T55" fmla="*/ 2147483646 h 384"/>
                <a:gd name="T56" fmla="*/ 2147483646 w 636"/>
                <a:gd name="T57" fmla="*/ 2147483646 h 384"/>
                <a:gd name="T58" fmla="*/ 2147483646 w 636"/>
                <a:gd name="T59" fmla="*/ 2147483646 h 384"/>
                <a:gd name="T60" fmla="*/ 2147483646 w 636"/>
                <a:gd name="T61" fmla="*/ 2147483646 h 384"/>
                <a:gd name="T62" fmla="*/ 2147483646 w 636"/>
                <a:gd name="T63" fmla="*/ 2147483646 h 384"/>
                <a:gd name="T64" fmla="*/ 2147483646 w 636"/>
                <a:gd name="T65" fmla="*/ 2147483646 h 384"/>
                <a:gd name="T66" fmla="*/ 2147483646 w 636"/>
                <a:gd name="T67" fmla="*/ 2147483646 h 384"/>
                <a:gd name="T68" fmla="*/ 2147483646 w 636"/>
                <a:gd name="T69" fmla="*/ 2147483646 h 384"/>
                <a:gd name="T70" fmla="*/ 2147483646 w 636"/>
                <a:gd name="T71" fmla="*/ 2147483646 h 384"/>
                <a:gd name="T72" fmla="*/ 2147483646 w 636"/>
                <a:gd name="T73" fmla="*/ 2147483646 h 384"/>
                <a:gd name="T74" fmla="*/ 2147483646 w 636"/>
                <a:gd name="T75" fmla="*/ 2147483646 h 384"/>
                <a:gd name="T76" fmla="*/ 2147483646 w 636"/>
                <a:gd name="T77" fmla="*/ 2147483646 h 384"/>
                <a:gd name="T78" fmla="*/ 2147483646 w 636"/>
                <a:gd name="T79" fmla="*/ 2147483646 h 384"/>
                <a:gd name="T80" fmla="*/ 2147483646 w 636"/>
                <a:gd name="T81" fmla="*/ 2147483646 h 384"/>
                <a:gd name="T82" fmla="*/ 2147483646 w 636"/>
                <a:gd name="T83" fmla="*/ 2147483646 h 384"/>
                <a:gd name="T84" fmla="*/ 2147483646 w 636"/>
                <a:gd name="T85" fmla="*/ 2147483646 h 384"/>
                <a:gd name="T86" fmla="*/ 2147483646 w 636"/>
                <a:gd name="T87" fmla="*/ 2147483646 h 384"/>
                <a:gd name="T88" fmla="*/ 2147483646 w 636"/>
                <a:gd name="T89" fmla="*/ 2147483646 h 384"/>
                <a:gd name="T90" fmla="*/ 2147483646 w 636"/>
                <a:gd name="T91" fmla="*/ 2147483646 h 384"/>
                <a:gd name="T92" fmla="*/ 2147483646 w 636"/>
                <a:gd name="T93" fmla="*/ 2147483646 h 384"/>
                <a:gd name="T94" fmla="*/ 2147483646 w 636"/>
                <a:gd name="T95" fmla="*/ 2147483646 h 384"/>
                <a:gd name="T96" fmla="*/ 2147483646 w 636"/>
                <a:gd name="T97" fmla="*/ 2147483646 h 384"/>
                <a:gd name="T98" fmla="*/ 2147483646 w 636"/>
                <a:gd name="T99" fmla="*/ 2147483646 h 384"/>
                <a:gd name="T100" fmla="*/ 2147483646 w 636"/>
                <a:gd name="T101" fmla="*/ 2147483646 h 384"/>
                <a:gd name="T102" fmla="*/ 2147483646 w 636"/>
                <a:gd name="T103" fmla="*/ 2147483646 h 384"/>
                <a:gd name="T104" fmla="*/ 2147483646 w 636"/>
                <a:gd name="T105" fmla="*/ 2147483646 h 384"/>
                <a:gd name="T106" fmla="*/ 2147483646 w 636"/>
                <a:gd name="T107" fmla="*/ 2147483646 h 384"/>
                <a:gd name="T108" fmla="*/ 2147483646 w 636"/>
                <a:gd name="T109" fmla="*/ 2147483646 h 384"/>
                <a:gd name="T110" fmla="*/ 2147483646 w 636"/>
                <a:gd name="T111" fmla="*/ 2147483646 h 384"/>
                <a:gd name="T112" fmla="*/ 0 w 636"/>
                <a:gd name="T113" fmla="*/ 2147483646 h 384"/>
                <a:gd name="T114" fmla="*/ 0 w 636"/>
                <a:gd name="T115" fmla="*/ 0 h 3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6"/>
                <a:gd name="T175" fmla="*/ 0 h 384"/>
                <a:gd name="T176" fmla="*/ 636 w 636"/>
                <a:gd name="T177" fmla="*/ 384 h 3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6" h="384">
                  <a:moveTo>
                    <a:pt x="0" y="0"/>
                  </a:moveTo>
                  <a:lnTo>
                    <a:pt x="378" y="0"/>
                  </a:lnTo>
                  <a:lnTo>
                    <a:pt x="378" y="72"/>
                  </a:lnTo>
                  <a:lnTo>
                    <a:pt x="414" y="72"/>
                  </a:lnTo>
                  <a:lnTo>
                    <a:pt x="414" y="108"/>
                  </a:lnTo>
                  <a:lnTo>
                    <a:pt x="420" y="120"/>
                  </a:lnTo>
                  <a:lnTo>
                    <a:pt x="450" y="150"/>
                  </a:lnTo>
                  <a:lnTo>
                    <a:pt x="492" y="144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22" y="222"/>
                  </a:lnTo>
                  <a:lnTo>
                    <a:pt x="564" y="222"/>
                  </a:lnTo>
                  <a:lnTo>
                    <a:pt x="570" y="258"/>
                  </a:lnTo>
                  <a:lnTo>
                    <a:pt x="600" y="258"/>
                  </a:lnTo>
                  <a:lnTo>
                    <a:pt x="606" y="294"/>
                  </a:lnTo>
                  <a:lnTo>
                    <a:pt x="630" y="294"/>
                  </a:lnTo>
                  <a:lnTo>
                    <a:pt x="636" y="306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564" y="348"/>
                  </a:lnTo>
                  <a:lnTo>
                    <a:pt x="540" y="348"/>
                  </a:lnTo>
                  <a:lnTo>
                    <a:pt x="510" y="330"/>
                  </a:lnTo>
                  <a:lnTo>
                    <a:pt x="504" y="324"/>
                  </a:lnTo>
                  <a:lnTo>
                    <a:pt x="414" y="294"/>
                  </a:lnTo>
                  <a:lnTo>
                    <a:pt x="384" y="324"/>
                  </a:lnTo>
                  <a:lnTo>
                    <a:pt x="336" y="336"/>
                  </a:lnTo>
                  <a:lnTo>
                    <a:pt x="336" y="342"/>
                  </a:lnTo>
                  <a:lnTo>
                    <a:pt x="348" y="360"/>
                  </a:lnTo>
                  <a:lnTo>
                    <a:pt x="342" y="384"/>
                  </a:lnTo>
                  <a:lnTo>
                    <a:pt x="294" y="354"/>
                  </a:lnTo>
                  <a:lnTo>
                    <a:pt x="276" y="342"/>
                  </a:lnTo>
                  <a:lnTo>
                    <a:pt x="240" y="360"/>
                  </a:lnTo>
                  <a:lnTo>
                    <a:pt x="228" y="360"/>
                  </a:lnTo>
                  <a:lnTo>
                    <a:pt x="228" y="348"/>
                  </a:lnTo>
                  <a:lnTo>
                    <a:pt x="234" y="342"/>
                  </a:lnTo>
                  <a:lnTo>
                    <a:pt x="240" y="330"/>
                  </a:lnTo>
                  <a:lnTo>
                    <a:pt x="234" y="318"/>
                  </a:lnTo>
                  <a:lnTo>
                    <a:pt x="240" y="306"/>
                  </a:lnTo>
                  <a:lnTo>
                    <a:pt x="240" y="288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192" y="264"/>
                  </a:lnTo>
                  <a:lnTo>
                    <a:pt x="180" y="246"/>
                  </a:lnTo>
                  <a:lnTo>
                    <a:pt x="156" y="240"/>
                  </a:lnTo>
                  <a:lnTo>
                    <a:pt x="150" y="222"/>
                  </a:lnTo>
                  <a:lnTo>
                    <a:pt x="144" y="210"/>
                  </a:lnTo>
                  <a:lnTo>
                    <a:pt x="150" y="198"/>
                  </a:lnTo>
                  <a:lnTo>
                    <a:pt x="150" y="192"/>
                  </a:lnTo>
                  <a:lnTo>
                    <a:pt x="162" y="192"/>
                  </a:lnTo>
                  <a:lnTo>
                    <a:pt x="156" y="156"/>
                  </a:lnTo>
                  <a:lnTo>
                    <a:pt x="144" y="138"/>
                  </a:lnTo>
                  <a:lnTo>
                    <a:pt x="102" y="132"/>
                  </a:lnTo>
                  <a:lnTo>
                    <a:pt x="66" y="84"/>
                  </a:lnTo>
                  <a:lnTo>
                    <a:pt x="54" y="66"/>
                  </a:lnTo>
                  <a:lnTo>
                    <a:pt x="36" y="60"/>
                  </a:lnTo>
                  <a:lnTo>
                    <a:pt x="24" y="48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B89AA0A5-BFC9-004F-7250-57DBF2DF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5591175"/>
              <a:ext cx="1406525" cy="685800"/>
            </a:xfrm>
            <a:custGeom>
              <a:avLst/>
              <a:gdLst>
                <a:gd name="T0" fmla="*/ 0 w 912"/>
                <a:gd name="T1" fmla="*/ 2147483646 h 456"/>
                <a:gd name="T2" fmla="*/ 2147483646 w 912"/>
                <a:gd name="T3" fmla="*/ 2147483646 h 456"/>
                <a:gd name="T4" fmla="*/ 2147483646 w 912"/>
                <a:gd name="T5" fmla="*/ 0 h 456"/>
                <a:gd name="T6" fmla="*/ 2147483646 w 912"/>
                <a:gd name="T7" fmla="*/ 0 h 456"/>
                <a:gd name="T8" fmla="*/ 2147483646 w 912"/>
                <a:gd name="T9" fmla="*/ 2147483646 h 456"/>
                <a:gd name="T10" fmla="*/ 2147483646 w 912"/>
                <a:gd name="T11" fmla="*/ 2147483646 h 456"/>
                <a:gd name="T12" fmla="*/ 2147483646 w 912"/>
                <a:gd name="T13" fmla="*/ 2147483646 h 456"/>
                <a:gd name="T14" fmla="*/ 2147483646 w 912"/>
                <a:gd name="T15" fmla="*/ 2147483646 h 456"/>
                <a:gd name="T16" fmla="*/ 2147483646 w 912"/>
                <a:gd name="T17" fmla="*/ 2147483646 h 456"/>
                <a:gd name="T18" fmla="*/ 2147483646 w 912"/>
                <a:gd name="T19" fmla="*/ 2147483646 h 456"/>
                <a:gd name="T20" fmla="*/ 2147483646 w 912"/>
                <a:gd name="T21" fmla="*/ 2147483646 h 456"/>
                <a:gd name="T22" fmla="*/ 2147483646 w 912"/>
                <a:gd name="T23" fmla="*/ 2147483646 h 456"/>
                <a:gd name="T24" fmla="*/ 2147483646 w 912"/>
                <a:gd name="T25" fmla="*/ 2147483646 h 456"/>
                <a:gd name="T26" fmla="*/ 2147483646 w 912"/>
                <a:gd name="T27" fmla="*/ 2147483646 h 456"/>
                <a:gd name="T28" fmla="*/ 2147483646 w 912"/>
                <a:gd name="T29" fmla="*/ 2147483646 h 456"/>
                <a:gd name="T30" fmla="*/ 2147483646 w 912"/>
                <a:gd name="T31" fmla="*/ 2147483646 h 456"/>
                <a:gd name="T32" fmla="*/ 2147483646 w 912"/>
                <a:gd name="T33" fmla="*/ 2147483646 h 456"/>
                <a:gd name="T34" fmla="*/ 2147483646 w 912"/>
                <a:gd name="T35" fmla="*/ 2147483646 h 456"/>
                <a:gd name="T36" fmla="*/ 2147483646 w 912"/>
                <a:gd name="T37" fmla="*/ 2147483646 h 456"/>
                <a:gd name="T38" fmla="*/ 2147483646 w 912"/>
                <a:gd name="T39" fmla="*/ 2147483646 h 456"/>
                <a:gd name="T40" fmla="*/ 2147483646 w 912"/>
                <a:gd name="T41" fmla="*/ 2147483646 h 456"/>
                <a:gd name="T42" fmla="*/ 2147483646 w 912"/>
                <a:gd name="T43" fmla="*/ 2147483646 h 456"/>
                <a:gd name="T44" fmla="*/ 2147483646 w 912"/>
                <a:gd name="T45" fmla="*/ 2147483646 h 456"/>
                <a:gd name="T46" fmla="*/ 2147483646 w 912"/>
                <a:gd name="T47" fmla="*/ 2147483646 h 456"/>
                <a:gd name="T48" fmla="*/ 2147483646 w 912"/>
                <a:gd name="T49" fmla="*/ 2147483646 h 456"/>
                <a:gd name="T50" fmla="*/ 2147483646 w 912"/>
                <a:gd name="T51" fmla="*/ 2147483646 h 456"/>
                <a:gd name="T52" fmla="*/ 2147483646 w 912"/>
                <a:gd name="T53" fmla="*/ 2147483646 h 456"/>
                <a:gd name="T54" fmla="*/ 2147483646 w 912"/>
                <a:gd name="T55" fmla="*/ 2147483646 h 456"/>
                <a:gd name="T56" fmla="*/ 2147483646 w 912"/>
                <a:gd name="T57" fmla="*/ 2147483646 h 456"/>
                <a:gd name="T58" fmla="*/ 2147483646 w 912"/>
                <a:gd name="T59" fmla="*/ 2147483646 h 456"/>
                <a:gd name="T60" fmla="*/ 0 w 912"/>
                <a:gd name="T61" fmla="*/ 2147483646 h 4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2"/>
                <a:gd name="T94" fmla="*/ 0 h 456"/>
                <a:gd name="T95" fmla="*/ 912 w 912"/>
                <a:gd name="T96" fmla="*/ 456 h 4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2" h="456">
                  <a:moveTo>
                    <a:pt x="0" y="36"/>
                  </a:moveTo>
                  <a:lnTo>
                    <a:pt x="798" y="6"/>
                  </a:lnTo>
                  <a:lnTo>
                    <a:pt x="810" y="0"/>
                  </a:lnTo>
                  <a:lnTo>
                    <a:pt x="870" y="0"/>
                  </a:lnTo>
                  <a:lnTo>
                    <a:pt x="900" y="6"/>
                  </a:lnTo>
                  <a:lnTo>
                    <a:pt x="912" y="432"/>
                  </a:lnTo>
                  <a:lnTo>
                    <a:pt x="465" y="453"/>
                  </a:lnTo>
                  <a:lnTo>
                    <a:pt x="444" y="456"/>
                  </a:lnTo>
                  <a:lnTo>
                    <a:pt x="348" y="450"/>
                  </a:lnTo>
                  <a:lnTo>
                    <a:pt x="348" y="438"/>
                  </a:lnTo>
                  <a:lnTo>
                    <a:pt x="336" y="432"/>
                  </a:lnTo>
                  <a:lnTo>
                    <a:pt x="330" y="426"/>
                  </a:lnTo>
                  <a:lnTo>
                    <a:pt x="300" y="426"/>
                  </a:lnTo>
                  <a:lnTo>
                    <a:pt x="288" y="414"/>
                  </a:lnTo>
                  <a:lnTo>
                    <a:pt x="264" y="414"/>
                  </a:lnTo>
                  <a:lnTo>
                    <a:pt x="264" y="342"/>
                  </a:lnTo>
                  <a:lnTo>
                    <a:pt x="258" y="330"/>
                  </a:lnTo>
                  <a:lnTo>
                    <a:pt x="234" y="330"/>
                  </a:lnTo>
                  <a:lnTo>
                    <a:pt x="228" y="294"/>
                  </a:lnTo>
                  <a:lnTo>
                    <a:pt x="195" y="297"/>
                  </a:lnTo>
                  <a:lnTo>
                    <a:pt x="192" y="258"/>
                  </a:lnTo>
                  <a:lnTo>
                    <a:pt x="150" y="258"/>
                  </a:lnTo>
                  <a:lnTo>
                    <a:pt x="144" y="216"/>
                  </a:lnTo>
                  <a:lnTo>
                    <a:pt x="114" y="216"/>
                  </a:lnTo>
                  <a:lnTo>
                    <a:pt x="114" y="180"/>
                  </a:lnTo>
                  <a:lnTo>
                    <a:pt x="96" y="186"/>
                  </a:lnTo>
                  <a:lnTo>
                    <a:pt x="78" y="186"/>
                  </a:lnTo>
                  <a:lnTo>
                    <a:pt x="36" y="144"/>
                  </a:lnTo>
                  <a:lnTo>
                    <a:pt x="42" y="108"/>
                  </a:lnTo>
                  <a:lnTo>
                    <a:pt x="6" y="108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2271E824-E8B2-3222-63E3-DB4AC920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5500688"/>
              <a:ext cx="1938337" cy="1331912"/>
            </a:xfrm>
            <a:custGeom>
              <a:avLst/>
              <a:gdLst>
                <a:gd name="T0" fmla="*/ 2147483646 w 1254"/>
                <a:gd name="T1" fmla="*/ 2147483646 h 888"/>
                <a:gd name="T2" fmla="*/ 2147483646 w 1254"/>
                <a:gd name="T3" fmla="*/ 2147483646 h 888"/>
                <a:gd name="T4" fmla="*/ 2147483646 w 1254"/>
                <a:gd name="T5" fmla="*/ 2147483646 h 888"/>
                <a:gd name="T6" fmla="*/ 2147483646 w 1254"/>
                <a:gd name="T7" fmla="*/ 0 h 888"/>
                <a:gd name="T8" fmla="*/ 2147483646 w 1254"/>
                <a:gd name="T9" fmla="*/ 2147483646 h 888"/>
                <a:gd name="T10" fmla="*/ 2147483646 w 1254"/>
                <a:gd name="T11" fmla="*/ 2147483646 h 888"/>
                <a:gd name="T12" fmla="*/ 2147483646 w 1254"/>
                <a:gd name="T13" fmla="*/ 2147483646 h 888"/>
                <a:gd name="T14" fmla="*/ 2147483646 w 1254"/>
                <a:gd name="T15" fmla="*/ 2147483646 h 888"/>
                <a:gd name="T16" fmla="*/ 2147483646 w 1254"/>
                <a:gd name="T17" fmla="*/ 2147483646 h 888"/>
                <a:gd name="T18" fmla="*/ 2147483646 w 1254"/>
                <a:gd name="T19" fmla="*/ 2147483646 h 888"/>
                <a:gd name="T20" fmla="*/ 2147483646 w 1254"/>
                <a:gd name="T21" fmla="*/ 2147483646 h 888"/>
                <a:gd name="T22" fmla="*/ 2147483646 w 1254"/>
                <a:gd name="T23" fmla="*/ 2147483646 h 888"/>
                <a:gd name="T24" fmla="*/ 2147483646 w 1254"/>
                <a:gd name="T25" fmla="*/ 2147483646 h 888"/>
                <a:gd name="T26" fmla="*/ 2147483646 w 1254"/>
                <a:gd name="T27" fmla="*/ 2147483646 h 888"/>
                <a:gd name="T28" fmla="*/ 2147483646 w 1254"/>
                <a:gd name="T29" fmla="*/ 2147483646 h 888"/>
                <a:gd name="T30" fmla="*/ 2147483646 w 1254"/>
                <a:gd name="T31" fmla="*/ 2147483646 h 888"/>
                <a:gd name="T32" fmla="*/ 2147483646 w 1254"/>
                <a:gd name="T33" fmla="*/ 2147483646 h 888"/>
                <a:gd name="T34" fmla="*/ 2147483646 w 1254"/>
                <a:gd name="T35" fmla="*/ 2147483646 h 888"/>
                <a:gd name="T36" fmla="*/ 2147483646 w 1254"/>
                <a:gd name="T37" fmla="*/ 2147483646 h 888"/>
                <a:gd name="T38" fmla="*/ 2147483646 w 1254"/>
                <a:gd name="T39" fmla="*/ 2147483646 h 888"/>
                <a:gd name="T40" fmla="*/ 2147483646 w 1254"/>
                <a:gd name="T41" fmla="*/ 2147483646 h 888"/>
                <a:gd name="T42" fmla="*/ 2147483646 w 1254"/>
                <a:gd name="T43" fmla="*/ 2147483646 h 888"/>
                <a:gd name="T44" fmla="*/ 2147483646 w 1254"/>
                <a:gd name="T45" fmla="*/ 2147483646 h 888"/>
                <a:gd name="T46" fmla="*/ 2147483646 w 1254"/>
                <a:gd name="T47" fmla="*/ 2147483646 h 888"/>
                <a:gd name="T48" fmla="*/ 2147483646 w 1254"/>
                <a:gd name="T49" fmla="*/ 2147483646 h 888"/>
                <a:gd name="T50" fmla="*/ 2147483646 w 1254"/>
                <a:gd name="T51" fmla="*/ 2147483646 h 888"/>
                <a:gd name="T52" fmla="*/ 2147483646 w 1254"/>
                <a:gd name="T53" fmla="*/ 2147483646 h 888"/>
                <a:gd name="T54" fmla="*/ 2147483646 w 1254"/>
                <a:gd name="T55" fmla="*/ 2147483646 h 888"/>
                <a:gd name="T56" fmla="*/ 2147483646 w 1254"/>
                <a:gd name="T57" fmla="*/ 2147483646 h 888"/>
                <a:gd name="T58" fmla="*/ 2147483646 w 1254"/>
                <a:gd name="T59" fmla="*/ 2147483646 h 888"/>
                <a:gd name="T60" fmla="*/ 0 w 1254"/>
                <a:gd name="T61" fmla="*/ 2147483646 h 888"/>
                <a:gd name="T62" fmla="*/ 0 w 1254"/>
                <a:gd name="T63" fmla="*/ 2147483646 h 888"/>
                <a:gd name="T64" fmla="*/ 2147483646 w 1254"/>
                <a:gd name="T65" fmla="*/ 2147483646 h 888"/>
                <a:gd name="T66" fmla="*/ 2147483646 w 1254"/>
                <a:gd name="T67" fmla="*/ 2147483646 h 888"/>
                <a:gd name="T68" fmla="*/ 2147483646 w 1254"/>
                <a:gd name="T69" fmla="*/ 2147483646 h 888"/>
                <a:gd name="T70" fmla="*/ 2147483646 w 1254"/>
                <a:gd name="T71" fmla="*/ 2147483646 h 888"/>
                <a:gd name="T72" fmla="*/ 2147483646 w 1254"/>
                <a:gd name="T73" fmla="*/ 2147483646 h 8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4"/>
                <a:gd name="T112" fmla="*/ 0 h 888"/>
                <a:gd name="T113" fmla="*/ 1254 w 1254"/>
                <a:gd name="T114" fmla="*/ 888 h 8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4" h="888">
                  <a:moveTo>
                    <a:pt x="24" y="66"/>
                  </a:moveTo>
                  <a:lnTo>
                    <a:pt x="582" y="12"/>
                  </a:lnTo>
                  <a:lnTo>
                    <a:pt x="648" y="6"/>
                  </a:lnTo>
                  <a:lnTo>
                    <a:pt x="702" y="0"/>
                  </a:lnTo>
                  <a:lnTo>
                    <a:pt x="1086" y="324"/>
                  </a:lnTo>
                  <a:lnTo>
                    <a:pt x="1092" y="360"/>
                  </a:lnTo>
                  <a:lnTo>
                    <a:pt x="1098" y="390"/>
                  </a:lnTo>
                  <a:lnTo>
                    <a:pt x="1128" y="402"/>
                  </a:lnTo>
                  <a:lnTo>
                    <a:pt x="1122" y="420"/>
                  </a:lnTo>
                  <a:lnTo>
                    <a:pt x="1164" y="456"/>
                  </a:lnTo>
                  <a:lnTo>
                    <a:pt x="1182" y="510"/>
                  </a:lnTo>
                  <a:lnTo>
                    <a:pt x="1194" y="522"/>
                  </a:lnTo>
                  <a:lnTo>
                    <a:pt x="1200" y="558"/>
                  </a:lnTo>
                  <a:lnTo>
                    <a:pt x="1242" y="588"/>
                  </a:lnTo>
                  <a:lnTo>
                    <a:pt x="1254" y="684"/>
                  </a:lnTo>
                  <a:lnTo>
                    <a:pt x="1206" y="708"/>
                  </a:lnTo>
                  <a:lnTo>
                    <a:pt x="1194" y="738"/>
                  </a:lnTo>
                  <a:lnTo>
                    <a:pt x="882" y="756"/>
                  </a:lnTo>
                  <a:lnTo>
                    <a:pt x="864" y="780"/>
                  </a:lnTo>
                  <a:lnTo>
                    <a:pt x="306" y="810"/>
                  </a:lnTo>
                  <a:lnTo>
                    <a:pt x="300" y="822"/>
                  </a:lnTo>
                  <a:lnTo>
                    <a:pt x="198" y="828"/>
                  </a:lnTo>
                  <a:lnTo>
                    <a:pt x="144" y="828"/>
                  </a:lnTo>
                  <a:lnTo>
                    <a:pt x="138" y="822"/>
                  </a:lnTo>
                  <a:lnTo>
                    <a:pt x="84" y="828"/>
                  </a:lnTo>
                  <a:lnTo>
                    <a:pt x="72" y="852"/>
                  </a:lnTo>
                  <a:lnTo>
                    <a:pt x="66" y="858"/>
                  </a:lnTo>
                  <a:lnTo>
                    <a:pt x="66" y="870"/>
                  </a:lnTo>
                  <a:lnTo>
                    <a:pt x="48" y="876"/>
                  </a:lnTo>
                  <a:lnTo>
                    <a:pt x="42" y="888"/>
                  </a:lnTo>
                  <a:lnTo>
                    <a:pt x="0" y="864"/>
                  </a:lnTo>
                  <a:lnTo>
                    <a:pt x="0" y="846"/>
                  </a:lnTo>
                  <a:lnTo>
                    <a:pt x="6" y="834"/>
                  </a:lnTo>
                  <a:lnTo>
                    <a:pt x="18" y="828"/>
                  </a:lnTo>
                  <a:lnTo>
                    <a:pt x="48" y="720"/>
                  </a:lnTo>
                  <a:lnTo>
                    <a:pt x="30" y="492"/>
                  </a:lnTo>
                  <a:lnTo>
                    <a:pt x="24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402DEC9A-736D-763A-B86D-3F6664635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6238875"/>
              <a:ext cx="722312" cy="701675"/>
            </a:xfrm>
            <a:custGeom>
              <a:avLst/>
              <a:gdLst>
                <a:gd name="T0" fmla="*/ 2147483646 w 468"/>
                <a:gd name="T1" fmla="*/ 0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2147483646 w 468"/>
                <a:gd name="T11" fmla="*/ 2147483646 h 468"/>
                <a:gd name="T12" fmla="*/ 2147483646 w 468"/>
                <a:gd name="T13" fmla="*/ 2147483646 h 468"/>
                <a:gd name="T14" fmla="*/ 0 w 468"/>
                <a:gd name="T15" fmla="*/ 2147483646 h 468"/>
                <a:gd name="T16" fmla="*/ 0 w 468"/>
                <a:gd name="T17" fmla="*/ 2147483646 h 468"/>
                <a:gd name="T18" fmla="*/ 2147483646 w 468"/>
                <a:gd name="T19" fmla="*/ 2147483646 h 468"/>
                <a:gd name="T20" fmla="*/ 2147483646 w 468"/>
                <a:gd name="T21" fmla="*/ 2147483646 h 468"/>
                <a:gd name="T22" fmla="*/ 2147483646 w 468"/>
                <a:gd name="T23" fmla="*/ 2147483646 h 468"/>
                <a:gd name="T24" fmla="*/ 2147483646 w 468"/>
                <a:gd name="T25" fmla="*/ 2147483646 h 468"/>
                <a:gd name="T26" fmla="*/ 2147483646 w 468"/>
                <a:gd name="T27" fmla="*/ 2147483646 h 468"/>
                <a:gd name="T28" fmla="*/ 2147483646 w 468"/>
                <a:gd name="T29" fmla="*/ 2147483646 h 468"/>
                <a:gd name="T30" fmla="*/ 2147483646 w 468"/>
                <a:gd name="T31" fmla="*/ 2147483646 h 468"/>
                <a:gd name="T32" fmla="*/ 2147483646 w 468"/>
                <a:gd name="T33" fmla="*/ 2147483646 h 468"/>
                <a:gd name="T34" fmla="*/ 2147483646 w 468"/>
                <a:gd name="T35" fmla="*/ 2147483646 h 468"/>
                <a:gd name="T36" fmla="*/ 2147483646 w 468"/>
                <a:gd name="T37" fmla="*/ 2147483646 h 468"/>
                <a:gd name="T38" fmla="*/ 2147483646 w 468"/>
                <a:gd name="T39" fmla="*/ 2147483646 h 468"/>
                <a:gd name="T40" fmla="*/ 2147483646 w 468"/>
                <a:gd name="T41" fmla="*/ 2147483646 h 468"/>
                <a:gd name="T42" fmla="*/ 2147483646 w 468"/>
                <a:gd name="T43" fmla="*/ 2147483646 h 468"/>
                <a:gd name="T44" fmla="*/ 2147483646 w 468"/>
                <a:gd name="T45" fmla="*/ 2147483646 h 468"/>
                <a:gd name="T46" fmla="*/ 2147483646 w 468"/>
                <a:gd name="T47" fmla="*/ 2147483646 h 468"/>
                <a:gd name="T48" fmla="*/ 2147483646 w 468"/>
                <a:gd name="T49" fmla="*/ 2147483646 h 468"/>
                <a:gd name="T50" fmla="*/ 2147483646 w 468"/>
                <a:gd name="T51" fmla="*/ 2147483646 h 468"/>
                <a:gd name="T52" fmla="*/ 2147483646 w 468"/>
                <a:gd name="T53" fmla="*/ 2147483646 h 468"/>
                <a:gd name="T54" fmla="*/ 2147483646 w 468"/>
                <a:gd name="T55" fmla="*/ 2147483646 h 468"/>
                <a:gd name="T56" fmla="*/ 2147483646 w 468"/>
                <a:gd name="T57" fmla="*/ 2147483646 h 468"/>
                <a:gd name="T58" fmla="*/ 2147483646 w 468"/>
                <a:gd name="T59" fmla="*/ 2147483646 h 468"/>
                <a:gd name="T60" fmla="*/ 2147483646 w 468"/>
                <a:gd name="T61" fmla="*/ 2147483646 h 468"/>
                <a:gd name="T62" fmla="*/ 2147483646 w 468"/>
                <a:gd name="T63" fmla="*/ 2147483646 h 468"/>
                <a:gd name="T64" fmla="*/ 2147483646 w 468"/>
                <a:gd name="T65" fmla="*/ 2147483646 h 468"/>
                <a:gd name="T66" fmla="*/ 2147483646 w 468"/>
                <a:gd name="T67" fmla="*/ 2147483646 h 468"/>
                <a:gd name="T68" fmla="*/ 2147483646 w 468"/>
                <a:gd name="T69" fmla="*/ 2147483646 h 468"/>
                <a:gd name="T70" fmla="*/ 2147483646 w 468"/>
                <a:gd name="T71" fmla="*/ 2147483646 h 468"/>
                <a:gd name="T72" fmla="*/ 2147483646 w 468"/>
                <a:gd name="T73" fmla="*/ 0 h 4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8"/>
                <a:gd name="T112" fmla="*/ 0 h 468"/>
                <a:gd name="T113" fmla="*/ 468 w 468"/>
                <a:gd name="T114" fmla="*/ 468 h 4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8" h="468">
                  <a:moveTo>
                    <a:pt x="450" y="0"/>
                  </a:moveTo>
                  <a:lnTo>
                    <a:pt x="12" y="15"/>
                  </a:lnTo>
                  <a:lnTo>
                    <a:pt x="114" y="240"/>
                  </a:lnTo>
                  <a:lnTo>
                    <a:pt x="114" y="258"/>
                  </a:lnTo>
                  <a:lnTo>
                    <a:pt x="102" y="264"/>
                  </a:lnTo>
                  <a:lnTo>
                    <a:pt x="102" y="288"/>
                  </a:lnTo>
                  <a:lnTo>
                    <a:pt x="66" y="288"/>
                  </a:lnTo>
                  <a:lnTo>
                    <a:pt x="0" y="324"/>
                  </a:lnTo>
                  <a:lnTo>
                    <a:pt x="0" y="330"/>
                  </a:lnTo>
                  <a:lnTo>
                    <a:pt x="12" y="342"/>
                  </a:lnTo>
                  <a:lnTo>
                    <a:pt x="36" y="342"/>
                  </a:lnTo>
                  <a:lnTo>
                    <a:pt x="48" y="348"/>
                  </a:lnTo>
                  <a:lnTo>
                    <a:pt x="72" y="348"/>
                  </a:lnTo>
                  <a:lnTo>
                    <a:pt x="84" y="342"/>
                  </a:lnTo>
                  <a:lnTo>
                    <a:pt x="162" y="342"/>
                  </a:lnTo>
                  <a:lnTo>
                    <a:pt x="180" y="354"/>
                  </a:lnTo>
                  <a:lnTo>
                    <a:pt x="204" y="396"/>
                  </a:lnTo>
                  <a:lnTo>
                    <a:pt x="216" y="420"/>
                  </a:lnTo>
                  <a:lnTo>
                    <a:pt x="216" y="438"/>
                  </a:lnTo>
                  <a:lnTo>
                    <a:pt x="204" y="444"/>
                  </a:lnTo>
                  <a:lnTo>
                    <a:pt x="210" y="462"/>
                  </a:lnTo>
                  <a:lnTo>
                    <a:pt x="222" y="462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50"/>
                  </a:lnTo>
                  <a:lnTo>
                    <a:pt x="288" y="444"/>
                  </a:lnTo>
                  <a:lnTo>
                    <a:pt x="318" y="450"/>
                  </a:lnTo>
                  <a:lnTo>
                    <a:pt x="318" y="438"/>
                  </a:lnTo>
                  <a:lnTo>
                    <a:pt x="354" y="396"/>
                  </a:lnTo>
                  <a:lnTo>
                    <a:pt x="360" y="378"/>
                  </a:lnTo>
                  <a:lnTo>
                    <a:pt x="420" y="378"/>
                  </a:lnTo>
                  <a:lnTo>
                    <a:pt x="411" y="363"/>
                  </a:lnTo>
                  <a:lnTo>
                    <a:pt x="420" y="354"/>
                  </a:lnTo>
                  <a:lnTo>
                    <a:pt x="438" y="330"/>
                  </a:lnTo>
                  <a:lnTo>
                    <a:pt x="468" y="228"/>
                  </a:lnTo>
                  <a:lnTo>
                    <a:pt x="45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E1D30E02-5CB5-EB50-2C3F-48EEB44A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6211888"/>
              <a:ext cx="465138" cy="530225"/>
            </a:xfrm>
            <a:custGeom>
              <a:avLst/>
              <a:gdLst>
                <a:gd name="T0" fmla="*/ 2147483646 w 300"/>
                <a:gd name="T1" fmla="*/ 2147483646 h 354"/>
                <a:gd name="T2" fmla="*/ 2147483646 w 300"/>
                <a:gd name="T3" fmla="*/ 2147483646 h 354"/>
                <a:gd name="T4" fmla="*/ 2147483646 w 300"/>
                <a:gd name="T5" fmla="*/ 2147483646 h 354"/>
                <a:gd name="T6" fmla="*/ 2147483646 w 300"/>
                <a:gd name="T7" fmla="*/ 2147483646 h 354"/>
                <a:gd name="T8" fmla="*/ 2147483646 w 300"/>
                <a:gd name="T9" fmla="*/ 2147483646 h 354"/>
                <a:gd name="T10" fmla="*/ 2147483646 w 300"/>
                <a:gd name="T11" fmla="*/ 2147483646 h 354"/>
                <a:gd name="T12" fmla="*/ 2147483646 w 300"/>
                <a:gd name="T13" fmla="*/ 2147483646 h 354"/>
                <a:gd name="T14" fmla="*/ 2147483646 w 300"/>
                <a:gd name="T15" fmla="*/ 2147483646 h 354"/>
                <a:gd name="T16" fmla="*/ 2147483646 w 300"/>
                <a:gd name="T17" fmla="*/ 0 h 354"/>
                <a:gd name="T18" fmla="*/ 0 w 300"/>
                <a:gd name="T19" fmla="*/ 2147483646 h 354"/>
                <a:gd name="T20" fmla="*/ 2147483646 w 300"/>
                <a:gd name="T21" fmla="*/ 2147483646 h 354"/>
                <a:gd name="T22" fmla="*/ 0 w 300"/>
                <a:gd name="T23" fmla="*/ 2147483646 h 354"/>
                <a:gd name="T24" fmla="*/ 2147483646 w 300"/>
                <a:gd name="T25" fmla="*/ 2147483646 h 354"/>
                <a:gd name="T26" fmla="*/ 2147483646 w 300"/>
                <a:gd name="T27" fmla="*/ 2147483646 h 354"/>
                <a:gd name="T28" fmla="*/ 2147483646 w 300"/>
                <a:gd name="T29" fmla="*/ 2147483646 h 354"/>
                <a:gd name="T30" fmla="*/ 2147483646 w 300"/>
                <a:gd name="T31" fmla="*/ 2147483646 h 354"/>
                <a:gd name="T32" fmla="*/ 2147483646 w 300"/>
                <a:gd name="T33" fmla="*/ 2147483646 h 354"/>
                <a:gd name="T34" fmla="*/ 2147483646 w 300"/>
                <a:gd name="T35" fmla="*/ 2147483646 h 354"/>
                <a:gd name="T36" fmla="*/ 2147483646 w 300"/>
                <a:gd name="T37" fmla="*/ 2147483646 h 354"/>
                <a:gd name="T38" fmla="*/ 2147483646 w 300"/>
                <a:gd name="T39" fmla="*/ 2147483646 h 354"/>
                <a:gd name="T40" fmla="*/ 2147483646 w 300"/>
                <a:gd name="T41" fmla="*/ 2147483646 h 354"/>
                <a:gd name="T42" fmla="*/ 2147483646 w 300"/>
                <a:gd name="T43" fmla="*/ 2147483646 h 354"/>
                <a:gd name="T44" fmla="*/ 2147483646 w 300"/>
                <a:gd name="T45" fmla="*/ 2147483646 h 354"/>
                <a:gd name="T46" fmla="*/ 2147483646 w 300"/>
                <a:gd name="T47" fmla="*/ 2147483646 h 354"/>
                <a:gd name="T48" fmla="*/ 2147483646 w 300"/>
                <a:gd name="T49" fmla="*/ 2147483646 h 354"/>
                <a:gd name="T50" fmla="*/ 2147483646 w 300"/>
                <a:gd name="T51" fmla="*/ 2147483646 h 354"/>
                <a:gd name="T52" fmla="*/ 2147483646 w 300"/>
                <a:gd name="T53" fmla="*/ 2147483646 h 354"/>
                <a:gd name="T54" fmla="*/ 2147483646 w 300"/>
                <a:gd name="T55" fmla="*/ 2147483646 h 354"/>
                <a:gd name="T56" fmla="*/ 2147483646 w 300"/>
                <a:gd name="T57" fmla="*/ 2147483646 h 354"/>
                <a:gd name="T58" fmla="*/ 2147483646 w 300"/>
                <a:gd name="T59" fmla="*/ 2147483646 h 354"/>
                <a:gd name="T60" fmla="*/ 2147483646 w 300"/>
                <a:gd name="T61" fmla="*/ 2147483646 h 3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0"/>
                <a:gd name="T94" fmla="*/ 0 h 354"/>
                <a:gd name="T95" fmla="*/ 300 w 300"/>
                <a:gd name="T96" fmla="*/ 354 h 3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0" h="354">
                  <a:moveTo>
                    <a:pt x="198" y="36"/>
                  </a:moveTo>
                  <a:lnTo>
                    <a:pt x="180" y="39"/>
                  </a:lnTo>
                  <a:lnTo>
                    <a:pt x="180" y="42"/>
                  </a:lnTo>
                  <a:lnTo>
                    <a:pt x="84" y="33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0" y="12"/>
                  </a:lnTo>
                  <a:lnTo>
                    <a:pt x="33" y="12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42" y="252"/>
                  </a:lnTo>
                  <a:lnTo>
                    <a:pt x="54" y="258"/>
                  </a:lnTo>
                  <a:lnTo>
                    <a:pt x="84" y="270"/>
                  </a:lnTo>
                  <a:lnTo>
                    <a:pt x="102" y="300"/>
                  </a:lnTo>
                  <a:lnTo>
                    <a:pt x="114" y="330"/>
                  </a:lnTo>
                  <a:lnTo>
                    <a:pt x="132" y="342"/>
                  </a:lnTo>
                  <a:lnTo>
                    <a:pt x="156" y="342"/>
                  </a:lnTo>
                  <a:lnTo>
                    <a:pt x="174" y="348"/>
                  </a:lnTo>
                  <a:lnTo>
                    <a:pt x="186" y="354"/>
                  </a:lnTo>
                  <a:lnTo>
                    <a:pt x="186" y="342"/>
                  </a:lnTo>
                  <a:lnTo>
                    <a:pt x="246" y="312"/>
                  </a:lnTo>
                  <a:lnTo>
                    <a:pt x="294" y="306"/>
                  </a:lnTo>
                  <a:lnTo>
                    <a:pt x="288" y="288"/>
                  </a:lnTo>
                  <a:lnTo>
                    <a:pt x="300" y="276"/>
                  </a:lnTo>
                  <a:lnTo>
                    <a:pt x="300" y="258"/>
                  </a:lnTo>
                  <a:lnTo>
                    <a:pt x="300" y="264"/>
                  </a:lnTo>
                  <a:lnTo>
                    <a:pt x="198" y="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E9E06D8C-E6FE-6580-3130-62D8CF45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6086475"/>
              <a:ext cx="668337" cy="450850"/>
            </a:xfrm>
            <a:custGeom>
              <a:avLst/>
              <a:gdLst>
                <a:gd name="T0" fmla="*/ 0 w 432"/>
                <a:gd name="T1" fmla="*/ 2147483646 h 300"/>
                <a:gd name="T2" fmla="*/ 2147483646 w 432"/>
                <a:gd name="T3" fmla="*/ 2147483646 h 300"/>
                <a:gd name="T4" fmla="*/ 2147483646 w 432"/>
                <a:gd name="T5" fmla="*/ 2147483646 h 300"/>
                <a:gd name="T6" fmla="*/ 2147483646 w 432"/>
                <a:gd name="T7" fmla="*/ 2147483646 h 300"/>
                <a:gd name="T8" fmla="*/ 2147483646 w 432"/>
                <a:gd name="T9" fmla="*/ 2147483646 h 300"/>
                <a:gd name="T10" fmla="*/ 2147483646 w 432"/>
                <a:gd name="T11" fmla="*/ 2147483646 h 300"/>
                <a:gd name="T12" fmla="*/ 2147483646 w 432"/>
                <a:gd name="T13" fmla="*/ 2147483646 h 300"/>
                <a:gd name="T14" fmla="*/ 2147483646 w 432"/>
                <a:gd name="T15" fmla="*/ 0 h 300"/>
                <a:gd name="T16" fmla="*/ 2147483646 w 432"/>
                <a:gd name="T17" fmla="*/ 2147483646 h 300"/>
                <a:gd name="T18" fmla="*/ 2147483646 w 432"/>
                <a:gd name="T19" fmla="*/ 2147483646 h 300"/>
                <a:gd name="T20" fmla="*/ 2147483646 w 432"/>
                <a:gd name="T21" fmla="*/ 2147483646 h 300"/>
                <a:gd name="T22" fmla="*/ 2147483646 w 432"/>
                <a:gd name="T23" fmla="*/ 2147483646 h 300"/>
                <a:gd name="T24" fmla="*/ 2147483646 w 432"/>
                <a:gd name="T25" fmla="*/ 2147483646 h 300"/>
                <a:gd name="T26" fmla="*/ 2147483646 w 432"/>
                <a:gd name="T27" fmla="*/ 2147483646 h 300"/>
                <a:gd name="T28" fmla="*/ 2147483646 w 432"/>
                <a:gd name="T29" fmla="*/ 2147483646 h 300"/>
                <a:gd name="T30" fmla="*/ 2147483646 w 432"/>
                <a:gd name="T31" fmla="*/ 2147483646 h 300"/>
                <a:gd name="T32" fmla="*/ 2147483646 w 432"/>
                <a:gd name="T33" fmla="*/ 2147483646 h 300"/>
                <a:gd name="T34" fmla="*/ 2147483646 w 432"/>
                <a:gd name="T35" fmla="*/ 2147483646 h 300"/>
                <a:gd name="T36" fmla="*/ 2147483646 w 432"/>
                <a:gd name="T37" fmla="*/ 2147483646 h 300"/>
                <a:gd name="T38" fmla="*/ 2147483646 w 432"/>
                <a:gd name="T39" fmla="*/ 2147483646 h 300"/>
                <a:gd name="T40" fmla="*/ 2147483646 w 432"/>
                <a:gd name="T41" fmla="*/ 2147483646 h 300"/>
                <a:gd name="T42" fmla="*/ 2147483646 w 432"/>
                <a:gd name="T43" fmla="*/ 2147483646 h 300"/>
                <a:gd name="T44" fmla="*/ 2147483646 w 432"/>
                <a:gd name="T45" fmla="*/ 2147483646 h 300"/>
                <a:gd name="T46" fmla="*/ 2147483646 w 432"/>
                <a:gd name="T47" fmla="*/ 2147483646 h 300"/>
                <a:gd name="T48" fmla="*/ 2147483646 w 432"/>
                <a:gd name="T49" fmla="*/ 2147483646 h 300"/>
                <a:gd name="T50" fmla="*/ 2147483646 w 432"/>
                <a:gd name="T51" fmla="*/ 2147483646 h 300"/>
                <a:gd name="T52" fmla="*/ 2147483646 w 432"/>
                <a:gd name="T53" fmla="*/ 2147483646 h 300"/>
                <a:gd name="T54" fmla="*/ 2147483646 w 432"/>
                <a:gd name="T55" fmla="*/ 2147483646 h 300"/>
                <a:gd name="T56" fmla="*/ 2147483646 w 432"/>
                <a:gd name="T57" fmla="*/ 2147483646 h 300"/>
                <a:gd name="T58" fmla="*/ 2147483646 w 432"/>
                <a:gd name="T59" fmla="*/ 2147483646 h 300"/>
                <a:gd name="T60" fmla="*/ 2147483646 w 432"/>
                <a:gd name="T61" fmla="*/ 2147483646 h 300"/>
                <a:gd name="T62" fmla="*/ 2147483646 w 432"/>
                <a:gd name="T63" fmla="*/ 2147483646 h 300"/>
                <a:gd name="T64" fmla="*/ 2147483646 w 432"/>
                <a:gd name="T65" fmla="*/ 2147483646 h 300"/>
                <a:gd name="T66" fmla="*/ 2147483646 w 432"/>
                <a:gd name="T67" fmla="*/ 2147483646 h 300"/>
                <a:gd name="T68" fmla="*/ 2147483646 w 432"/>
                <a:gd name="T69" fmla="*/ 2147483646 h 300"/>
                <a:gd name="T70" fmla="*/ 2147483646 w 432"/>
                <a:gd name="T71" fmla="*/ 2147483646 h 300"/>
                <a:gd name="T72" fmla="*/ 2147483646 w 432"/>
                <a:gd name="T73" fmla="*/ 2147483646 h 300"/>
                <a:gd name="T74" fmla="*/ 2147483646 w 432"/>
                <a:gd name="T75" fmla="*/ 2147483646 h 300"/>
                <a:gd name="T76" fmla="*/ 2147483646 w 432"/>
                <a:gd name="T77" fmla="*/ 2147483646 h 300"/>
                <a:gd name="T78" fmla="*/ 2147483646 w 432"/>
                <a:gd name="T79" fmla="*/ 2147483646 h 300"/>
                <a:gd name="T80" fmla="*/ 2147483646 w 432"/>
                <a:gd name="T81" fmla="*/ 2147483646 h 300"/>
                <a:gd name="T82" fmla="*/ 0 w 432"/>
                <a:gd name="T83" fmla="*/ 2147483646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300"/>
                <a:gd name="T128" fmla="*/ 432 w 432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300">
                  <a:moveTo>
                    <a:pt x="0" y="72"/>
                  </a:moveTo>
                  <a:lnTo>
                    <a:pt x="66" y="48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26" y="72"/>
                  </a:lnTo>
                  <a:lnTo>
                    <a:pt x="114" y="42"/>
                  </a:lnTo>
                  <a:lnTo>
                    <a:pt x="162" y="30"/>
                  </a:lnTo>
                  <a:lnTo>
                    <a:pt x="192" y="0"/>
                  </a:lnTo>
                  <a:lnTo>
                    <a:pt x="288" y="30"/>
                  </a:lnTo>
                  <a:lnTo>
                    <a:pt x="318" y="54"/>
                  </a:lnTo>
                  <a:lnTo>
                    <a:pt x="348" y="54"/>
                  </a:lnTo>
                  <a:lnTo>
                    <a:pt x="384" y="84"/>
                  </a:lnTo>
                  <a:lnTo>
                    <a:pt x="414" y="84"/>
                  </a:lnTo>
                  <a:lnTo>
                    <a:pt x="420" y="90"/>
                  </a:lnTo>
                  <a:lnTo>
                    <a:pt x="432" y="276"/>
                  </a:lnTo>
                  <a:lnTo>
                    <a:pt x="420" y="294"/>
                  </a:lnTo>
                  <a:lnTo>
                    <a:pt x="396" y="294"/>
                  </a:lnTo>
                  <a:lnTo>
                    <a:pt x="384" y="288"/>
                  </a:lnTo>
                  <a:lnTo>
                    <a:pt x="372" y="288"/>
                  </a:lnTo>
                  <a:lnTo>
                    <a:pt x="366" y="294"/>
                  </a:lnTo>
                  <a:lnTo>
                    <a:pt x="354" y="300"/>
                  </a:lnTo>
                  <a:lnTo>
                    <a:pt x="318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138" y="276"/>
                  </a:lnTo>
                  <a:lnTo>
                    <a:pt x="126" y="282"/>
                  </a:lnTo>
                  <a:lnTo>
                    <a:pt x="78" y="282"/>
                  </a:lnTo>
                  <a:lnTo>
                    <a:pt x="66" y="276"/>
                  </a:lnTo>
                  <a:lnTo>
                    <a:pt x="60" y="264"/>
                  </a:lnTo>
                  <a:lnTo>
                    <a:pt x="48" y="246"/>
                  </a:lnTo>
                  <a:lnTo>
                    <a:pt x="42" y="240"/>
                  </a:lnTo>
                  <a:lnTo>
                    <a:pt x="12" y="234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150"/>
                  </a:lnTo>
                  <a:lnTo>
                    <a:pt x="12" y="144"/>
                  </a:lnTo>
                  <a:lnTo>
                    <a:pt x="12" y="126"/>
                  </a:lnTo>
                  <a:lnTo>
                    <a:pt x="18" y="120"/>
                  </a:lnTo>
                  <a:lnTo>
                    <a:pt x="24" y="108"/>
                  </a:lnTo>
                  <a:lnTo>
                    <a:pt x="12" y="9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kern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59E21A3D-B2D8-E937-EF1C-A792777E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6797675"/>
              <a:ext cx="371475" cy="333375"/>
            </a:xfrm>
            <a:custGeom>
              <a:avLst/>
              <a:gdLst>
                <a:gd name="T0" fmla="*/ 0 w 240"/>
                <a:gd name="T1" fmla="*/ 2147483646 h 222"/>
                <a:gd name="T2" fmla="*/ 2147483646 w 240"/>
                <a:gd name="T3" fmla="*/ 2147483646 h 222"/>
                <a:gd name="T4" fmla="*/ 2147483646 w 240"/>
                <a:gd name="T5" fmla="*/ 2147483646 h 222"/>
                <a:gd name="T6" fmla="*/ 2147483646 w 240"/>
                <a:gd name="T7" fmla="*/ 0 h 222"/>
                <a:gd name="T8" fmla="*/ 2147483646 w 240"/>
                <a:gd name="T9" fmla="*/ 2147483646 h 222"/>
                <a:gd name="T10" fmla="*/ 2147483646 w 240"/>
                <a:gd name="T11" fmla="*/ 2147483646 h 222"/>
                <a:gd name="T12" fmla="*/ 2147483646 w 240"/>
                <a:gd name="T13" fmla="*/ 2147483646 h 222"/>
                <a:gd name="T14" fmla="*/ 2147483646 w 240"/>
                <a:gd name="T15" fmla="*/ 2147483646 h 222"/>
                <a:gd name="T16" fmla="*/ 2147483646 w 240"/>
                <a:gd name="T17" fmla="*/ 2147483646 h 222"/>
                <a:gd name="T18" fmla="*/ 2147483646 w 240"/>
                <a:gd name="T19" fmla="*/ 2147483646 h 222"/>
                <a:gd name="T20" fmla="*/ 2147483646 w 240"/>
                <a:gd name="T21" fmla="*/ 2147483646 h 222"/>
                <a:gd name="T22" fmla="*/ 2147483646 w 240"/>
                <a:gd name="T23" fmla="*/ 2147483646 h 222"/>
                <a:gd name="T24" fmla="*/ 2147483646 w 240"/>
                <a:gd name="T25" fmla="*/ 2147483646 h 222"/>
                <a:gd name="T26" fmla="*/ 2147483646 w 240"/>
                <a:gd name="T27" fmla="*/ 2147483646 h 222"/>
                <a:gd name="T28" fmla="*/ 2147483646 w 240"/>
                <a:gd name="T29" fmla="*/ 2147483646 h 222"/>
                <a:gd name="T30" fmla="*/ 2147483646 w 240"/>
                <a:gd name="T31" fmla="*/ 2147483646 h 222"/>
                <a:gd name="T32" fmla="*/ 2147483646 w 240"/>
                <a:gd name="T33" fmla="*/ 2147483646 h 222"/>
                <a:gd name="T34" fmla="*/ 2147483646 w 240"/>
                <a:gd name="T35" fmla="*/ 2147483646 h 222"/>
                <a:gd name="T36" fmla="*/ 2147483646 w 240"/>
                <a:gd name="T37" fmla="*/ 2147483646 h 222"/>
                <a:gd name="T38" fmla="*/ 2147483646 w 240"/>
                <a:gd name="T39" fmla="*/ 2147483646 h 222"/>
                <a:gd name="T40" fmla="*/ 2147483646 w 240"/>
                <a:gd name="T41" fmla="*/ 2147483646 h 222"/>
                <a:gd name="T42" fmla="*/ 2147483646 w 240"/>
                <a:gd name="T43" fmla="*/ 2147483646 h 222"/>
                <a:gd name="T44" fmla="*/ 2147483646 w 240"/>
                <a:gd name="T45" fmla="*/ 2147483646 h 222"/>
                <a:gd name="T46" fmla="*/ 2147483646 w 240"/>
                <a:gd name="T47" fmla="*/ 2147483646 h 222"/>
                <a:gd name="T48" fmla="*/ 2147483646 w 240"/>
                <a:gd name="T49" fmla="*/ 2147483646 h 222"/>
                <a:gd name="T50" fmla="*/ 2147483646 w 240"/>
                <a:gd name="T51" fmla="*/ 2147483646 h 222"/>
                <a:gd name="T52" fmla="*/ 2147483646 w 240"/>
                <a:gd name="T53" fmla="*/ 2147483646 h 222"/>
                <a:gd name="T54" fmla="*/ 2147483646 w 240"/>
                <a:gd name="T55" fmla="*/ 2147483646 h 222"/>
                <a:gd name="T56" fmla="*/ 2147483646 w 240"/>
                <a:gd name="T57" fmla="*/ 2147483646 h 222"/>
                <a:gd name="T58" fmla="*/ 2147483646 w 240"/>
                <a:gd name="T59" fmla="*/ 2147483646 h 222"/>
                <a:gd name="T60" fmla="*/ 2147483646 w 240"/>
                <a:gd name="T61" fmla="*/ 2147483646 h 222"/>
                <a:gd name="T62" fmla="*/ 2147483646 w 240"/>
                <a:gd name="T63" fmla="*/ 2147483646 h 222"/>
                <a:gd name="T64" fmla="*/ 2147483646 w 240"/>
                <a:gd name="T65" fmla="*/ 2147483646 h 222"/>
                <a:gd name="T66" fmla="*/ 2147483646 w 240"/>
                <a:gd name="T67" fmla="*/ 2147483646 h 222"/>
                <a:gd name="T68" fmla="*/ 2147483646 w 240"/>
                <a:gd name="T69" fmla="*/ 2147483646 h 222"/>
                <a:gd name="T70" fmla="*/ 2147483646 w 240"/>
                <a:gd name="T71" fmla="*/ 2147483646 h 222"/>
                <a:gd name="T72" fmla="*/ 2147483646 w 240"/>
                <a:gd name="T73" fmla="*/ 2147483646 h 222"/>
                <a:gd name="T74" fmla="*/ 2147483646 w 240"/>
                <a:gd name="T75" fmla="*/ 2147483646 h 222"/>
                <a:gd name="T76" fmla="*/ 2147483646 w 240"/>
                <a:gd name="T77" fmla="*/ 2147483646 h 222"/>
                <a:gd name="T78" fmla="*/ 2147483646 w 240"/>
                <a:gd name="T79" fmla="*/ 2147483646 h 222"/>
                <a:gd name="T80" fmla="*/ 2147483646 w 240"/>
                <a:gd name="T81" fmla="*/ 2147483646 h 222"/>
                <a:gd name="T82" fmla="*/ 2147483646 w 240"/>
                <a:gd name="T83" fmla="*/ 2147483646 h 222"/>
                <a:gd name="T84" fmla="*/ 2147483646 w 240"/>
                <a:gd name="T85" fmla="*/ 2147483646 h 222"/>
                <a:gd name="T86" fmla="*/ 0 w 240"/>
                <a:gd name="T87" fmla="*/ 2147483646 h 222"/>
                <a:gd name="T88" fmla="*/ 0 w 240"/>
                <a:gd name="T89" fmla="*/ 2147483646 h 222"/>
                <a:gd name="T90" fmla="*/ 0 w 240"/>
                <a:gd name="T91" fmla="*/ 2147483646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2"/>
                <a:gd name="T140" fmla="*/ 240 w 240"/>
                <a:gd name="T141" fmla="*/ 222 h 2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2">
                  <a:moveTo>
                    <a:pt x="0" y="66"/>
                  </a:moveTo>
                  <a:lnTo>
                    <a:pt x="36" y="24"/>
                  </a:lnTo>
                  <a:lnTo>
                    <a:pt x="36" y="6"/>
                  </a:lnTo>
                  <a:lnTo>
                    <a:pt x="102" y="0"/>
                  </a:lnTo>
                  <a:lnTo>
                    <a:pt x="144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62" y="66"/>
                  </a:lnTo>
                  <a:lnTo>
                    <a:pt x="180" y="66"/>
                  </a:lnTo>
                  <a:lnTo>
                    <a:pt x="186" y="78"/>
                  </a:lnTo>
                  <a:lnTo>
                    <a:pt x="198" y="72"/>
                  </a:lnTo>
                  <a:lnTo>
                    <a:pt x="192" y="78"/>
                  </a:lnTo>
                  <a:lnTo>
                    <a:pt x="198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22" y="102"/>
                  </a:lnTo>
                  <a:lnTo>
                    <a:pt x="240" y="114"/>
                  </a:lnTo>
                  <a:lnTo>
                    <a:pt x="234" y="126"/>
                  </a:lnTo>
                  <a:lnTo>
                    <a:pt x="210" y="168"/>
                  </a:lnTo>
                  <a:lnTo>
                    <a:pt x="216" y="186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22"/>
                  </a:lnTo>
                  <a:lnTo>
                    <a:pt x="174" y="216"/>
                  </a:lnTo>
                  <a:lnTo>
                    <a:pt x="162" y="204"/>
                  </a:lnTo>
                  <a:lnTo>
                    <a:pt x="150" y="204"/>
                  </a:lnTo>
                  <a:lnTo>
                    <a:pt x="138" y="198"/>
                  </a:lnTo>
                  <a:lnTo>
                    <a:pt x="132" y="192"/>
                  </a:lnTo>
                  <a:lnTo>
                    <a:pt x="132" y="186"/>
                  </a:lnTo>
                  <a:lnTo>
                    <a:pt x="114" y="168"/>
                  </a:lnTo>
                  <a:lnTo>
                    <a:pt x="114" y="162"/>
                  </a:lnTo>
                  <a:lnTo>
                    <a:pt x="96" y="144"/>
                  </a:lnTo>
                  <a:lnTo>
                    <a:pt x="84" y="138"/>
                  </a:lnTo>
                  <a:lnTo>
                    <a:pt x="66" y="13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24" y="96"/>
                  </a:lnTo>
                  <a:lnTo>
                    <a:pt x="18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AEB4FC68-633F-6DDA-9EC7-9CCB5D01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6608763"/>
              <a:ext cx="1779587" cy="519112"/>
            </a:xfrm>
            <a:custGeom>
              <a:avLst/>
              <a:gdLst>
                <a:gd name="T0" fmla="*/ 2147483646 w 1152"/>
                <a:gd name="T1" fmla="*/ 2147483646 h 345"/>
                <a:gd name="T2" fmla="*/ 2147483646 w 1152"/>
                <a:gd name="T3" fmla="*/ 2147483646 h 345"/>
                <a:gd name="T4" fmla="*/ 2147483646 w 1152"/>
                <a:gd name="T5" fmla="*/ 2147483646 h 345"/>
                <a:gd name="T6" fmla="*/ 2147483646 w 1152"/>
                <a:gd name="T7" fmla="*/ 2147483646 h 345"/>
                <a:gd name="T8" fmla="*/ 2147483646 w 1152"/>
                <a:gd name="T9" fmla="*/ 0 h 345"/>
                <a:gd name="T10" fmla="*/ 2147483646 w 1152"/>
                <a:gd name="T11" fmla="*/ 2147483646 h 345"/>
                <a:gd name="T12" fmla="*/ 2147483646 w 1152"/>
                <a:gd name="T13" fmla="*/ 2147483646 h 345"/>
                <a:gd name="T14" fmla="*/ 2147483646 w 1152"/>
                <a:gd name="T15" fmla="*/ 2147483646 h 345"/>
                <a:gd name="T16" fmla="*/ 2147483646 w 1152"/>
                <a:gd name="T17" fmla="*/ 2147483646 h 345"/>
                <a:gd name="T18" fmla="*/ 2147483646 w 1152"/>
                <a:gd name="T19" fmla="*/ 2147483646 h 345"/>
                <a:gd name="T20" fmla="*/ 2147483646 w 1152"/>
                <a:gd name="T21" fmla="*/ 2147483646 h 345"/>
                <a:gd name="T22" fmla="*/ 2147483646 w 1152"/>
                <a:gd name="T23" fmla="*/ 2147483646 h 345"/>
                <a:gd name="T24" fmla="*/ 2147483646 w 1152"/>
                <a:gd name="T25" fmla="*/ 2147483646 h 345"/>
                <a:gd name="T26" fmla="*/ 2147483646 w 1152"/>
                <a:gd name="T27" fmla="*/ 2147483646 h 345"/>
                <a:gd name="T28" fmla="*/ 2147483646 w 1152"/>
                <a:gd name="T29" fmla="*/ 2147483646 h 345"/>
                <a:gd name="T30" fmla="*/ 2147483646 w 1152"/>
                <a:gd name="T31" fmla="*/ 2147483646 h 345"/>
                <a:gd name="T32" fmla="*/ 2147483646 w 1152"/>
                <a:gd name="T33" fmla="*/ 2147483646 h 345"/>
                <a:gd name="T34" fmla="*/ 2147483646 w 1152"/>
                <a:gd name="T35" fmla="*/ 2147483646 h 345"/>
                <a:gd name="T36" fmla="*/ 2147483646 w 1152"/>
                <a:gd name="T37" fmla="*/ 2147483646 h 345"/>
                <a:gd name="T38" fmla="*/ 2147483646 w 1152"/>
                <a:gd name="T39" fmla="*/ 2147483646 h 345"/>
                <a:gd name="T40" fmla="*/ 2147483646 w 1152"/>
                <a:gd name="T41" fmla="*/ 2147483646 h 345"/>
                <a:gd name="T42" fmla="*/ 2147483646 w 1152"/>
                <a:gd name="T43" fmla="*/ 2147483646 h 345"/>
                <a:gd name="T44" fmla="*/ 2147483646 w 1152"/>
                <a:gd name="T45" fmla="*/ 2147483646 h 345"/>
                <a:gd name="T46" fmla="*/ 2147483646 w 1152"/>
                <a:gd name="T47" fmla="*/ 2147483646 h 345"/>
                <a:gd name="T48" fmla="*/ 2147483646 w 1152"/>
                <a:gd name="T49" fmla="*/ 2147483646 h 345"/>
                <a:gd name="T50" fmla="*/ 2147483646 w 1152"/>
                <a:gd name="T51" fmla="*/ 2147483646 h 345"/>
                <a:gd name="T52" fmla="*/ 2147483646 w 1152"/>
                <a:gd name="T53" fmla="*/ 2147483646 h 345"/>
                <a:gd name="T54" fmla="*/ 2147483646 w 1152"/>
                <a:gd name="T55" fmla="*/ 2147483646 h 345"/>
                <a:gd name="T56" fmla="*/ 2147483646 w 1152"/>
                <a:gd name="T57" fmla="*/ 2147483646 h 345"/>
                <a:gd name="T58" fmla="*/ 2147483646 w 1152"/>
                <a:gd name="T59" fmla="*/ 2147483646 h 345"/>
                <a:gd name="T60" fmla="*/ 2147483646 w 1152"/>
                <a:gd name="T61" fmla="*/ 2147483646 h 345"/>
                <a:gd name="T62" fmla="*/ 2147483646 w 1152"/>
                <a:gd name="T63" fmla="*/ 2147483646 h 345"/>
                <a:gd name="T64" fmla="*/ 2147483646 w 1152"/>
                <a:gd name="T65" fmla="*/ 2147483646 h 345"/>
                <a:gd name="T66" fmla="*/ 2147483646 w 1152"/>
                <a:gd name="T67" fmla="*/ 2147483646 h 345"/>
                <a:gd name="T68" fmla="*/ 2147483646 w 1152"/>
                <a:gd name="T69" fmla="*/ 2147483646 h 345"/>
                <a:gd name="T70" fmla="*/ 2147483646 w 1152"/>
                <a:gd name="T71" fmla="*/ 2147483646 h 345"/>
                <a:gd name="T72" fmla="*/ 2147483646 w 1152"/>
                <a:gd name="T73" fmla="*/ 2147483646 h 345"/>
                <a:gd name="T74" fmla="*/ 0 w 1152"/>
                <a:gd name="T75" fmla="*/ 2147483646 h 345"/>
                <a:gd name="T76" fmla="*/ 2147483646 w 1152"/>
                <a:gd name="T77" fmla="*/ 2147483646 h 345"/>
                <a:gd name="T78" fmla="*/ 2147483646 w 1152"/>
                <a:gd name="T79" fmla="*/ 2147483646 h 345"/>
                <a:gd name="T80" fmla="*/ 2147483646 w 1152"/>
                <a:gd name="T81" fmla="*/ 2147483646 h 345"/>
                <a:gd name="T82" fmla="*/ 2147483646 w 1152"/>
                <a:gd name="T83" fmla="*/ 2147483646 h 345"/>
                <a:gd name="T84" fmla="*/ 2147483646 w 1152"/>
                <a:gd name="T85" fmla="*/ 2147483646 h 345"/>
                <a:gd name="T86" fmla="*/ 2147483646 w 1152"/>
                <a:gd name="T87" fmla="*/ 2147483646 h 345"/>
                <a:gd name="T88" fmla="*/ 2147483646 w 1152"/>
                <a:gd name="T89" fmla="*/ 2147483646 h 345"/>
                <a:gd name="T90" fmla="*/ 2147483646 w 1152"/>
                <a:gd name="T91" fmla="*/ 2147483646 h 345"/>
                <a:gd name="T92" fmla="*/ 2147483646 w 1152"/>
                <a:gd name="T93" fmla="*/ 2147483646 h 345"/>
                <a:gd name="T94" fmla="*/ 2147483646 w 1152"/>
                <a:gd name="T95" fmla="*/ 2147483646 h 345"/>
                <a:gd name="T96" fmla="*/ 2147483646 w 1152"/>
                <a:gd name="T97" fmla="*/ 2147483646 h 3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2"/>
                <a:gd name="T148" fmla="*/ 0 h 345"/>
                <a:gd name="T149" fmla="*/ 1152 w 1152"/>
                <a:gd name="T150" fmla="*/ 345 h 3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2" h="345">
                  <a:moveTo>
                    <a:pt x="264" y="72"/>
                  </a:moveTo>
                  <a:lnTo>
                    <a:pt x="834" y="42"/>
                  </a:lnTo>
                  <a:lnTo>
                    <a:pt x="834" y="18"/>
                  </a:lnTo>
                  <a:lnTo>
                    <a:pt x="846" y="18"/>
                  </a:lnTo>
                  <a:lnTo>
                    <a:pt x="1152" y="0"/>
                  </a:lnTo>
                  <a:lnTo>
                    <a:pt x="1146" y="18"/>
                  </a:lnTo>
                  <a:lnTo>
                    <a:pt x="1146" y="24"/>
                  </a:lnTo>
                  <a:lnTo>
                    <a:pt x="1122" y="48"/>
                  </a:lnTo>
                  <a:lnTo>
                    <a:pt x="1116" y="78"/>
                  </a:lnTo>
                  <a:lnTo>
                    <a:pt x="1122" y="120"/>
                  </a:lnTo>
                  <a:lnTo>
                    <a:pt x="1128" y="138"/>
                  </a:lnTo>
                  <a:lnTo>
                    <a:pt x="1122" y="162"/>
                  </a:lnTo>
                  <a:lnTo>
                    <a:pt x="1134" y="180"/>
                  </a:lnTo>
                  <a:lnTo>
                    <a:pt x="1128" y="204"/>
                  </a:lnTo>
                  <a:lnTo>
                    <a:pt x="1122" y="222"/>
                  </a:lnTo>
                  <a:lnTo>
                    <a:pt x="1104" y="234"/>
                  </a:lnTo>
                  <a:lnTo>
                    <a:pt x="1110" y="246"/>
                  </a:lnTo>
                  <a:lnTo>
                    <a:pt x="1098" y="258"/>
                  </a:lnTo>
                  <a:lnTo>
                    <a:pt x="1092" y="276"/>
                  </a:lnTo>
                  <a:lnTo>
                    <a:pt x="1074" y="282"/>
                  </a:lnTo>
                  <a:lnTo>
                    <a:pt x="1062" y="276"/>
                  </a:lnTo>
                  <a:lnTo>
                    <a:pt x="168" y="345"/>
                  </a:lnTo>
                  <a:lnTo>
                    <a:pt x="150" y="330"/>
                  </a:lnTo>
                  <a:lnTo>
                    <a:pt x="132" y="324"/>
                  </a:lnTo>
                  <a:lnTo>
                    <a:pt x="120" y="324"/>
                  </a:lnTo>
                  <a:lnTo>
                    <a:pt x="108" y="321"/>
                  </a:lnTo>
                  <a:lnTo>
                    <a:pt x="72" y="312"/>
                  </a:lnTo>
                  <a:lnTo>
                    <a:pt x="66" y="294"/>
                  </a:lnTo>
                  <a:lnTo>
                    <a:pt x="96" y="240"/>
                  </a:lnTo>
                  <a:lnTo>
                    <a:pt x="84" y="228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30" y="192"/>
                  </a:lnTo>
                  <a:lnTo>
                    <a:pt x="18" y="192"/>
                  </a:lnTo>
                  <a:lnTo>
                    <a:pt x="12" y="168"/>
                  </a:lnTo>
                  <a:lnTo>
                    <a:pt x="0" y="150"/>
                  </a:lnTo>
                  <a:lnTo>
                    <a:pt x="6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6" y="111"/>
                  </a:lnTo>
                  <a:lnTo>
                    <a:pt x="42" y="96"/>
                  </a:lnTo>
                  <a:lnTo>
                    <a:pt x="60" y="84"/>
                  </a:lnTo>
                  <a:lnTo>
                    <a:pt x="96" y="81"/>
                  </a:lnTo>
                  <a:lnTo>
                    <a:pt x="99" y="90"/>
                  </a:lnTo>
                  <a:lnTo>
                    <a:pt x="174" y="87"/>
                  </a:lnTo>
                  <a:lnTo>
                    <a:pt x="258" y="84"/>
                  </a:lnTo>
                  <a:lnTo>
                    <a:pt x="264" y="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93F71119-142F-A89E-F870-48DF3BBC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7021513"/>
              <a:ext cx="936625" cy="585787"/>
            </a:xfrm>
            <a:custGeom>
              <a:avLst/>
              <a:gdLst>
                <a:gd name="T0" fmla="*/ 0 w 606"/>
                <a:gd name="T1" fmla="*/ 2147483646 h 390"/>
                <a:gd name="T2" fmla="*/ 2147483646 w 606"/>
                <a:gd name="T3" fmla="*/ 2147483646 h 390"/>
                <a:gd name="T4" fmla="*/ 2147483646 w 606"/>
                <a:gd name="T5" fmla="*/ 2147483646 h 390"/>
                <a:gd name="T6" fmla="*/ 2147483646 w 606"/>
                <a:gd name="T7" fmla="*/ 2147483646 h 390"/>
                <a:gd name="T8" fmla="*/ 2147483646 w 606"/>
                <a:gd name="T9" fmla="*/ 2147483646 h 390"/>
                <a:gd name="T10" fmla="*/ 2147483646 w 606"/>
                <a:gd name="T11" fmla="*/ 2147483646 h 390"/>
                <a:gd name="T12" fmla="*/ 2147483646 w 606"/>
                <a:gd name="T13" fmla="*/ 2147483646 h 390"/>
                <a:gd name="T14" fmla="*/ 2147483646 w 606"/>
                <a:gd name="T15" fmla="*/ 2147483646 h 390"/>
                <a:gd name="T16" fmla="*/ 2147483646 w 606"/>
                <a:gd name="T17" fmla="*/ 2147483646 h 390"/>
                <a:gd name="T18" fmla="*/ 2147483646 w 606"/>
                <a:gd name="T19" fmla="*/ 2147483646 h 390"/>
                <a:gd name="T20" fmla="*/ 2147483646 w 606"/>
                <a:gd name="T21" fmla="*/ 2147483646 h 390"/>
                <a:gd name="T22" fmla="*/ 2147483646 w 606"/>
                <a:gd name="T23" fmla="*/ 2147483646 h 390"/>
                <a:gd name="T24" fmla="*/ 2147483646 w 606"/>
                <a:gd name="T25" fmla="*/ 2147483646 h 390"/>
                <a:gd name="T26" fmla="*/ 2147483646 w 606"/>
                <a:gd name="T27" fmla="*/ 2147483646 h 390"/>
                <a:gd name="T28" fmla="*/ 2147483646 w 606"/>
                <a:gd name="T29" fmla="*/ 2147483646 h 390"/>
                <a:gd name="T30" fmla="*/ 2147483646 w 606"/>
                <a:gd name="T31" fmla="*/ 2147483646 h 390"/>
                <a:gd name="T32" fmla="*/ 2147483646 w 606"/>
                <a:gd name="T33" fmla="*/ 2147483646 h 390"/>
                <a:gd name="T34" fmla="*/ 2147483646 w 606"/>
                <a:gd name="T35" fmla="*/ 2147483646 h 390"/>
                <a:gd name="T36" fmla="*/ 2147483646 w 606"/>
                <a:gd name="T37" fmla="*/ 2147483646 h 390"/>
                <a:gd name="T38" fmla="*/ 2147483646 w 606"/>
                <a:gd name="T39" fmla="*/ 2147483646 h 390"/>
                <a:gd name="T40" fmla="*/ 2147483646 w 606"/>
                <a:gd name="T41" fmla="*/ 0 h 390"/>
                <a:gd name="T42" fmla="*/ 0 w 606"/>
                <a:gd name="T43" fmla="*/ 2147483646 h 3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6"/>
                <a:gd name="T67" fmla="*/ 0 h 390"/>
                <a:gd name="T68" fmla="*/ 606 w 606"/>
                <a:gd name="T69" fmla="*/ 390 h 3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6" h="390">
                  <a:moveTo>
                    <a:pt x="0" y="36"/>
                  </a:moveTo>
                  <a:lnTo>
                    <a:pt x="12" y="198"/>
                  </a:lnTo>
                  <a:lnTo>
                    <a:pt x="6" y="198"/>
                  </a:lnTo>
                  <a:lnTo>
                    <a:pt x="18" y="390"/>
                  </a:lnTo>
                  <a:lnTo>
                    <a:pt x="516" y="306"/>
                  </a:lnTo>
                  <a:lnTo>
                    <a:pt x="528" y="300"/>
                  </a:lnTo>
                  <a:lnTo>
                    <a:pt x="558" y="306"/>
                  </a:lnTo>
                  <a:lnTo>
                    <a:pt x="582" y="294"/>
                  </a:lnTo>
                  <a:lnTo>
                    <a:pt x="588" y="276"/>
                  </a:lnTo>
                  <a:lnTo>
                    <a:pt x="588" y="264"/>
                  </a:lnTo>
                  <a:lnTo>
                    <a:pt x="606" y="240"/>
                  </a:lnTo>
                  <a:lnTo>
                    <a:pt x="600" y="210"/>
                  </a:lnTo>
                  <a:lnTo>
                    <a:pt x="600" y="192"/>
                  </a:lnTo>
                  <a:lnTo>
                    <a:pt x="576" y="168"/>
                  </a:lnTo>
                  <a:lnTo>
                    <a:pt x="528" y="168"/>
                  </a:lnTo>
                  <a:lnTo>
                    <a:pt x="510" y="156"/>
                  </a:lnTo>
                  <a:lnTo>
                    <a:pt x="510" y="78"/>
                  </a:lnTo>
                  <a:lnTo>
                    <a:pt x="486" y="54"/>
                  </a:lnTo>
                  <a:lnTo>
                    <a:pt x="498" y="36"/>
                  </a:lnTo>
                  <a:lnTo>
                    <a:pt x="498" y="6"/>
                  </a:lnTo>
                  <a:lnTo>
                    <a:pt x="48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BA495664-F345-B3DC-7572-5327515A8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044" y="2363574"/>
              <a:ext cx="30956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LASSEN</a:t>
              </a:r>
            </a:p>
          </p:txBody>
        </p:sp>
        <p:sp>
          <p:nvSpPr>
            <p:cNvPr id="76" name="Rectangle 63">
              <a:extLst>
                <a:ext uri="{FF2B5EF4-FFF2-40B4-BE49-F238E27FC236}">
                  <a16:creationId xmlns:a16="http://schemas.microsoft.com/office/drawing/2014/main" id="{C31B9E74-CF70-EE74-4C68-36C3BA819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50" y="3125788"/>
              <a:ext cx="288925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SIERRA</a:t>
              </a: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8B00EE8E-AE6F-96E7-A826-07D1C8F27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2765425"/>
              <a:ext cx="359753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TEHAMA</a:t>
              </a:r>
            </a:p>
          </p:txBody>
        </p:sp>
        <p:sp>
          <p:nvSpPr>
            <p:cNvPr id="78" name="Rectangle 65">
              <a:extLst>
                <a:ext uri="{FF2B5EF4-FFF2-40B4-BE49-F238E27FC236}">
                  <a16:creationId xmlns:a16="http://schemas.microsoft.com/office/drawing/2014/main" id="{D9C24566-9163-752E-18DD-C3CCF4028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577" y="1763714"/>
              <a:ext cx="2921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MODOC</a:t>
              </a:r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E63ABC43-8AED-C614-29EF-54B08E7B1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2819400"/>
              <a:ext cx="32226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PLUMAS</a:t>
              </a:r>
            </a:p>
          </p:txBody>
        </p:sp>
        <p:sp>
          <p:nvSpPr>
            <p:cNvPr id="80" name="Rectangle 67">
              <a:extLst>
                <a:ext uri="{FF2B5EF4-FFF2-40B4-BE49-F238E27FC236}">
                  <a16:creationId xmlns:a16="http://schemas.microsoft.com/office/drawing/2014/main" id="{E0D13450-7BAE-A7BF-C7F7-B834ECD7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788" y="3251200"/>
              <a:ext cx="3238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NEVADA</a:t>
              </a:r>
            </a:p>
          </p:txBody>
        </p:sp>
        <p:sp>
          <p:nvSpPr>
            <p:cNvPr id="81" name="Rectangle 68">
              <a:extLst>
                <a:ext uri="{FF2B5EF4-FFF2-40B4-BE49-F238E27FC236}">
                  <a16:creationId xmlns:a16="http://schemas.microsoft.com/office/drawing/2014/main" id="{56DB8A8E-B25D-D721-AC2C-93381B489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013" y="3648075"/>
              <a:ext cx="45720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DORADO</a:t>
              </a:r>
            </a:p>
          </p:txBody>
        </p:sp>
        <p:sp>
          <p:nvSpPr>
            <p:cNvPr id="82" name="Rectangle 69">
              <a:extLst>
                <a:ext uri="{FF2B5EF4-FFF2-40B4-BE49-F238E27FC236}">
                  <a16:creationId xmlns:a16="http://schemas.microsoft.com/office/drawing/2014/main" id="{5EDA9594-2FD9-96A7-AF8E-1A26698CF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507" y="1771650"/>
              <a:ext cx="36353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SISKIYOU</a:t>
              </a:r>
            </a:p>
          </p:txBody>
        </p:sp>
        <p:sp>
          <p:nvSpPr>
            <p:cNvPr id="83" name="Rectangle 70">
              <a:extLst>
                <a:ext uri="{FF2B5EF4-FFF2-40B4-BE49-F238E27FC236}">
                  <a16:creationId xmlns:a16="http://schemas.microsoft.com/office/drawing/2014/main" id="{BA8C1B36-D7A4-5288-1681-94E297CE3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406" y="1655234"/>
              <a:ext cx="439737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DEL NORTE</a:t>
              </a:r>
            </a:p>
          </p:txBody>
        </p:sp>
        <p:sp>
          <p:nvSpPr>
            <p:cNvPr id="84" name="Rectangle 71">
              <a:extLst>
                <a:ext uri="{FF2B5EF4-FFF2-40B4-BE49-F238E27FC236}">
                  <a16:creationId xmlns:a16="http://schemas.microsoft.com/office/drawing/2014/main" id="{B6325080-DFED-E82C-3215-7D02ACB7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499" y="2362200"/>
              <a:ext cx="3603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TRINITY</a:t>
              </a:r>
            </a:p>
          </p:txBody>
        </p:sp>
        <p:sp>
          <p:nvSpPr>
            <p:cNvPr id="85" name="Rectangle 72">
              <a:extLst>
                <a:ext uri="{FF2B5EF4-FFF2-40B4-BE49-F238E27FC236}">
                  <a16:creationId xmlns:a16="http://schemas.microsoft.com/office/drawing/2014/main" id="{E5C05D87-CC08-6AEB-82AC-E51B4AC58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3090863"/>
              <a:ext cx="2540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BUTTE</a:t>
              </a:r>
            </a:p>
          </p:txBody>
        </p:sp>
        <p:sp>
          <p:nvSpPr>
            <p:cNvPr id="86" name="Rectangle 73">
              <a:extLst>
                <a:ext uri="{FF2B5EF4-FFF2-40B4-BE49-F238E27FC236}">
                  <a16:creationId xmlns:a16="http://schemas.microsoft.com/office/drawing/2014/main" id="{71DF5AC4-1ACB-B8E7-61B7-B22D47432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3441700"/>
              <a:ext cx="207962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LAKE</a:t>
              </a:r>
            </a:p>
          </p:txBody>
        </p:sp>
        <p:sp>
          <p:nvSpPr>
            <p:cNvPr id="87" name="Rectangle 75">
              <a:extLst>
                <a:ext uri="{FF2B5EF4-FFF2-40B4-BE49-F238E27FC236}">
                  <a16:creationId xmlns:a16="http://schemas.microsoft.com/office/drawing/2014/main" id="{77AD99B1-53E0-C4D1-C27D-EB6171891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0" y="2266950"/>
              <a:ext cx="3143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SHASTA</a:t>
              </a:r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0ABF6727-A27E-0148-1861-C67706D52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275" y="3792538"/>
              <a:ext cx="217488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NAPA</a:t>
              </a: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6512DC4D-04C4-1154-F09E-D6E2796AE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1" y="3349626"/>
              <a:ext cx="238126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YUBA</a:t>
              </a:r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47B039A1-0137-CCEF-381F-1CA456B93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3429000"/>
              <a:ext cx="349250" cy="9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SUTTER</a:t>
              </a:r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560528C0-ABBD-9F32-31C7-F2CB5D247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417888"/>
              <a:ext cx="314325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PLACER</a:t>
              </a:r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C9F5951D-B8A7-526B-3C5C-5350FC76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50" y="4403725"/>
              <a:ext cx="1588" cy="87313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981E4E-7D79-D1B4-9D85-AE6782013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021" y="4668837"/>
              <a:ext cx="331787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MERCED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4224C33-0309-B2C2-17DF-8B12C9C42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2" y="4799012"/>
              <a:ext cx="3365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MADERA</a:t>
              </a:r>
            </a:p>
          </p:txBody>
        </p:sp>
        <p:sp>
          <p:nvSpPr>
            <p:cNvPr id="95" name="Rectangle 97">
              <a:extLst>
                <a:ext uri="{FF2B5EF4-FFF2-40B4-BE49-F238E27FC236}">
                  <a16:creationId xmlns:a16="http://schemas.microsoft.com/office/drawing/2014/main" id="{48BC00D0-11C7-6E60-DD72-32E766042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513" y="5016500"/>
              <a:ext cx="3492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BENITO</a:t>
              </a:r>
            </a:p>
          </p:txBody>
        </p:sp>
        <p:sp>
          <p:nvSpPr>
            <p:cNvPr id="96" name="Rectangle 109">
              <a:extLst>
                <a:ext uri="{FF2B5EF4-FFF2-40B4-BE49-F238E27FC236}">
                  <a16:creationId xmlns:a16="http://schemas.microsoft.com/office/drawing/2014/main" id="{ED768967-B330-A877-34A5-BD8C0DE9B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713" y="7215188"/>
              <a:ext cx="36353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IMPERIAL</a:t>
              </a:r>
            </a:p>
          </p:txBody>
        </p:sp>
        <p:sp>
          <p:nvSpPr>
            <p:cNvPr id="97" name="Rectangle 110">
              <a:extLst>
                <a:ext uri="{FF2B5EF4-FFF2-40B4-BE49-F238E27FC236}">
                  <a16:creationId xmlns:a16="http://schemas.microsoft.com/office/drawing/2014/main" id="{C6E37180-B118-7068-C52A-6585863EE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143375"/>
              <a:ext cx="436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TUOLUMNE</a:t>
              </a:r>
            </a:p>
          </p:txBody>
        </p:sp>
        <p:sp>
          <p:nvSpPr>
            <p:cNvPr id="98" name="Rectangle 111">
              <a:extLst>
                <a:ext uri="{FF2B5EF4-FFF2-40B4-BE49-F238E27FC236}">
                  <a16:creationId xmlns:a16="http://schemas.microsoft.com/office/drawing/2014/main" id="{09C3BDE4-DEA6-6007-5C5C-8467D4D50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3981450"/>
              <a:ext cx="236537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MONO</a:t>
              </a:r>
            </a:p>
          </p:txBody>
        </p:sp>
        <p:sp>
          <p:nvSpPr>
            <p:cNvPr id="99" name="Rectangle 112">
              <a:extLst>
                <a:ext uri="{FF2B5EF4-FFF2-40B4-BE49-F238E27FC236}">
                  <a16:creationId xmlns:a16="http://schemas.microsoft.com/office/drawing/2014/main" id="{E9EDE485-698A-E2B1-DF37-74FB3379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749675"/>
              <a:ext cx="307362" cy="9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ALPINE</a:t>
              </a:r>
            </a:p>
          </p:txBody>
        </p:sp>
        <p:sp>
          <p:nvSpPr>
            <p:cNvPr id="100" name="Rectangle 113">
              <a:extLst>
                <a:ext uri="{FF2B5EF4-FFF2-40B4-BE49-F238E27FC236}">
                  <a16:creationId xmlns:a16="http://schemas.microsoft.com/office/drawing/2014/main" id="{3283EFCE-D783-7EA8-8729-D8F2627FA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4002088"/>
              <a:ext cx="47625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CALAVERAS</a:t>
              </a:r>
            </a:p>
          </p:txBody>
        </p:sp>
        <p:sp>
          <p:nvSpPr>
            <p:cNvPr id="101" name="Rectangle 114">
              <a:extLst>
                <a:ext uri="{FF2B5EF4-FFF2-40B4-BE49-F238E27FC236}">
                  <a16:creationId xmlns:a16="http://schemas.microsoft.com/office/drawing/2014/main" id="{348632C0-F56B-900D-F5B9-669F50949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056" y="4406900"/>
              <a:ext cx="41116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MARIPOSA</a:t>
              </a:r>
            </a:p>
          </p:txBody>
        </p:sp>
        <p:sp>
          <p:nvSpPr>
            <p:cNvPr id="102" name="Rectangle 115">
              <a:extLst>
                <a:ext uri="{FF2B5EF4-FFF2-40B4-BE49-F238E27FC236}">
                  <a16:creationId xmlns:a16="http://schemas.microsoft.com/office/drawing/2014/main" id="{A757DA40-1174-9C16-6EAD-86F401A61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173" y="5839309"/>
              <a:ext cx="6858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 LUIS OBISPO</a:t>
              </a:r>
            </a:p>
          </p:txBody>
        </p:sp>
        <p:sp>
          <p:nvSpPr>
            <p:cNvPr id="103" name="Rectangle 116">
              <a:extLst>
                <a:ext uri="{FF2B5EF4-FFF2-40B4-BE49-F238E27FC236}">
                  <a16:creationId xmlns:a16="http://schemas.microsoft.com/office/drawing/2014/main" id="{7A933C2E-77C5-8938-6FE5-9959FD24D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3873500"/>
              <a:ext cx="344486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AMADOR</a:t>
              </a:r>
            </a:p>
          </p:txBody>
        </p:sp>
        <p:sp>
          <p:nvSpPr>
            <p:cNvPr id="104" name="Rectangle 117">
              <a:extLst>
                <a:ext uri="{FF2B5EF4-FFF2-40B4-BE49-F238E27FC236}">
                  <a16:creationId xmlns:a16="http://schemas.microsoft.com/office/drawing/2014/main" id="{E20F698F-1BF0-1A61-AA11-50BA15E29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090863"/>
              <a:ext cx="266700" cy="8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GLENN</a:t>
              </a:r>
            </a:p>
          </p:txBody>
        </p:sp>
        <p:sp>
          <p:nvSpPr>
            <p:cNvPr id="105" name="Rectangle 118">
              <a:extLst>
                <a:ext uri="{FF2B5EF4-FFF2-40B4-BE49-F238E27FC236}">
                  <a16:creationId xmlns:a16="http://schemas.microsoft.com/office/drawing/2014/main" id="{E0E10668-49EC-9606-C437-7E4E3954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0" y="3314700"/>
              <a:ext cx="3222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COLUSA</a:t>
              </a:r>
            </a:p>
          </p:txBody>
        </p:sp>
        <p:sp>
          <p:nvSpPr>
            <p:cNvPr id="106" name="Rectangle 79">
              <a:extLst>
                <a:ext uri="{FF2B5EF4-FFF2-40B4-BE49-F238E27FC236}">
                  <a16:creationId xmlns:a16="http://schemas.microsoft.com/office/drawing/2014/main" id="{97347DB1-BB7D-F174-D2BA-80F9E2070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651250"/>
              <a:ext cx="285751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YOLO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CEA2EDF-ECDB-F4E3-4A56-3522C115B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4038600"/>
              <a:ext cx="23622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08" name="TextBox 1">
              <a:extLst>
                <a:ext uri="{FF2B5EF4-FFF2-40B4-BE49-F238E27FC236}">
                  <a16:creationId xmlns:a16="http://schemas.microsoft.com/office/drawing/2014/main" id="{E1BC9050-E43F-9D94-5CA7-F68D8703F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137" y="3107048"/>
              <a:ext cx="869184" cy="35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  <a:r>
                <a:rPr kumimoji="0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MENDOCINO</a:t>
              </a:r>
            </a:p>
          </p:txBody>
        </p:sp>
        <p:sp>
          <p:nvSpPr>
            <p:cNvPr id="109" name="Rectangle 115">
              <a:extLst>
                <a:ext uri="{FF2B5EF4-FFF2-40B4-BE49-F238E27FC236}">
                  <a16:creationId xmlns:a16="http://schemas.microsoft.com/office/drawing/2014/main" id="{D28D6983-A0D7-DE4A-E82B-F5703BD1D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313" y="4902200"/>
              <a:ext cx="185737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INYO</a:t>
              </a:r>
            </a:p>
          </p:txBody>
        </p:sp>
        <p:sp>
          <p:nvSpPr>
            <p:cNvPr id="110" name="Rectangle 97">
              <a:extLst>
                <a:ext uri="{FF2B5EF4-FFF2-40B4-BE49-F238E27FC236}">
                  <a16:creationId xmlns:a16="http://schemas.microsoft.com/office/drawing/2014/main" id="{2E4E873F-E986-C4E3-B095-4C9F55403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50" y="5514740"/>
              <a:ext cx="436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MONTEREY</a:t>
              </a:r>
            </a:p>
          </p:txBody>
        </p:sp>
      </p:grpSp>
      <p:sp>
        <p:nvSpPr>
          <p:cNvPr id="111" name="Rectangle 71">
            <a:extLst>
              <a:ext uri="{FF2B5EF4-FFF2-40B4-BE49-F238E27FC236}">
                <a16:creationId xmlns:a16="http://schemas.microsoft.com/office/drawing/2014/main" id="{EF131109-9BCF-7991-AA48-E0DB755F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8" y="2309877"/>
            <a:ext cx="44082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HUMBOLDT</a:t>
            </a:r>
          </a:p>
        </p:txBody>
      </p:sp>
      <p:sp>
        <p:nvSpPr>
          <p:cNvPr id="112" name="Rectangle 79">
            <a:extLst>
              <a:ext uri="{FF2B5EF4-FFF2-40B4-BE49-F238E27FC236}">
                <a16:creationId xmlns:a16="http://schemas.microsoft.com/office/drawing/2014/main" id="{64A4B793-6E43-1184-D926-317A93AFA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77" y="3387860"/>
            <a:ext cx="34624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SONOMA</a:t>
            </a:r>
          </a:p>
        </p:txBody>
      </p:sp>
      <p:sp>
        <p:nvSpPr>
          <p:cNvPr id="114" name="Rectangle 115">
            <a:extLst>
              <a:ext uri="{FF2B5EF4-FFF2-40B4-BE49-F238E27FC236}">
                <a16:creationId xmlns:a16="http://schemas.microsoft.com/office/drawing/2014/main" id="{3AD276CB-10C6-4E50-BBB3-F4FECB3D2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29" y="5541832"/>
            <a:ext cx="5842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SANTA BARBARA</a:t>
            </a:r>
          </a:p>
        </p:txBody>
      </p:sp>
      <p:sp>
        <p:nvSpPr>
          <p:cNvPr id="115" name="Rectangle 115">
            <a:extLst>
              <a:ext uri="{FF2B5EF4-FFF2-40B4-BE49-F238E27FC236}">
                <a16:creationId xmlns:a16="http://schemas.microsoft.com/office/drawing/2014/main" id="{73247FAC-3AC1-6AFC-A895-D8ABEADA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547" y="3633821"/>
            <a:ext cx="58420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SOLANO</a:t>
            </a:r>
          </a:p>
        </p:txBody>
      </p:sp>
    </p:spTree>
    <p:extLst>
      <p:ext uri="{BB962C8B-B14F-4D97-AF65-F5344CB8AC3E}">
        <p14:creationId xmlns:p14="http://schemas.microsoft.com/office/powerpoint/2010/main" val="293530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70944A7-BE9D-431E-82E1-8EB9BDDF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34" y="1706190"/>
            <a:ext cx="6575639" cy="468037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Rural Alliance, Inc. (RAI)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RCRC non-profit affiliate entity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RAI facilitates academic research and educational opportunities that advance understanding of rural California amongst policymakers and the public.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</a:rPr>
              <a:t>Currently developing: </a:t>
            </a:r>
          </a:p>
          <a:p>
            <a:pPr lvl="1">
              <a:buFont typeface="Wingdings 2" panose="05020102010507070707" pitchFamily="18" charset="2"/>
              <a:buChar char=""/>
            </a:pPr>
            <a:r>
              <a:rPr lang="en-US" sz="2000" dirty="0">
                <a:solidFill>
                  <a:schemeClr val="tx1"/>
                </a:solidFill>
              </a:rPr>
              <a:t>Business Plan</a:t>
            </a:r>
          </a:p>
          <a:p>
            <a:pPr lvl="1">
              <a:buFont typeface="Wingdings 2" panose="05020102010507070707" pitchFamily="18" charset="2"/>
              <a:buChar char=""/>
            </a:pPr>
            <a:r>
              <a:rPr lang="en-US" sz="2000" dirty="0">
                <a:solidFill>
                  <a:schemeClr val="tx1"/>
                </a:solidFill>
              </a:rPr>
              <a:t>Policy and Priority Areas for 2023 Research and Educational Tours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48A17-3021-98AD-542A-1D41133F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4" y="796953"/>
            <a:ext cx="7324115" cy="721453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RAI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0D8702B-F47E-4D4F-F482-D50DA594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119" y="947125"/>
            <a:ext cx="2574616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>
                <a:solidFill>
                  <a:srgbClr val="0852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Impactful Advocacy</a:t>
            </a:r>
            <a:endParaRPr lang="en-US" sz="105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A226A56-5C89-3A73-C8B0-D8C33E99C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95" y="692044"/>
            <a:ext cx="1002794" cy="984506"/>
          </a:xfrm>
          <a:prstGeom prst="rect">
            <a:avLst/>
          </a:prstGeom>
        </p:spPr>
      </p:pic>
      <p:pic>
        <p:nvPicPr>
          <p:cNvPr id="7" name="Picture 6" descr="A group of people in a forest&#10;&#10;Description automatically generated with medium confidence">
            <a:extLst>
              <a:ext uri="{FF2B5EF4-FFF2-40B4-BE49-F238E27FC236}">
                <a16:creationId xmlns:a16="http://schemas.microsoft.com/office/drawing/2014/main" id="{E5B611C4-B87C-0B32-4B03-6058E9F349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522" y="1950719"/>
            <a:ext cx="4699903" cy="46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DD76-AF15-4B85-8766-DC7E8B8A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4" y="453006"/>
            <a:ext cx="7324115" cy="791003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Golden state natural resources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B78F823-0DFE-4FCB-94CA-D6AE68A5B402}"/>
              </a:ext>
            </a:extLst>
          </p:cNvPr>
          <p:cNvSpPr txBox="1">
            <a:spLocks/>
          </p:cNvSpPr>
          <p:nvPr/>
        </p:nvSpPr>
        <p:spPr>
          <a:xfrm>
            <a:off x="8053430" y="4848447"/>
            <a:ext cx="3697036" cy="1597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/>
              <a:t>Mission: </a:t>
            </a:r>
          </a:p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effectLst/>
              </a:rPr>
              <a:t>To enhance the quality of life, safety,  and the environment in California – creating fire resilient landscapes and fire adaptive communities.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633397-21A6-4F08-8E95-B26E708A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61" y="1263560"/>
            <a:ext cx="7773699" cy="963030"/>
          </a:xfrm>
        </p:spPr>
        <p:txBody>
          <a:bodyPr>
            <a:normAutofit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GSNR is a 501c3 public benefit corp. focused on forest resiliency and rural economic development.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5FE3E66-579D-4B4E-962C-BE906339E4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89" y="635437"/>
            <a:ext cx="1857717" cy="149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4D375-AD92-4776-B596-F230C3285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0"/>
          <a:stretch/>
        </p:blipFill>
        <p:spPr>
          <a:xfrm>
            <a:off x="9109766" y="2687062"/>
            <a:ext cx="3082234" cy="4170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D58A75-84ED-690A-5DA5-E404AAA5534F}"/>
              </a:ext>
            </a:extLst>
          </p:cNvPr>
          <p:cNvSpPr txBox="1"/>
          <p:nvPr/>
        </p:nvSpPr>
        <p:spPr>
          <a:xfrm>
            <a:off x="121520" y="2130407"/>
            <a:ext cx="2256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buClr>
                <a:schemeClr val="accent1"/>
              </a:buClr>
            </a:pPr>
            <a:r>
              <a:rPr lang="en-US" sz="2000" b="1" dirty="0">
                <a:ea typeface="Times New Roman" panose="02020603050405020304" pitchFamily="18" charset="0"/>
                <a:cs typeface="Calibri" panose="020F0502020204030204" pitchFamily="34" charset="0"/>
              </a:rPr>
              <a:t>GSNR Timeline</a:t>
            </a:r>
            <a:endParaRPr lang="en-US" sz="20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170B1F9-14FD-AC36-01F4-EBC7F2E8E4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0" y="2622422"/>
            <a:ext cx="8630368" cy="41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48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52">
      <a:dk1>
        <a:sysClr val="windowText" lastClr="000000"/>
      </a:dk1>
      <a:lt1>
        <a:sysClr val="window" lastClr="FFFFFF"/>
      </a:lt1>
      <a:dk2>
        <a:srgbClr val="0066A4"/>
      </a:dk2>
      <a:lt2>
        <a:srgbClr val="EBDDC3"/>
      </a:lt2>
      <a:accent1>
        <a:srgbClr val="00543D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0066A4"/>
      </a:accent6>
      <a:hlink>
        <a:srgbClr val="7BA79D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{A97DA8AD-0B79-44D3-B50A-0B9B6DCFD80A}tf67061901_win32</Template>
  <TotalTime>2844</TotalTime>
  <Words>870</Words>
  <Application>Microsoft Office PowerPoint</Application>
  <PresentationFormat>Widescreen</PresentationFormat>
  <Paragraphs>371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Franklin Gothic Book</vt:lpstr>
      <vt:lpstr>Franklin Gothic Demi</vt:lpstr>
      <vt:lpstr>Gotham SSm A</vt:lpstr>
      <vt:lpstr>inherit</vt:lpstr>
      <vt:lpstr>Wingdings 2</vt:lpstr>
      <vt:lpstr>DividendVTI</vt:lpstr>
      <vt:lpstr>Rural County Representatives of California</vt:lpstr>
      <vt:lpstr>RCRC Strategic Plan</vt:lpstr>
      <vt:lpstr>PowerPoint Presentation</vt:lpstr>
      <vt:lpstr>PowerPoint Presentation</vt:lpstr>
      <vt:lpstr>GSCA</vt:lpstr>
      <vt:lpstr>PowerPoint Presentation</vt:lpstr>
      <vt:lpstr>ZEV Initiative</vt:lpstr>
      <vt:lpstr>RAI </vt:lpstr>
      <vt:lpstr>Golden state natural resources </vt:lpstr>
      <vt:lpstr>ESJPA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County Representatives of California</dc:title>
  <dc:creator>Carolyn Jhajj</dc:creator>
  <cp:lastModifiedBy>Chris Egan</cp:lastModifiedBy>
  <cp:revision>158</cp:revision>
  <cp:lastPrinted>2022-10-25T19:45:44Z</cp:lastPrinted>
  <dcterms:created xsi:type="dcterms:W3CDTF">2021-08-06T20:37:37Z</dcterms:created>
  <dcterms:modified xsi:type="dcterms:W3CDTF">2022-11-23T23:09:19Z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