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5" r:id="rId1"/>
  </p:sldMasterIdLst>
  <p:notesMasterIdLst>
    <p:notesMasterId r:id="rId11"/>
  </p:notesMasterIdLst>
  <p:sldIdLst>
    <p:sldId id="256" r:id="rId2"/>
    <p:sldId id="257" r:id="rId3"/>
    <p:sldId id="258" r:id="rId4"/>
    <p:sldId id="259" r:id="rId5"/>
    <p:sldId id="261" r:id="rId6"/>
    <p:sldId id="260"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9" d="100"/>
          <a:sy n="109" d="100"/>
        </p:scale>
        <p:origin x="132"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ata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icontext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D4B06-B44A-4216-91EF-612515B3B560}" type="doc">
      <dgm:prSet loTypeId="urn:microsoft.com/office/officeart/2018/2/layout/IconVerticalSolidList" loCatId="icon" qsTypeId="urn:microsoft.com/office/officeart/2005/8/quickstyle/simple1" qsCatId="simple" csTypeId="urn:microsoft.com/office/officeart/2018/5/colors/Iconchunking_neutralicontext_accent2_2" csCatId="accent2" phldr="1"/>
      <dgm:spPr/>
      <dgm:t>
        <a:bodyPr/>
        <a:lstStyle/>
        <a:p>
          <a:endParaRPr lang="en-US"/>
        </a:p>
      </dgm:t>
    </dgm:pt>
    <dgm:pt modelId="{73E4176F-B0EB-4FF8-86B6-0E92B1AFEE73}">
      <dgm:prSet/>
      <dgm:spPr/>
      <dgm:t>
        <a:bodyPr/>
        <a:lstStyle/>
        <a:p>
          <a:pPr>
            <a:lnSpc>
              <a:spcPct val="100000"/>
            </a:lnSpc>
          </a:pPr>
          <a:r>
            <a:rPr lang="en-US"/>
            <a:t>A Zone Change to rezone APN 013-120-230 from Prime Agricultural (AG-1) to Light Industrial (M-M) and rezone 013-120-330 from Prime Agricultural (AG-1) to Heavy Industrial (M-H).</a:t>
          </a:r>
        </a:p>
      </dgm:t>
    </dgm:pt>
    <dgm:pt modelId="{24DFA1F4-D213-43A6-8501-D91D52D9FE1E}" type="parTrans" cxnId="{EBEE4F55-6D20-412D-A7B3-B154737C1BDB}">
      <dgm:prSet/>
      <dgm:spPr/>
      <dgm:t>
        <a:bodyPr/>
        <a:lstStyle/>
        <a:p>
          <a:endParaRPr lang="en-US"/>
        </a:p>
      </dgm:t>
    </dgm:pt>
    <dgm:pt modelId="{5928FF71-67BF-405C-B2A4-088393471914}" type="sibTrans" cxnId="{EBEE4F55-6D20-412D-A7B3-B154737C1BDB}">
      <dgm:prSet/>
      <dgm:spPr/>
      <dgm:t>
        <a:bodyPr/>
        <a:lstStyle/>
        <a:p>
          <a:endParaRPr lang="en-US"/>
        </a:p>
      </dgm:t>
    </dgm:pt>
    <dgm:pt modelId="{A287D22D-6458-40AA-BD57-92ED2B4D39E6}">
      <dgm:prSet/>
      <dgm:spPr/>
      <dgm:t>
        <a:bodyPr/>
        <a:lstStyle/>
        <a:p>
          <a:pPr>
            <a:lnSpc>
              <a:spcPct val="100000"/>
            </a:lnSpc>
          </a:pPr>
          <a:r>
            <a:rPr lang="en-US"/>
            <a:t>A Use Permit to develop a concrete and asphalt recycling facility on the property and to expand an existing gravel parking lot.</a:t>
          </a:r>
        </a:p>
      </dgm:t>
    </dgm:pt>
    <dgm:pt modelId="{4CA6AED4-1091-40C9-B905-9707532C373D}" type="parTrans" cxnId="{0C747CA0-132F-4085-921E-9511A38084F2}">
      <dgm:prSet/>
      <dgm:spPr/>
      <dgm:t>
        <a:bodyPr/>
        <a:lstStyle/>
        <a:p>
          <a:endParaRPr lang="en-US"/>
        </a:p>
      </dgm:t>
    </dgm:pt>
    <dgm:pt modelId="{30C92E3E-C28A-4E6E-91B2-82D971DA897C}" type="sibTrans" cxnId="{0C747CA0-132F-4085-921E-9511A38084F2}">
      <dgm:prSet/>
      <dgm:spPr/>
      <dgm:t>
        <a:bodyPr/>
        <a:lstStyle/>
        <a:p>
          <a:endParaRPr lang="en-US"/>
        </a:p>
      </dgm:t>
    </dgm:pt>
    <dgm:pt modelId="{F3700E3F-57A5-43EB-84C1-EC85EB7E17EE}" type="pres">
      <dgm:prSet presAssocID="{789D4B06-B44A-4216-91EF-612515B3B560}" presName="root" presStyleCnt="0">
        <dgm:presLayoutVars>
          <dgm:dir/>
          <dgm:resizeHandles val="exact"/>
        </dgm:presLayoutVars>
      </dgm:prSet>
      <dgm:spPr/>
    </dgm:pt>
    <dgm:pt modelId="{B28AD49F-F6BC-4F81-9C4D-320E3DB8CDE7}" type="pres">
      <dgm:prSet presAssocID="{73E4176F-B0EB-4FF8-86B6-0E92B1AFEE73}" presName="compNode" presStyleCnt="0"/>
      <dgm:spPr/>
    </dgm:pt>
    <dgm:pt modelId="{5C9ED43C-7F08-4B15-AAB8-0B4CAE6A1338}" type="pres">
      <dgm:prSet presAssocID="{73E4176F-B0EB-4FF8-86B6-0E92B1AFEE73}" presName="bgRect" presStyleLbl="bgShp" presStyleIdx="0" presStyleCnt="2"/>
      <dgm:spPr/>
    </dgm:pt>
    <dgm:pt modelId="{E6BD358B-3979-4884-81BE-A4CD5692CF03}" type="pres">
      <dgm:prSet presAssocID="{73E4176F-B0EB-4FF8-86B6-0E92B1AFEE7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xcavator"/>
        </a:ext>
      </dgm:extLst>
    </dgm:pt>
    <dgm:pt modelId="{D69421B3-9233-42C8-BC64-028D4B467A2A}" type="pres">
      <dgm:prSet presAssocID="{73E4176F-B0EB-4FF8-86B6-0E92B1AFEE73}" presName="spaceRect" presStyleCnt="0"/>
      <dgm:spPr/>
    </dgm:pt>
    <dgm:pt modelId="{79A6A40C-B884-431D-B86D-47B0FF92B183}" type="pres">
      <dgm:prSet presAssocID="{73E4176F-B0EB-4FF8-86B6-0E92B1AFEE73}" presName="parTx" presStyleLbl="revTx" presStyleIdx="0" presStyleCnt="2">
        <dgm:presLayoutVars>
          <dgm:chMax val="0"/>
          <dgm:chPref val="0"/>
        </dgm:presLayoutVars>
      </dgm:prSet>
      <dgm:spPr/>
    </dgm:pt>
    <dgm:pt modelId="{296281F5-308C-4279-BBAE-39C824879328}" type="pres">
      <dgm:prSet presAssocID="{5928FF71-67BF-405C-B2A4-088393471914}" presName="sibTrans" presStyleCnt="0"/>
      <dgm:spPr/>
    </dgm:pt>
    <dgm:pt modelId="{2729BC6D-F674-4374-A89B-5DC6D14FBEAD}" type="pres">
      <dgm:prSet presAssocID="{A287D22D-6458-40AA-BD57-92ED2B4D39E6}" presName="compNode" presStyleCnt="0"/>
      <dgm:spPr/>
    </dgm:pt>
    <dgm:pt modelId="{67B2F370-8CDB-475A-81C6-49D7DAB6311F}" type="pres">
      <dgm:prSet presAssocID="{A287D22D-6458-40AA-BD57-92ED2B4D39E6}" presName="bgRect" presStyleLbl="bgShp" presStyleIdx="1" presStyleCnt="2"/>
      <dgm:spPr/>
    </dgm:pt>
    <dgm:pt modelId="{4F71105D-A0D3-4E3E-B83B-ABBB467CCA14}" type="pres">
      <dgm:prSet presAssocID="{A287D22D-6458-40AA-BD57-92ED2B4D39E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ement truck"/>
        </a:ext>
      </dgm:extLst>
    </dgm:pt>
    <dgm:pt modelId="{BCFFB16C-787D-459D-9AD4-0E558BF75345}" type="pres">
      <dgm:prSet presAssocID="{A287D22D-6458-40AA-BD57-92ED2B4D39E6}" presName="spaceRect" presStyleCnt="0"/>
      <dgm:spPr/>
    </dgm:pt>
    <dgm:pt modelId="{D247BF46-700F-4A3B-814C-3DC045D2C98A}" type="pres">
      <dgm:prSet presAssocID="{A287D22D-6458-40AA-BD57-92ED2B4D39E6}" presName="parTx" presStyleLbl="revTx" presStyleIdx="1" presStyleCnt="2">
        <dgm:presLayoutVars>
          <dgm:chMax val="0"/>
          <dgm:chPref val="0"/>
        </dgm:presLayoutVars>
      </dgm:prSet>
      <dgm:spPr/>
    </dgm:pt>
  </dgm:ptLst>
  <dgm:cxnLst>
    <dgm:cxn modelId="{AD54D737-0CC4-468D-9D0F-25548E868308}" type="presOf" srcId="{789D4B06-B44A-4216-91EF-612515B3B560}" destId="{F3700E3F-57A5-43EB-84C1-EC85EB7E17EE}" srcOrd="0" destOrd="0" presId="urn:microsoft.com/office/officeart/2018/2/layout/IconVerticalSolidList"/>
    <dgm:cxn modelId="{EBEE4F55-6D20-412D-A7B3-B154737C1BDB}" srcId="{789D4B06-B44A-4216-91EF-612515B3B560}" destId="{73E4176F-B0EB-4FF8-86B6-0E92B1AFEE73}" srcOrd="0" destOrd="0" parTransId="{24DFA1F4-D213-43A6-8501-D91D52D9FE1E}" sibTransId="{5928FF71-67BF-405C-B2A4-088393471914}"/>
    <dgm:cxn modelId="{538CE456-A870-4216-A155-A162E283BEA0}" type="presOf" srcId="{A287D22D-6458-40AA-BD57-92ED2B4D39E6}" destId="{D247BF46-700F-4A3B-814C-3DC045D2C98A}" srcOrd="0" destOrd="0" presId="urn:microsoft.com/office/officeart/2018/2/layout/IconVerticalSolidList"/>
    <dgm:cxn modelId="{0C747CA0-132F-4085-921E-9511A38084F2}" srcId="{789D4B06-B44A-4216-91EF-612515B3B560}" destId="{A287D22D-6458-40AA-BD57-92ED2B4D39E6}" srcOrd="1" destOrd="0" parTransId="{4CA6AED4-1091-40C9-B905-9707532C373D}" sibTransId="{30C92E3E-C28A-4E6E-91B2-82D971DA897C}"/>
    <dgm:cxn modelId="{8CA315FD-DB7C-4666-86CE-F8BD7A110ADA}" type="presOf" srcId="{73E4176F-B0EB-4FF8-86B6-0E92B1AFEE73}" destId="{79A6A40C-B884-431D-B86D-47B0FF92B183}" srcOrd="0" destOrd="0" presId="urn:microsoft.com/office/officeart/2018/2/layout/IconVerticalSolidList"/>
    <dgm:cxn modelId="{0392E6D1-119F-4F6A-8889-BB0568EC050C}" type="presParOf" srcId="{F3700E3F-57A5-43EB-84C1-EC85EB7E17EE}" destId="{B28AD49F-F6BC-4F81-9C4D-320E3DB8CDE7}" srcOrd="0" destOrd="0" presId="urn:microsoft.com/office/officeart/2018/2/layout/IconVerticalSolidList"/>
    <dgm:cxn modelId="{F6B7B156-76BF-47D7-9ADD-4023EF736E9B}" type="presParOf" srcId="{B28AD49F-F6BC-4F81-9C4D-320E3DB8CDE7}" destId="{5C9ED43C-7F08-4B15-AAB8-0B4CAE6A1338}" srcOrd="0" destOrd="0" presId="urn:microsoft.com/office/officeart/2018/2/layout/IconVerticalSolidList"/>
    <dgm:cxn modelId="{840807CA-248F-4918-A977-CF01DF337FD5}" type="presParOf" srcId="{B28AD49F-F6BC-4F81-9C4D-320E3DB8CDE7}" destId="{E6BD358B-3979-4884-81BE-A4CD5692CF03}" srcOrd="1" destOrd="0" presId="urn:microsoft.com/office/officeart/2018/2/layout/IconVerticalSolidList"/>
    <dgm:cxn modelId="{12FC8058-DEA3-4F1E-B24F-144484AA39CC}" type="presParOf" srcId="{B28AD49F-F6BC-4F81-9C4D-320E3DB8CDE7}" destId="{D69421B3-9233-42C8-BC64-028D4B467A2A}" srcOrd="2" destOrd="0" presId="urn:microsoft.com/office/officeart/2018/2/layout/IconVerticalSolidList"/>
    <dgm:cxn modelId="{0516CC92-AD06-4E37-88B4-77F87806B083}" type="presParOf" srcId="{B28AD49F-F6BC-4F81-9C4D-320E3DB8CDE7}" destId="{79A6A40C-B884-431D-B86D-47B0FF92B183}" srcOrd="3" destOrd="0" presId="urn:microsoft.com/office/officeart/2018/2/layout/IconVerticalSolidList"/>
    <dgm:cxn modelId="{3B957BCE-DA17-485E-937F-277DBE66687C}" type="presParOf" srcId="{F3700E3F-57A5-43EB-84C1-EC85EB7E17EE}" destId="{296281F5-308C-4279-BBAE-39C824879328}" srcOrd="1" destOrd="0" presId="urn:microsoft.com/office/officeart/2018/2/layout/IconVerticalSolidList"/>
    <dgm:cxn modelId="{9453ECA3-AA85-4AE1-B56C-1527E92C3286}" type="presParOf" srcId="{F3700E3F-57A5-43EB-84C1-EC85EB7E17EE}" destId="{2729BC6D-F674-4374-A89B-5DC6D14FBEAD}" srcOrd="2" destOrd="0" presId="urn:microsoft.com/office/officeart/2018/2/layout/IconVerticalSolidList"/>
    <dgm:cxn modelId="{F0EB02C2-9939-4C32-BD61-464A66B6A1D0}" type="presParOf" srcId="{2729BC6D-F674-4374-A89B-5DC6D14FBEAD}" destId="{67B2F370-8CDB-475A-81C6-49D7DAB6311F}" srcOrd="0" destOrd="0" presId="urn:microsoft.com/office/officeart/2018/2/layout/IconVerticalSolidList"/>
    <dgm:cxn modelId="{8C3D849A-1370-46F3-BB9E-8AFC3E740BB1}" type="presParOf" srcId="{2729BC6D-F674-4374-A89B-5DC6D14FBEAD}" destId="{4F71105D-A0D3-4E3E-B83B-ABBB467CCA14}" srcOrd="1" destOrd="0" presId="urn:microsoft.com/office/officeart/2018/2/layout/IconVerticalSolidList"/>
    <dgm:cxn modelId="{5B5CF660-4ACE-4B67-AFB2-7C16CBBAACDA}" type="presParOf" srcId="{2729BC6D-F674-4374-A89B-5DC6D14FBEAD}" destId="{BCFFB16C-787D-459D-9AD4-0E558BF75345}" srcOrd="2" destOrd="0" presId="urn:microsoft.com/office/officeart/2018/2/layout/IconVerticalSolidList"/>
    <dgm:cxn modelId="{F4DBC869-12C1-4DCD-AAE4-438E8758BC7B}" type="presParOf" srcId="{2729BC6D-F674-4374-A89B-5DC6D14FBEAD}" destId="{D247BF46-700F-4A3B-814C-3DC045D2C98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27208B-7E88-41DE-8C24-DAF78A935B4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B1A610A8-7164-412F-95B2-395D33F00A7F}">
      <dgm:prSet/>
      <dgm:spPr/>
      <dgm:t>
        <a:bodyPr/>
        <a:lstStyle/>
        <a:p>
          <a:r>
            <a:rPr lang="en-US" dirty="0"/>
            <a:t>Policy #39 outlines the process for confirming that soils are in fact not suited for the Prime Agricultural zoning district. The following items may be needed when determining soil suitability:</a:t>
          </a:r>
        </a:p>
      </dgm:t>
    </dgm:pt>
    <dgm:pt modelId="{C544BD73-CFE7-4EC6-BDB2-330A06A5736D}" type="parTrans" cxnId="{C4D16C6E-5CE3-413D-BE1B-823F0BD01FDF}">
      <dgm:prSet/>
      <dgm:spPr/>
      <dgm:t>
        <a:bodyPr/>
        <a:lstStyle/>
        <a:p>
          <a:endParaRPr lang="en-US"/>
        </a:p>
      </dgm:t>
    </dgm:pt>
    <dgm:pt modelId="{E2FEB97A-C52A-4CA6-B0F4-765FD27EEBC1}" type="sibTrans" cxnId="{C4D16C6E-5CE3-413D-BE1B-823F0BD01FDF}">
      <dgm:prSet/>
      <dgm:spPr/>
      <dgm:t>
        <a:bodyPr/>
        <a:lstStyle/>
        <a:p>
          <a:endParaRPr lang="en-US"/>
        </a:p>
      </dgm:t>
    </dgm:pt>
    <dgm:pt modelId="{B80B3A6C-5B51-4D30-8183-B302BF02562B}">
      <dgm:prSet/>
      <dgm:spPr/>
      <dgm:t>
        <a:bodyPr/>
        <a:lstStyle/>
        <a:p>
          <a:r>
            <a:rPr lang="en-US"/>
            <a:t>Submission of a soils test prepared by a California Certified Soil Scientist.</a:t>
          </a:r>
        </a:p>
      </dgm:t>
    </dgm:pt>
    <dgm:pt modelId="{B5CE667F-4F9E-453E-B08A-474CF734C622}" type="parTrans" cxnId="{F151ADFA-C356-4A55-876B-04D7DD8518A8}">
      <dgm:prSet/>
      <dgm:spPr/>
      <dgm:t>
        <a:bodyPr/>
        <a:lstStyle/>
        <a:p>
          <a:endParaRPr lang="en-US"/>
        </a:p>
      </dgm:t>
    </dgm:pt>
    <dgm:pt modelId="{F6D1CE74-44AA-4754-BBF1-833DD83C3FDF}" type="sibTrans" cxnId="{F151ADFA-C356-4A55-876B-04D7DD8518A8}">
      <dgm:prSet/>
      <dgm:spPr/>
      <dgm:t>
        <a:bodyPr/>
        <a:lstStyle/>
        <a:p>
          <a:endParaRPr lang="en-US"/>
        </a:p>
      </dgm:t>
    </dgm:pt>
    <dgm:pt modelId="{461D66A8-7AD3-4369-A07F-75758C37A273}">
      <dgm:prSet/>
      <dgm:spPr/>
      <dgm:t>
        <a:bodyPr/>
        <a:lstStyle/>
        <a:p>
          <a:r>
            <a:rPr lang="en-US"/>
            <a:t>Submission of well logs that specifically demonstrate there is not enough water available for irrigation purposes.</a:t>
          </a:r>
        </a:p>
      </dgm:t>
    </dgm:pt>
    <dgm:pt modelId="{B382BBD0-C9EE-415D-919B-CFDB187D145A}" type="parTrans" cxnId="{1777CA77-DBBB-4111-BAF6-EC987FC0DA80}">
      <dgm:prSet/>
      <dgm:spPr/>
      <dgm:t>
        <a:bodyPr/>
        <a:lstStyle/>
        <a:p>
          <a:endParaRPr lang="en-US"/>
        </a:p>
      </dgm:t>
    </dgm:pt>
    <dgm:pt modelId="{DAF321C6-6751-44F6-AEB9-D229DA29798A}" type="sibTrans" cxnId="{1777CA77-DBBB-4111-BAF6-EC987FC0DA80}">
      <dgm:prSet/>
      <dgm:spPr/>
      <dgm:t>
        <a:bodyPr/>
        <a:lstStyle/>
        <a:p>
          <a:endParaRPr lang="en-US"/>
        </a:p>
      </dgm:t>
    </dgm:pt>
    <dgm:pt modelId="{F1B436F4-FF91-416A-AEBD-5A51892019DF}">
      <dgm:prSet/>
      <dgm:spPr/>
      <dgm:t>
        <a:bodyPr/>
        <a:lstStyle/>
        <a:p>
          <a:r>
            <a:rPr lang="en-US" dirty="0"/>
            <a:t>A letter from the applicable irrigation district stating that they will not and cannot provide water.</a:t>
          </a:r>
        </a:p>
      </dgm:t>
    </dgm:pt>
    <dgm:pt modelId="{4337930A-000A-4F1B-BCF2-49D487DD1988}" type="parTrans" cxnId="{50A6A2B8-C2B0-4547-AC25-E04DBAD2638A}">
      <dgm:prSet/>
      <dgm:spPr/>
      <dgm:t>
        <a:bodyPr/>
        <a:lstStyle/>
        <a:p>
          <a:endParaRPr lang="en-US"/>
        </a:p>
      </dgm:t>
    </dgm:pt>
    <dgm:pt modelId="{8B8AA722-47C0-466B-8C06-B67114B1E2F9}" type="sibTrans" cxnId="{50A6A2B8-C2B0-4547-AC25-E04DBAD2638A}">
      <dgm:prSet/>
      <dgm:spPr/>
      <dgm:t>
        <a:bodyPr/>
        <a:lstStyle/>
        <a:p>
          <a:endParaRPr lang="en-US"/>
        </a:p>
      </dgm:t>
    </dgm:pt>
    <dgm:pt modelId="{64130944-C265-4F75-98EA-8EB95D1413C7}">
      <dgm:prSet/>
      <dgm:spPr/>
      <dgm:t>
        <a:bodyPr/>
        <a:lstStyle/>
        <a:p>
          <a:r>
            <a:rPr lang="en-US" dirty="0"/>
            <a:t>Any other factual, documented information that the area is not and has not been capable of supplying enough water for irrigation.</a:t>
          </a:r>
        </a:p>
      </dgm:t>
    </dgm:pt>
    <dgm:pt modelId="{AE2FB0EB-54E6-4D52-B9E1-A1162245DAFD}" type="parTrans" cxnId="{D490047C-929E-480C-9B76-91B4285F5661}">
      <dgm:prSet/>
      <dgm:spPr/>
      <dgm:t>
        <a:bodyPr/>
        <a:lstStyle/>
        <a:p>
          <a:endParaRPr lang="en-US"/>
        </a:p>
      </dgm:t>
    </dgm:pt>
    <dgm:pt modelId="{DD2A9EBA-08A6-4F23-8C91-F09B3594C54F}" type="sibTrans" cxnId="{D490047C-929E-480C-9B76-91B4285F5661}">
      <dgm:prSet/>
      <dgm:spPr/>
      <dgm:t>
        <a:bodyPr/>
        <a:lstStyle/>
        <a:p>
          <a:endParaRPr lang="en-US"/>
        </a:p>
      </dgm:t>
    </dgm:pt>
    <dgm:pt modelId="{3B2C8F68-9FED-45AC-8C2A-75AFBD644A72}">
      <dgm:prSet/>
      <dgm:spPr/>
      <dgm:t>
        <a:bodyPr/>
        <a:lstStyle/>
        <a:p>
          <a:r>
            <a:rPr lang="en-US" dirty="0"/>
            <a:t>If an on-site field inspection by the Planning Department reveals that the land is not prime agricultural land, the data itemized in a, b, c, and d above may not be required, i.e., obvious mapping errors.</a:t>
          </a:r>
        </a:p>
      </dgm:t>
    </dgm:pt>
    <dgm:pt modelId="{DA91CA97-8CA9-4CEF-A092-56D16F298307}" type="parTrans" cxnId="{428DA288-1EB0-445D-AEF2-1FB7671C62B6}">
      <dgm:prSet/>
      <dgm:spPr/>
      <dgm:t>
        <a:bodyPr/>
        <a:lstStyle/>
        <a:p>
          <a:endParaRPr lang="en-US"/>
        </a:p>
      </dgm:t>
    </dgm:pt>
    <dgm:pt modelId="{F63F30A9-66E6-4042-928A-29D2B49E585F}" type="sibTrans" cxnId="{428DA288-1EB0-445D-AEF2-1FB7671C62B6}">
      <dgm:prSet/>
      <dgm:spPr/>
      <dgm:t>
        <a:bodyPr/>
        <a:lstStyle/>
        <a:p>
          <a:endParaRPr lang="en-US"/>
        </a:p>
      </dgm:t>
    </dgm:pt>
    <dgm:pt modelId="{5742A789-ACCF-4334-A99A-A1B97FCBCA30}">
      <dgm:prSet/>
      <dgm:spPr/>
      <dgm:t>
        <a:bodyPr/>
        <a:lstStyle/>
        <a:p>
          <a:r>
            <a:rPr lang="en-US" dirty="0"/>
            <a:t>Submission of past financial records or statements that the agricultural operation is not economically feasible are not in any way considered to be adequate proof that the land is not prime.</a:t>
          </a:r>
        </a:p>
      </dgm:t>
    </dgm:pt>
    <dgm:pt modelId="{10D0059D-8CBF-4B5D-A412-0E345641DF09}" type="parTrans" cxnId="{ABF80709-16EE-4F28-B1D2-C0959786FCAF}">
      <dgm:prSet/>
      <dgm:spPr/>
      <dgm:t>
        <a:bodyPr/>
        <a:lstStyle/>
        <a:p>
          <a:endParaRPr lang="en-US"/>
        </a:p>
      </dgm:t>
    </dgm:pt>
    <dgm:pt modelId="{6DA96997-F017-42AB-B648-E527BD918EDB}" type="sibTrans" cxnId="{ABF80709-16EE-4F28-B1D2-C0959786FCAF}">
      <dgm:prSet/>
      <dgm:spPr/>
      <dgm:t>
        <a:bodyPr/>
        <a:lstStyle/>
        <a:p>
          <a:endParaRPr lang="en-US"/>
        </a:p>
      </dgm:t>
    </dgm:pt>
    <dgm:pt modelId="{F9F73A65-0BE3-4F08-B31D-8D8EC60BDBA6}" type="pres">
      <dgm:prSet presAssocID="{F027208B-7E88-41DE-8C24-DAF78A935B4C}" presName="diagram" presStyleCnt="0">
        <dgm:presLayoutVars>
          <dgm:dir/>
          <dgm:resizeHandles val="exact"/>
        </dgm:presLayoutVars>
      </dgm:prSet>
      <dgm:spPr/>
    </dgm:pt>
    <dgm:pt modelId="{DB7445E1-FD64-45F6-BFEE-04110799DAD8}" type="pres">
      <dgm:prSet presAssocID="{B1A610A8-7164-412F-95B2-395D33F00A7F}" presName="node" presStyleLbl="node1" presStyleIdx="0" presStyleCnt="1">
        <dgm:presLayoutVars>
          <dgm:bulletEnabled val="1"/>
        </dgm:presLayoutVars>
      </dgm:prSet>
      <dgm:spPr/>
    </dgm:pt>
  </dgm:ptLst>
  <dgm:cxnLst>
    <dgm:cxn modelId="{ABF80709-16EE-4F28-B1D2-C0959786FCAF}" srcId="{B1A610A8-7164-412F-95B2-395D33F00A7F}" destId="{5742A789-ACCF-4334-A99A-A1B97FCBCA30}" srcOrd="5" destOrd="0" parTransId="{10D0059D-8CBF-4B5D-A412-0E345641DF09}" sibTransId="{6DA96997-F017-42AB-B648-E527BD918EDB}"/>
    <dgm:cxn modelId="{59015B0E-6471-494D-8D5E-ED5269D15052}" type="presOf" srcId="{64130944-C265-4F75-98EA-8EB95D1413C7}" destId="{DB7445E1-FD64-45F6-BFEE-04110799DAD8}" srcOrd="0" destOrd="4" presId="urn:microsoft.com/office/officeart/2005/8/layout/default"/>
    <dgm:cxn modelId="{AFAC1612-2190-446F-AC81-4DF71A1DBEFE}" type="presOf" srcId="{B1A610A8-7164-412F-95B2-395D33F00A7F}" destId="{DB7445E1-FD64-45F6-BFEE-04110799DAD8}" srcOrd="0" destOrd="0" presId="urn:microsoft.com/office/officeart/2005/8/layout/default"/>
    <dgm:cxn modelId="{3D48D62D-E6A1-420C-A961-4A933BB645A6}" type="presOf" srcId="{F1B436F4-FF91-416A-AEBD-5A51892019DF}" destId="{DB7445E1-FD64-45F6-BFEE-04110799DAD8}" srcOrd="0" destOrd="3" presId="urn:microsoft.com/office/officeart/2005/8/layout/default"/>
    <dgm:cxn modelId="{C4D16C6E-5CE3-413D-BE1B-823F0BD01FDF}" srcId="{F027208B-7E88-41DE-8C24-DAF78A935B4C}" destId="{B1A610A8-7164-412F-95B2-395D33F00A7F}" srcOrd="0" destOrd="0" parTransId="{C544BD73-CFE7-4EC6-BDB2-330A06A5736D}" sibTransId="{E2FEB97A-C52A-4CA6-B0F4-765FD27EEBC1}"/>
    <dgm:cxn modelId="{1777CA77-DBBB-4111-BAF6-EC987FC0DA80}" srcId="{B1A610A8-7164-412F-95B2-395D33F00A7F}" destId="{461D66A8-7AD3-4369-A07F-75758C37A273}" srcOrd="1" destOrd="0" parTransId="{B382BBD0-C9EE-415D-919B-CFDB187D145A}" sibTransId="{DAF321C6-6751-44F6-AEB9-D229DA29798A}"/>
    <dgm:cxn modelId="{E14C0379-3E36-44DC-8A27-271E0F4F8142}" type="presOf" srcId="{3B2C8F68-9FED-45AC-8C2A-75AFBD644A72}" destId="{DB7445E1-FD64-45F6-BFEE-04110799DAD8}" srcOrd="0" destOrd="5" presId="urn:microsoft.com/office/officeart/2005/8/layout/default"/>
    <dgm:cxn modelId="{D490047C-929E-480C-9B76-91B4285F5661}" srcId="{B1A610A8-7164-412F-95B2-395D33F00A7F}" destId="{64130944-C265-4F75-98EA-8EB95D1413C7}" srcOrd="3" destOrd="0" parTransId="{AE2FB0EB-54E6-4D52-B9E1-A1162245DAFD}" sibTransId="{DD2A9EBA-08A6-4F23-8C91-F09B3594C54F}"/>
    <dgm:cxn modelId="{BFDABC7C-1798-4EF3-9188-F3E10F36C435}" type="presOf" srcId="{461D66A8-7AD3-4369-A07F-75758C37A273}" destId="{DB7445E1-FD64-45F6-BFEE-04110799DAD8}" srcOrd="0" destOrd="2" presId="urn:microsoft.com/office/officeart/2005/8/layout/default"/>
    <dgm:cxn modelId="{428DA288-1EB0-445D-AEF2-1FB7671C62B6}" srcId="{B1A610A8-7164-412F-95B2-395D33F00A7F}" destId="{3B2C8F68-9FED-45AC-8C2A-75AFBD644A72}" srcOrd="4" destOrd="0" parTransId="{DA91CA97-8CA9-4CEF-A092-56D16F298307}" sibTransId="{F63F30A9-66E6-4042-928A-29D2B49E585F}"/>
    <dgm:cxn modelId="{1FB58AA6-5DCA-45F2-A2C5-12A9C5D3751E}" type="presOf" srcId="{F027208B-7E88-41DE-8C24-DAF78A935B4C}" destId="{F9F73A65-0BE3-4F08-B31D-8D8EC60BDBA6}" srcOrd="0" destOrd="0" presId="urn:microsoft.com/office/officeart/2005/8/layout/default"/>
    <dgm:cxn modelId="{BAFE5AA9-E61F-4EB0-9FC4-6F96C7380C21}" type="presOf" srcId="{B80B3A6C-5B51-4D30-8183-B302BF02562B}" destId="{DB7445E1-FD64-45F6-BFEE-04110799DAD8}" srcOrd="0" destOrd="1" presId="urn:microsoft.com/office/officeart/2005/8/layout/default"/>
    <dgm:cxn modelId="{CAE840AC-5956-4C7C-8CC6-C95D95F418AA}" type="presOf" srcId="{5742A789-ACCF-4334-A99A-A1B97FCBCA30}" destId="{DB7445E1-FD64-45F6-BFEE-04110799DAD8}" srcOrd="0" destOrd="6" presId="urn:microsoft.com/office/officeart/2005/8/layout/default"/>
    <dgm:cxn modelId="{50A6A2B8-C2B0-4547-AC25-E04DBAD2638A}" srcId="{B1A610A8-7164-412F-95B2-395D33F00A7F}" destId="{F1B436F4-FF91-416A-AEBD-5A51892019DF}" srcOrd="2" destOrd="0" parTransId="{4337930A-000A-4F1B-BCF2-49D487DD1988}" sibTransId="{8B8AA722-47C0-466B-8C06-B67114B1E2F9}"/>
    <dgm:cxn modelId="{F151ADFA-C356-4A55-876B-04D7DD8518A8}" srcId="{B1A610A8-7164-412F-95B2-395D33F00A7F}" destId="{B80B3A6C-5B51-4D30-8183-B302BF02562B}" srcOrd="0" destOrd="0" parTransId="{B5CE667F-4F9E-453E-B08A-474CF734C622}" sibTransId="{F6D1CE74-44AA-4754-BBF1-833DD83C3FDF}"/>
    <dgm:cxn modelId="{32F8EB91-AC59-42DD-9C32-8024ABFBB8D4}" type="presParOf" srcId="{F9F73A65-0BE3-4F08-B31D-8D8EC60BDBA6}" destId="{DB7445E1-FD64-45F6-BFEE-04110799DAD8}"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B14C2F-8821-4890-9B46-596D719E0E00}"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0B35F0B4-3954-48A9-8318-43CAA0B91234}">
      <dgm:prSet/>
      <dgm:spPr/>
      <dgm:t>
        <a:bodyPr/>
        <a:lstStyle/>
        <a:p>
          <a:r>
            <a:rPr lang="en-US" b="0" i="0" dirty="0"/>
            <a:t>CEQA is intended to inform government decisionmakers and the public about the potential environmental effects of proposed activities and to prevent significant, avoidable environmental damage</a:t>
          </a:r>
          <a:endParaRPr lang="en-US" dirty="0"/>
        </a:p>
      </dgm:t>
    </dgm:pt>
    <dgm:pt modelId="{9F0BFD2E-3519-4365-92DC-75DC5C3A696E}" type="parTrans" cxnId="{6E8D3087-3DDD-40BC-983D-5FE863145BED}">
      <dgm:prSet/>
      <dgm:spPr/>
      <dgm:t>
        <a:bodyPr/>
        <a:lstStyle/>
        <a:p>
          <a:endParaRPr lang="en-US"/>
        </a:p>
      </dgm:t>
    </dgm:pt>
    <dgm:pt modelId="{7DFC5FAC-A595-4CBE-9F5F-93829AAA4B48}" type="sibTrans" cxnId="{6E8D3087-3DDD-40BC-983D-5FE863145BED}">
      <dgm:prSet/>
      <dgm:spPr/>
      <dgm:t>
        <a:bodyPr/>
        <a:lstStyle/>
        <a:p>
          <a:endParaRPr lang="en-US"/>
        </a:p>
      </dgm:t>
    </dgm:pt>
    <dgm:pt modelId="{A91149D5-7BD9-4F0D-A42D-4249CB372F4C}">
      <dgm:prSet/>
      <dgm:spPr/>
      <dgm:t>
        <a:bodyPr/>
        <a:lstStyle/>
        <a:p>
          <a:r>
            <a:rPr lang="en-US" b="0" i="0" dirty="0"/>
            <a:t>CEQA seeks to accomplish the five major objectives below:</a:t>
          </a:r>
          <a:endParaRPr lang="en-US" dirty="0"/>
        </a:p>
      </dgm:t>
    </dgm:pt>
    <dgm:pt modelId="{7D970123-CA50-4FD8-8CDD-37D1FAD15791}" type="parTrans" cxnId="{F06B8E31-3FE8-4684-A46F-639A149620A5}">
      <dgm:prSet/>
      <dgm:spPr/>
      <dgm:t>
        <a:bodyPr/>
        <a:lstStyle/>
        <a:p>
          <a:endParaRPr lang="en-US"/>
        </a:p>
      </dgm:t>
    </dgm:pt>
    <dgm:pt modelId="{77BD3422-4879-418C-AFBD-ED286628C1EF}" type="sibTrans" cxnId="{F06B8E31-3FE8-4684-A46F-639A149620A5}">
      <dgm:prSet/>
      <dgm:spPr/>
      <dgm:t>
        <a:bodyPr/>
        <a:lstStyle/>
        <a:p>
          <a:endParaRPr lang="en-US"/>
        </a:p>
      </dgm:t>
    </dgm:pt>
    <dgm:pt modelId="{E4816103-D065-434F-B25C-1A01561E3CC5}">
      <dgm:prSet/>
      <dgm:spPr/>
      <dgm:t>
        <a:bodyPr/>
        <a:lstStyle/>
        <a:p>
          <a:r>
            <a:rPr lang="en-US" dirty="0"/>
            <a:t>Disclose Environmental Impacts</a:t>
          </a:r>
        </a:p>
      </dgm:t>
    </dgm:pt>
    <dgm:pt modelId="{8B8DF21E-1EBE-410B-BC9B-32758A1648AD}" type="parTrans" cxnId="{C58D915C-6C2C-4DE4-980B-58F18F964463}">
      <dgm:prSet/>
      <dgm:spPr/>
      <dgm:t>
        <a:bodyPr/>
        <a:lstStyle/>
        <a:p>
          <a:endParaRPr lang="en-US"/>
        </a:p>
      </dgm:t>
    </dgm:pt>
    <dgm:pt modelId="{D0E9413C-4FE6-445D-991A-DAF99D87E55E}" type="sibTrans" cxnId="{C58D915C-6C2C-4DE4-980B-58F18F964463}">
      <dgm:prSet/>
      <dgm:spPr/>
      <dgm:t>
        <a:bodyPr/>
        <a:lstStyle/>
        <a:p>
          <a:endParaRPr lang="en-US"/>
        </a:p>
      </dgm:t>
    </dgm:pt>
    <dgm:pt modelId="{3B41C1F1-51D6-4902-A1CB-A0510AF873AC}">
      <dgm:prSet/>
      <dgm:spPr/>
      <dgm:t>
        <a:bodyPr/>
        <a:lstStyle/>
        <a:p>
          <a:r>
            <a:rPr lang="en-US" b="0" i="0"/>
            <a:t>Prevent or Reduce Environmental Damage</a:t>
          </a:r>
          <a:endParaRPr lang="en-US"/>
        </a:p>
      </dgm:t>
    </dgm:pt>
    <dgm:pt modelId="{DD8AFFEF-E9F5-4963-BD68-B0C7B39AE1B5}" type="parTrans" cxnId="{486A2C38-51D5-483B-B45E-C840C15CD557}">
      <dgm:prSet/>
      <dgm:spPr/>
      <dgm:t>
        <a:bodyPr/>
        <a:lstStyle/>
        <a:p>
          <a:endParaRPr lang="en-US"/>
        </a:p>
      </dgm:t>
    </dgm:pt>
    <dgm:pt modelId="{690F63E9-CF59-4113-87C3-40CF9ECC644F}" type="sibTrans" cxnId="{486A2C38-51D5-483B-B45E-C840C15CD557}">
      <dgm:prSet/>
      <dgm:spPr/>
      <dgm:t>
        <a:bodyPr/>
        <a:lstStyle/>
        <a:p>
          <a:endParaRPr lang="en-US"/>
        </a:p>
      </dgm:t>
    </dgm:pt>
    <dgm:pt modelId="{E0691DF1-E168-4DBE-B1FA-F88D3F580D8E}">
      <dgm:prSet/>
      <dgm:spPr/>
      <dgm:t>
        <a:bodyPr/>
        <a:lstStyle/>
        <a:p>
          <a:r>
            <a:rPr lang="en-US" dirty="0"/>
            <a:t>Disclose Agency Decisions</a:t>
          </a:r>
        </a:p>
      </dgm:t>
    </dgm:pt>
    <dgm:pt modelId="{104627D5-4340-4D8A-9778-682F98939EFE}" type="parTrans" cxnId="{122B74B7-D4FD-4B1B-9A05-977E3A32DDEE}">
      <dgm:prSet/>
      <dgm:spPr/>
      <dgm:t>
        <a:bodyPr/>
        <a:lstStyle/>
        <a:p>
          <a:endParaRPr lang="en-US"/>
        </a:p>
      </dgm:t>
    </dgm:pt>
    <dgm:pt modelId="{4762A090-2689-4C35-9318-955FB0198A0D}" type="sibTrans" cxnId="{122B74B7-D4FD-4B1B-9A05-977E3A32DDEE}">
      <dgm:prSet/>
      <dgm:spPr/>
      <dgm:t>
        <a:bodyPr/>
        <a:lstStyle/>
        <a:p>
          <a:endParaRPr lang="en-US"/>
        </a:p>
      </dgm:t>
    </dgm:pt>
    <dgm:pt modelId="{6BFF054D-501A-4AEC-AACC-0FF4B3239326}">
      <dgm:prSet/>
      <dgm:spPr/>
      <dgm:t>
        <a:bodyPr/>
        <a:lstStyle/>
        <a:p>
          <a:r>
            <a:rPr lang="en-US" b="0" i="0" dirty="0"/>
            <a:t>Promote Interagency Coordination</a:t>
          </a:r>
          <a:endParaRPr lang="en-US" dirty="0"/>
        </a:p>
      </dgm:t>
    </dgm:pt>
    <dgm:pt modelId="{FA985B20-BC1C-4DC8-A97D-3ABD1561FCC9}" type="parTrans" cxnId="{1682056C-FBD5-4418-B9A7-D7E0CBFE0399}">
      <dgm:prSet/>
      <dgm:spPr/>
      <dgm:t>
        <a:bodyPr/>
        <a:lstStyle/>
        <a:p>
          <a:endParaRPr lang="en-US"/>
        </a:p>
      </dgm:t>
    </dgm:pt>
    <dgm:pt modelId="{97AC4C05-1823-4514-826C-1E864D6D87C4}" type="sibTrans" cxnId="{1682056C-FBD5-4418-B9A7-D7E0CBFE0399}">
      <dgm:prSet/>
      <dgm:spPr/>
      <dgm:t>
        <a:bodyPr/>
        <a:lstStyle/>
        <a:p>
          <a:endParaRPr lang="en-US"/>
        </a:p>
      </dgm:t>
    </dgm:pt>
    <dgm:pt modelId="{A6FDA5A6-F978-4A9B-92EE-AA2FDE84660E}">
      <dgm:prSet/>
      <dgm:spPr/>
      <dgm:t>
        <a:bodyPr/>
        <a:lstStyle/>
        <a:p>
          <a:r>
            <a:rPr lang="en-US" dirty="0"/>
            <a:t>Encourage Public Participation</a:t>
          </a:r>
        </a:p>
      </dgm:t>
    </dgm:pt>
    <dgm:pt modelId="{D266B887-8C9F-474A-8551-91505000C4AB}" type="parTrans" cxnId="{EBB0EA8A-B013-4587-9B17-6FC8FF0EA673}">
      <dgm:prSet/>
      <dgm:spPr/>
      <dgm:t>
        <a:bodyPr/>
        <a:lstStyle/>
        <a:p>
          <a:endParaRPr lang="en-US"/>
        </a:p>
      </dgm:t>
    </dgm:pt>
    <dgm:pt modelId="{CC13CB7D-FA74-46D1-B82F-6C1BE9498170}" type="sibTrans" cxnId="{EBB0EA8A-B013-4587-9B17-6FC8FF0EA673}">
      <dgm:prSet/>
      <dgm:spPr/>
      <dgm:t>
        <a:bodyPr/>
        <a:lstStyle/>
        <a:p>
          <a:endParaRPr lang="en-US"/>
        </a:p>
      </dgm:t>
    </dgm:pt>
    <dgm:pt modelId="{B5C05ABF-017C-46B6-970D-2C0BF75887E2}">
      <dgm:prSet/>
      <dgm:spPr/>
      <dgm:t>
        <a:bodyPr/>
        <a:lstStyle/>
        <a:p>
          <a:r>
            <a:rPr lang="en-US" b="0" i="0" dirty="0"/>
            <a:t>The process is intended to be objective </a:t>
          </a:r>
          <a:endParaRPr lang="en-US" dirty="0"/>
        </a:p>
      </dgm:t>
    </dgm:pt>
    <dgm:pt modelId="{C28F6237-67EF-4C95-B144-8CC94EAA1B3F}" type="parTrans" cxnId="{61DEF000-9DF4-410E-9C2A-A6CCF490B109}">
      <dgm:prSet/>
      <dgm:spPr/>
      <dgm:t>
        <a:bodyPr/>
        <a:lstStyle/>
        <a:p>
          <a:endParaRPr lang="en-US"/>
        </a:p>
      </dgm:t>
    </dgm:pt>
    <dgm:pt modelId="{F29785FC-A156-4823-A640-5FAD009D4BC3}" type="sibTrans" cxnId="{61DEF000-9DF4-410E-9C2A-A6CCF490B109}">
      <dgm:prSet/>
      <dgm:spPr/>
      <dgm:t>
        <a:bodyPr/>
        <a:lstStyle/>
        <a:p>
          <a:endParaRPr lang="en-US"/>
        </a:p>
      </dgm:t>
    </dgm:pt>
    <dgm:pt modelId="{16E3EA35-AF85-4A40-A2EE-B684EB087EEC}">
      <dgm:prSet/>
      <dgm:spPr/>
      <dgm:t>
        <a:bodyPr/>
        <a:lstStyle/>
        <a:p>
          <a:r>
            <a:rPr lang="en-US" dirty="0"/>
            <a:t>The process uses factual, scientific, reputable data</a:t>
          </a:r>
        </a:p>
      </dgm:t>
    </dgm:pt>
    <dgm:pt modelId="{2B4812B4-24C3-4F62-BC80-C4E708096483}" type="parTrans" cxnId="{F99287E8-4DAA-4E4F-AB9D-65E4A6F202E3}">
      <dgm:prSet/>
      <dgm:spPr/>
      <dgm:t>
        <a:bodyPr/>
        <a:lstStyle/>
        <a:p>
          <a:endParaRPr lang="en-US"/>
        </a:p>
      </dgm:t>
    </dgm:pt>
    <dgm:pt modelId="{FF39C62E-D890-4DD2-B364-5D060CDA8706}" type="sibTrans" cxnId="{F99287E8-4DAA-4E4F-AB9D-65E4A6F202E3}">
      <dgm:prSet/>
      <dgm:spPr/>
      <dgm:t>
        <a:bodyPr/>
        <a:lstStyle/>
        <a:p>
          <a:endParaRPr lang="en-US"/>
        </a:p>
      </dgm:t>
    </dgm:pt>
    <dgm:pt modelId="{D669A766-3DEF-4314-89FA-54ACC3046C99}" type="pres">
      <dgm:prSet presAssocID="{A9B14C2F-8821-4890-9B46-596D719E0E00}" presName="linear" presStyleCnt="0">
        <dgm:presLayoutVars>
          <dgm:animLvl val="lvl"/>
          <dgm:resizeHandles val="exact"/>
        </dgm:presLayoutVars>
      </dgm:prSet>
      <dgm:spPr/>
    </dgm:pt>
    <dgm:pt modelId="{B6D7E27B-C695-48F0-830E-B64CACE1C8BF}" type="pres">
      <dgm:prSet presAssocID="{0B35F0B4-3954-48A9-8318-43CAA0B91234}" presName="parentText" presStyleLbl="node1" presStyleIdx="0" presStyleCnt="4">
        <dgm:presLayoutVars>
          <dgm:chMax val="0"/>
          <dgm:bulletEnabled val="1"/>
        </dgm:presLayoutVars>
      </dgm:prSet>
      <dgm:spPr/>
    </dgm:pt>
    <dgm:pt modelId="{98FC0976-15A6-4A70-9890-DBE588BA9DA0}" type="pres">
      <dgm:prSet presAssocID="{7DFC5FAC-A595-4CBE-9F5F-93829AAA4B48}" presName="spacer" presStyleCnt="0"/>
      <dgm:spPr/>
    </dgm:pt>
    <dgm:pt modelId="{472CBE1A-C745-4BC9-B09C-3895488A67BE}" type="pres">
      <dgm:prSet presAssocID="{A91149D5-7BD9-4F0D-A42D-4249CB372F4C}" presName="parentText" presStyleLbl="node1" presStyleIdx="1" presStyleCnt="4">
        <dgm:presLayoutVars>
          <dgm:chMax val="0"/>
          <dgm:bulletEnabled val="1"/>
        </dgm:presLayoutVars>
      </dgm:prSet>
      <dgm:spPr/>
    </dgm:pt>
    <dgm:pt modelId="{3AA53E63-444B-42B7-B885-267AC56C1270}" type="pres">
      <dgm:prSet presAssocID="{A91149D5-7BD9-4F0D-A42D-4249CB372F4C}" presName="childText" presStyleLbl="revTx" presStyleIdx="0" presStyleCnt="1">
        <dgm:presLayoutVars>
          <dgm:bulletEnabled val="1"/>
        </dgm:presLayoutVars>
      </dgm:prSet>
      <dgm:spPr/>
    </dgm:pt>
    <dgm:pt modelId="{EF0A20F6-CFDE-4EFC-9FD9-6AF2FB412F22}" type="pres">
      <dgm:prSet presAssocID="{B5C05ABF-017C-46B6-970D-2C0BF75887E2}" presName="parentText" presStyleLbl="node1" presStyleIdx="2" presStyleCnt="4">
        <dgm:presLayoutVars>
          <dgm:chMax val="0"/>
          <dgm:bulletEnabled val="1"/>
        </dgm:presLayoutVars>
      </dgm:prSet>
      <dgm:spPr/>
    </dgm:pt>
    <dgm:pt modelId="{7AE3E260-CCC2-4D04-B5D6-515503511922}" type="pres">
      <dgm:prSet presAssocID="{F29785FC-A156-4823-A640-5FAD009D4BC3}" presName="spacer" presStyleCnt="0"/>
      <dgm:spPr/>
    </dgm:pt>
    <dgm:pt modelId="{A056C4EB-149C-4964-BE97-261BF958A498}" type="pres">
      <dgm:prSet presAssocID="{16E3EA35-AF85-4A40-A2EE-B684EB087EEC}" presName="parentText" presStyleLbl="node1" presStyleIdx="3" presStyleCnt="4">
        <dgm:presLayoutVars>
          <dgm:chMax val="0"/>
          <dgm:bulletEnabled val="1"/>
        </dgm:presLayoutVars>
      </dgm:prSet>
      <dgm:spPr/>
    </dgm:pt>
  </dgm:ptLst>
  <dgm:cxnLst>
    <dgm:cxn modelId="{61DEF000-9DF4-410E-9C2A-A6CCF490B109}" srcId="{A9B14C2F-8821-4890-9B46-596D719E0E00}" destId="{B5C05ABF-017C-46B6-970D-2C0BF75887E2}" srcOrd="2" destOrd="0" parTransId="{C28F6237-67EF-4C95-B144-8CC94EAA1B3F}" sibTransId="{F29785FC-A156-4823-A640-5FAD009D4BC3}"/>
    <dgm:cxn modelId="{AB73A11E-0D15-46BF-B1C1-6D78D810DFCB}" type="presOf" srcId="{A6FDA5A6-F978-4A9B-92EE-AA2FDE84660E}" destId="{3AA53E63-444B-42B7-B885-267AC56C1270}" srcOrd="0" destOrd="4" presId="urn:microsoft.com/office/officeart/2005/8/layout/vList2"/>
    <dgm:cxn modelId="{727C182A-729C-44B9-9E1B-6A5E7B229E8F}" type="presOf" srcId="{3B41C1F1-51D6-4902-A1CB-A0510AF873AC}" destId="{3AA53E63-444B-42B7-B885-267AC56C1270}" srcOrd="0" destOrd="1" presId="urn:microsoft.com/office/officeart/2005/8/layout/vList2"/>
    <dgm:cxn modelId="{F06B8E31-3FE8-4684-A46F-639A149620A5}" srcId="{A9B14C2F-8821-4890-9B46-596D719E0E00}" destId="{A91149D5-7BD9-4F0D-A42D-4249CB372F4C}" srcOrd="1" destOrd="0" parTransId="{7D970123-CA50-4FD8-8CDD-37D1FAD15791}" sibTransId="{77BD3422-4879-418C-AFBD-ED286628C1EF}"/>
    <dgm:cxn modelId="{486A2C38-51D5-483B-B45E-C840C15CD557}" srcId="{A91149D5-7BD9-4F0D-A42D-4249CB372F4C}" destId="{3B41C1F1-51D6-4902-A1CB-A0510AF873AC}" srcOrd="1" destOrd="0" parTransId="{DD8AFFEF-E9F5-4963-BD68-B0C7B39AE1B5}" sibTransId="{690F63E9-CF59-4113-87C3-40CF9ECC644F}"/>
    <dgm:cxn modelId="{C58D915C-6C2C-4DE4-980B-58F18F964463}" srcId="{A91149D5-7BD9-4F0D-A42D-4249CB372F4C}" destId="{E4816103-D065-434F-B25C-1A01561E3CC5}" srcOrd="0" destOrd="0" parTransId="{8B8DF21E-1EBE-410B-BC9B-32758A1648AD}" sibTransId="{D0E9413C-4FE6-445D-991A-DAF99D87E55E}"/>
    <dgm:cxn modelId="{1682056C-FBD5-4418-B9A7-D7E0CBFE0399}" srcId="{A91149D5-7BD9-4F0D-A42D-4249CB372F4C}" destId="{6BFF054D-501A-4AEC-AACC-0FF4B3239326}" srcOrd="3" destOrd="0" parTransId="{FA985B20-BC1C-4DC8-A97D-3ABD1561FCC9}" sibTransId="{97AC4C05-1823-4514-826C-1E864D6D87C4}"/>
    <dgm:cxn modelId="{A33F834C-B9EE-418F-B33B-F9F818600857}" type="presOf" srcId="{16E3EA35-AF85-4A40-A2EE-B684EB087EEC}" destId="{A056C4EB-149C-4964-BE97-261BF958A498}" srcOrd="0" destOrd="0" presId="urn:microsoft.com/office/officeart/2005/8/layout/vList2"/>
    <dgm:cxn modelId="{B3BA6D76-82CE-448E-BD6D-6376120F2304}" type="presOf" srcId="{A91149D5-7BD9-4F0D-A42D-4249CB372F4C}" destId="{472CBE1A-C745-4BC9-B09C-3895488A67BE}" srcOrd="0" destOrd="0" presId="urn:microsoft.com/office/officeart/2005/8/layout/vList2"/>
    <dgm:cxn modelId="{294F1677-A315-4D7B-9D5C-97F92E963DDA}" type="presOf" srcId="{E0691DF1-E168-4DBE-B1FA-F88D3F580D8E}" destId="{3AA53E63-444B-42B7-B885-267AC56C1270}" srcOrd="0" destOrd="2" presId="urn:microsoft.com/office/officeart/2005/8/layout/vList2"/>
    <dgm:cxn modelId="{6E8D3087-3DDD-40BC-983D-5FE863145BED}" srcId="{A9B14C2F-8821-4890-9B46-596D719E0E00}" destId="{0B35F0B4-3954-48A9-8318-43CAA0B91234}" srcOrd="0" destOrd="0" parTransId="{9F0BFD2E-3519-4365-92DC-75DC5C3A696E}" sibTransId="{7DFC5FAC-A595-4CBE-9F5F-93829AAA4B48}"/>
    <dgm:cxn modelId="{EBB0EA8A-B013-4587-9B17-6FC8FF0EA673}" srcId="{A91149D5-7BD9-4F0D-A42D-4249CB372F4C}" destId="{A6FDA5A6-F978-4A9B-92EE-AA2FDE84660E}" srcOrd="4" destOrd="0" parTransId="{D266B887-8C9F-474A-8551-91505000C4AB}" sibTransId="{CC13CB7D-FA74-46D1-B82F-6C1BE9498170}"/>
    <dgm:cxn modelId="{A00D388F-84A9-458A-8DFD-3CA0EC7A2DF8}" type="presOf" srcId="{0B35F0B4-3954-48A9-8318-43CAA0B91234}" destId="{B6D7E27B-C695-48F0-830E-B64CACE1C8BF}" srcOrd="0" destOrd="0" presId="urn:microsoft.com/office/officeart/2005/8/layout/vList2"/>
    <dgm:cxn modelId="{A49EBFAA-4C77-427C-9C5B-FB598A7E4084}" type="presOf" srcId="{E4816103-D065-434F-B25C-1A01561E3CC5}" destId="{3AA53E63-444B-42B7-B885-267AC56C1270}" srcOrd="0" destOrd="0" presId="urn:microsoft.com/office/officeart/2005/8/layout/vList2"/>
    <dgm:cxn modelId="{122B74B7-D4FD-4B1B-9A05-977E3A32DDEE}" srcId="{A91149D5-7BD9-4F0D-A42D-4249CB372F4C}" destId="{E0691DF1-E168-4DBE-B1FA-F88D3F580D8E}" srcOrd="2" destOrd="0" parTransId="{104627D5-4340-4D8A-9778-682F98939EFE}" sibTransId="{4762A090-2689-4C35-9318-955FB0198A0D}"/>
    <dgm:cxn modelId="{25AD67CF-4805-40B7-B081-F6F9CD0FBE70}" type="presOf" srcId="{B5C05ABF-017C-46B6-970D-2C0BF75887E2}" destId="{EF0A20F6-CFDE-4EFC-9FD9-6AF2FB412F22}" srcOrd="0" destOrd="0" presId="urn:microsoft.com/office/officeart/2005/8/layout/vList2"/>
    <dgm:cxn modelId="{461020D7-2A3F-454A-9FC0-E95F313CF00B}" type="presOf" srcId="{A9B14C2F-8821-4890-9B46-596D719E0E00}" destId="{D669A766-3DEF-4314-89FA-54ACC3046C99}" srcOrd="0" destOrd="0" presId="urn:microsoft.com/office/officeart/2005/8/layout/vList2"/>
    <dgm:cxn modelId="{DF43C9E6-29E9-4209-ACF8-00DF562E257F}" type="presOf" srcId="{6BFF054D-501A-4AEC-AACC-0FF4B3239326}" destId="{3AA53E63-444B-42B7-B885-267AC56C1270}" srcOrd="0" destOrd="3" presId="urn:microsoft.com/office/officeart/2005/8/layout/vList2"/>
    <dgm:cxn modelId="{F99287E8-4DAA-4E4F-AB9D-65E4A6F202E3}" srcId="{A9B14C2F-8821-4890-9B46-596D719E0E00}" destId="{16E3EA35-AF85-4A40-A2EE-B684EB087EEC}" srcOrd="3" destOrd="0" parTransId="{2B4812B4-24C3-4F62-BC80-C4E708096483}" sibTransId="{FF39C62E-D890-4DD2-B364-5D060CDA8706}"/>
    <dgm:cxn modelId="{6739CF37-4B3F-4DF0-9DC5-6374AC9A5117}" type="presParOf" srcId="{D669A766-3DEF-4314-89FA-54ACC3046C99}" destId="{B6D7E27B-C695-48F0-830E-B64CACE1C8BF}" srcOrd="0" destOrd="0" presId="urn:microsoft.com/office/officeart/2005/8/layout/vList2"/>
    <dgm:cxn modelId="{E2F74353-FD56-49F0-8D08-4584D6EB59F1}" type="presParOf" srcId="{D669A766-3DEF-4314-89FA-54ACC3046C99}" destId="{98FC0976-15A6-4A70-9890-DBE588BA9DA0}" srcOrd="1" destOrd="0" presId="urn:microsoft.com/office/officeart/2005/8/layout/vList2"/>
    <dgm:cxn modelId="{A89DF49C-9CF3-4A12-8942-A5E3CEBB3500}" type="presParOf" srcId="{D669A766-3DEF-4314-89FA-54ACC3046C99}" destId="{472CBE1A-C745-4BC9-B09C-3895488A67BE}" srcOrd="2" destOrd="0" presId="urn:microsoft.com/office/officeart/2005/8/layout/vList2"/>
    <dgm:cxn modelId="{A744F335-1CBF-44C7-B48D-CBBE656190CF}" type="presParOf" srcId="{D669A766-3DEF-4314-89FA-54ACC3046C99}" destId="{3AA53E63-444B-42B7-B885-267AC56C1270}" srcOrd="3" destOrd="0" presId="urn:microsoft.com/office/officeart/2005/8/layout/vList2"/>
    <dgm:cxn modelId="{EA66898A-CE22-4E68-939F-BEDBB11E736F}" type="presParOf" srcId="{D669A766-3DEF-4314-89FA-54ACC3046C99}" destId="{EF0A20F6-CFDE-4EFC-9FD9-6AF2FB412F22}" srcOrd="4" destOrd="0" presId="urn:microsoft.com/office/officeart/2005/8/layout/vList2"/>
    <dgm:cxn modelId="{9376378A-03A3-44F0-B54E-B690406A25A2}" type="presParOf" srcId="{D669A766-3DEF-4314-89FA-54ACC3046C99}" destId="{7AE3E260-CCC2-4D04-B5D6-515503511922}" srcOrd="5" destOrd="0" presId="urn:microsoft.com/office/officeart/2005/8/layout/vList2"/>
    <dgm:cxn modelId="{2814B58A-A522-4885-9321-5BB47E36A5C8}" type="presParOf" srcId="{D669A766-3DEF-4314-89FA-54ACC3046C99}" destId="{A056C4EB-149C-4964-BE97-261BF958A49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40B730-BAAC-46A9-B579-7116AF01E79B}"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8D676F78-5297-4EF0-84E5-796CB4C092CA}">
      <dgm:prSet/>
      <dgm:spPr/>
      <dgm:t>
        <a:bodyPr/>
        <a:lstStyle/>
        <a:p>
          <a:r>
            <a:rPr lang="en-US"/>
            <a:t>Biological Resources</a:t>
          </a:r>
        </a:p>
      </dgm:t>
    </dgm:pt>
    <dgm:pt modelId="{E3C26D8F-F85D-4437-BF64-AB0CE19E6FAD}" type="parTrans" cxnId="{62683105-8B7F-4146-827A-B0A278CB1B88}">
      <dgm:prSet/>
      <dgm:spPr/>
      <dgm:t>
        <a:bodyPr/>
        <a:lstStyle/>
        <a:p>
          <a:endParaRPr lang="en-US"/>
        </a:p>
      </dgm:t>
    </dgm:pt>
    <dgm:pt modelId="{B00FD4FB-E1E2-4D83-819A-9234CB44AAA1}" type="sibTrans" cxnId="{62683105-8B7F-4146-827A-B0A278CB1B88}">
      <dgm:prSet/>
      <dgm:spPr/>
      <dgm:t>
        <a:bodyPr/>
        <a:lstStyle/>
        <a:p>
          <a:endParaRPr lang="en-US"/>
        </a:p>
      </dgm:t>
    </dgm:pt>
    <dgm:pt modelId="{54106100-8702-44E2-AB94-4274ACBBF9A5}">
      <dgm:prSet/>
      <dgm:spPr/>
      <dgm:t>
        <a:bodyPr/>
        <a:lstStyle/>
        <a:p>
          <a:r>
            <a:rPr lang="en-US" dirty="0"/>
            <a:t>Have a substantial adverse effect, either directly or through habitat modifications, on any species identified as a candidate, sensitive, or special status species in local or regional plans, policies, or regulations, or by the California Department of Fish and Wildlife, U.S. Fish and Wildlife Service, or NOAA Fisheries?</a:t>
          </a:r>
        </a:p>
      </dgm:t>
    </dgm:pt>
    <dgm:pt modelId="{E0712AF4-3568-4401-9551-76E6C30FD2E8}" type="parTrans" cxnId="{48C6BBD7-D9DC-4DED-BBD0-BBB33A883643}">
      <dgm:prSet/>
      <dgm:spPr/>
      <dgm:t>
        <a:bodyPr/>
        <a:lstStyle/>
        <a:p>
          <a:endParaRPr lang="en-US"/>
        </a:p>
      </dgm:t>
    </dgm:pt>
    <dgm:pt modelId="{985EE7DC-3406-4379-B772-3B2D7E77F68F}" type="sibTrans" cxnId="{48C6BBD7-D9DC-4DED-BBD0-BBB33A883643}">
      <dgm:prSet/>
      <dgm:spPr/>
      <dgm:t>
        <a:bodyPr/>
        <a:lstStyle/>
        <a:p>
          <a:endParaRPr lang="en-US"/>
        </a:p>
      </dgm:t>
    </dgm:pt>
    <dgm:pt modelId="{3E989679-72CF-4369-B15D-1A29201C1004}">
      <dgm:prSet/>
      <dgm:spPr/>
      <dgm:t>
        <a:bodyPr/>
        <a:lstStyle/>
        <a:p>
          <a:r>
            <a:rPr lang="en-US" dirty="0"/>
            <a:t>Mitigation Measures BIO-1, BIO-2 (Nesting Birds) and BIO-2 (Rare Plant Survey)</a:t>
          </a:r>
        </a:p>
      </dgm:t>
    </dgm:pt>
    <dgm:pt modelId="{562064F1-E4A1-42D1-89A1-71C7985557FE}" type="parTrans" cxnId="{9F935737-5221-4454-83C7-64E2F7F06119}">
      <dgm:prSet/>
      <dgm:spPr/>
      <dgm:t>
        <a:bodyPr/>
        <a:lstStyle/>
        <a:p>
          <a:endParaRPr lang="en-US"/>
        </a:p>
      </dgm:t>
    </dgm:pt>
    <dgm:pt modelId="{D1A20765-97B2-442C-81C0-814FDE11286F}" type="sibTrans" cxnId="{9F935737-5221-4454-83C7-64E2F7F06119}">
      <dgm:prSet/>
      <dgm:spPr/>
      <dgm:t>
        <a:bodyPr/>
        <a:lstStyle/>
        <a:p>
          <a:endParaRPr lang="en-US"/>
        </a:p>
      </dgm:t>
    </dgm:pt>
    <dgm:pt modelId="{4ED4E60C-179C-4F3B-A38A-1D0F242C2429}">
      <dgm:prSet/>
      <dgm:spPr/>
      <dgm:t>
        <a:bodyPr/>
        <a:lstStyle/>
        <a:p>
          <a:r>
            <a:rPr lang="en-US"/>
            <a:t>Cultural Resources</a:t>
          </a:r>
        </a:p>
      </dgm:t>
    </dgm:pt>
    <dgm:pt modelId="{19D634C5-E21A-4B0F-9D20-755A142675B7}" type="parTrans" cxnId="{79F36154-F432-4C02-9F9A-5E1A1C5010F5}">
      <dgm:prSet/>
      <dgm:spPr/>
      <dgm:t>
        <a:bodyPr/>
        <a:lstStyle/>
        <a:p>
          <a:endParaRPr lang="en-US"/>
        </a:p>
      </dgm:t>
    </dgm:pt>
    <dgm:pt modelId="{DC2EBFEB-E20C-4F52-BB20-A5E9F580C74D}" type="sibTrans" cxnId="{79F36154-F432-4C02-9F9A-5E1A1C5010F5}">
      <dgm:prSet/>
      <dgm:spPr/>
      <dgm:t>
        <a:bodyPr/>
        <a:lstStyle/>
        <a:p>
          <a:endParaRPr lang="en-US"/>
        </a:p>
      </dgm:t>
    </dgm:pt>
    <dgm:pt modelId="{5A98A288-A0D3-457F-A393-E84C9F0CD3FE}">
      <dgm:prSet/>
      <dgm:spPr/>
      <dgm:t>
        <a:bodyPr/>
        <a:lstStyle/>
        <a:p>
          <a:r>
            <a:rPr lang="en-US" dirty="0"/>
            <a:t>Cause a substantial adverse change in the significance of a historical resource pursuant to in §15064.5?</a:t>
          </a:r>
        </a:p>
      </dgm:t>
    </dgm:pt>
    <dgm:pt modelId="{E1E93D3B-9CD6-4F47-9E06-5FDB25161BEB}" type="parTrans" cxnId="{039F5339-3829-44AC-9929-0B5EAF2E83D2}">
      <dgm:prSet/>
      <dgm:spPr/>
      <dgm:t>
        <a:bodyPr/>
        <a:lstStyle/>
        <a:p>
          <a:endParaRPr lang="en-US"/>
        </a:p>
      </dgm:t>
    </dgm:pt>
    <dgm:pt modelId="{28F8730E-02F7-4A5C-9350-9EC58423E00B}" type="sibTrans" cxnId="{039F5339-3829-44AC-9929-0B5EAF2E83D2}">
      <dgm:prSet/>
      <dgm:spPr/>
      <dgm:t>
        <a:bodyPr/>
        <a:lstStyle/>
        <a:p>
          <a:endParaRPr lang="en-US"/>
        </a:p>
      </dgm:t>
    </dgm:pt>
    <dgm:pt modelId="{96D9F56B-71F6-4FDD-A4B2-519E8035BD33}">
      <dgm:prSet/>
      <dgm:spPr/>
      <dgm:t>
        <a:bodyPr/>
        <a:lstStyle/>
        <a:p>
          <a:r>
            <a:rPr lang="en-US" dirty="0"/>
            <a:t>Cause a substantial adverse change in the significance of an archaeological resource pursuant to §15064.5?</a:t>
          </a:r>
        </a:p>
      </dgm:t>
    </dgm:pt>
    <dgm:pt modelId="{C4FA9941-9329-4591-9935-D466E34E16E1}" type="parTrans" cxnId="{8B0C7CFF-DA15-42C1-B86A-E9AA132F015E}">
      <dgm:prSet/>
      <dgm:spPr/>
      <dgm:t>
        <a:bodyPr/>
        <a:lstStyle/>
        <a:p>
          <a:endParaRPr lang="en-US"/>
        </a:p>
      </dgm:t>
    </dgm:pt>
    <dgm:pt modelId="{D5D8FCE4-8740-400D-95FF-2E60CFABFD38}" type="sibTrans" cxnId="{8B0C7CFF-DA15-42C1-B86A-E9AA132F015E}">
      <dgm:prSet/>
      <dgm:spPr/>
      <dgm:t>
        <a:bodyPr/>
        <a:lstStyle/>
        <a:p>
          <a:endParaRPr lang="en-US"/>
        </a:p>
      </dgm:t>
    </dgm:pt>
    <dgm:pt modelId="{7C54FFCA-8FC0-48E4-8874-33AB1D321F01}">
      <dgm:prSet/>
      <dgm:spPr/>
      <dgm:t>
        <a:bodyPr/>
        <a:lstStyle/>
        <a:p>
          <a:r>
            <a:rPr lang="en-US" dirty="0"/>
            <a:t>Disturb any human remains, including those interred outside of dedicated cemeteries?</a:t>
          </a:r>
        </a:p>
      </dgm:t>
    </dgm:pt>
    <dgm:pt modelId="{0AF5D84B-58B6-4AB1-9144-EA1C8227F563}" type="parTrans" cxnId="{0B6F9EA7-815B-4152-B731-47760BC7F90F}">
      <dgm:prSet/>
      <dgm:spPr/>
      <dgm:t>
        <a:bodyPr/>
        <a:lstStyle/>
        <a:p>
          <a:endParaRPr lang="en-US"/>
        </a:p>
      </dgm:t>
    </dgm:pt>
    <dgm:pt modelId="{479AE7C6-3847-4D50-BE6B-690DAB4E8713}" type="sibTrans" cxnId="{0B6F9EA7-815B-4152-B731-47760BC7F90F}">
      <dgm:prSet/>
      <dgm:spPr/>
      <dgm:t>
        <a:bodyPr/>
        <a:lstStyle/>
        <a:p>
          <a:endParaRPr lang="en-US"/>
        </a:p>
      </dgm:t>
    </dgm:pt>
    <dgm:pt modelId="{3D0549A8-C780-4136-8C3E-8243C923257E}">
      <dgm:prSet/>
      <dgm:spPr/>
      <dgm:t>
        <a:bodyPr/>
        <a:lstStyle/>
        <a:p>
          <a:r>
            <a:rPr lang="en-US" dirty="0"/>
            <a:t>Mitigation Measure CR-1</a:t>
          </a:r>
        </a:p>
      </dgm:t>
    </dgm:pt>
    <dgm:pt modelId="{503BA46E-D17C-4E93-9FC3-21DA683A60F0}" type="parTrans" cxnId="{78F46F48-2392-4160-8B5E-0A91684AE24E}">
      <dgm:prSet/>
      <dgm:spPr/>
      <dgm:t>
        <a:bodyPr/>
        <a:lstStyle/>
        <a:p>
          <a:endParaRPr lang="en-US"/>
        </a:p>
      </dgm:t>
    </dgm:pt>
    <dgm:pt modelId="{3EDB6AF3-91C0-437C-8CB1-B59163DC16EA}" type="sibTrans" cxnId="{78F46F48-2392-4160-8B5E-0A91684AE24E}">
      <dgm:prSet/>
      <dgm:spPr/>
      <dgm:t>
        <a:bodyPr/>
        <a:lstStyle/>
        <a:p>
          <a:endParaRPr lang="en-US"/>
        </a:p>
      </dgm:t>
    </dgm:pt>
    <dgm:pt modelId="{159B6CC1-7AD7-446E-9A0B-C945631E28A7}" type="pres">
      <dgm:prSet presAssocID="{1D40B730-BAAC-46A9-B579-7116AF01E79B}" presName="linear" presStyleCnt="0">
        <dgm:presLayoutVars>
          <dgm:dir/>
          <dgm:animLvl val="lvl"/>
          <dgm:resizeHandles val="exact"/>
        </dgm:presLayoutVars>
      </dgm:prSet>
      <dgm:spPr/>
    </dgm:pt>
    <dgm:pt modelId="{10A7918D-311D-4695-A321-E1522802A2A6}" type="pres">
      <dgm:prSet presAssocID="{8D676F78-5297-4EF0-84E5-796CB4C092CA}" presName="parentLin" presStyleCnt="0"/>
      <dgm:spPr/>
    </dgm:pt>
    <dgm:pt modelId="{4641129A-2854-4F61-BC76-0B5F755E88D7}" type="pres">
      <dgm:prSet presAssocID="{8D676F78-5297-4EF0-84E5-796CB4C092CA}" presName="parentLeftMargin" presStyleLbl="node1" presStyleIdx="0" presStyleCnt="2"/>
      <dgm:spPr/>
    </dgm:pt>
    <dgm:pt modelId="{0959F350-9DAB-47D9-98D7-5EF631A9F554}" type="pres">
      <dgm:prSet presAssocID="{8D676F78-5297-4EF0-84E5-796CB4C092CA}" presName="parentText" presStyleLbl="node1" presStyleIdx="0" presStyleCnt="2">
        <dgm:presLayoutVars>
          <dgm:chMax val="0"/>
          <dgm:bulletEnabled val="1"/>
        </dgm:presLayoutVars>
      </dgm:prSet>
      <dgm:spPr/>
    </dgm:pt>
    <dgm:pt modelId="{C9081BD5-7578-4E5D-A264-1C5E07FA8680}" type="pres">
      <dgm:prSet presAssocID="{8D676F78-5297-4EF0-84E5-796CB4C092CA}" presName="negativeSpace" presStyleCnt="0"/>
      <dgm:spPr/>
    </dgm:pt>
    <dgm:pt modelId="{4EF380EC-29E7-4A8C-8A7B-50690744BB43}" type="pres">
      <dgm:prSet presAssocID="{8D676F78-5297-4EF0-84E5-796CB4C092CA}" presName="childText" presStyleLbl="conFgAcc1" presStyleIdx="0" presStyleCnt="2">
        <dgm:presLayoutVars>
          <dgm:bulletEnabled val="1"/>
        </dgm:presLayoutVars>
      </dgm:prSet>
      <dgm:spPr/>
    </dgm:pt>
    <dgm:pt modelId="{2CE0926F-22DE-4136-B03B-1DD4056AB2D0}" type="pres">
      <dgm:prSet presAssocID="{B00FD4FB-E1E2-4D83-819A-9234CB44AAA1}" presName="spaceBetweenRectangles" presStyleCnt="0"/>
      <dgm:spPr/>
    </dgm:pt>
    <dgm:pt modelId="{0CB2BBC7-A756-4640-B894-08123103B530}" type="pres">
      <dgm:prSet presAssocID="{4ED4E60C-179C-4F3B-A38A-1D0F242C2429}" presName="parentLin" presStyleCnt="0"/>
      <dgm:spPr/>
    </dgm:pt>
    <dgm:pt modelId="{7A61921E-ECB0-4B45-B768-1F1EF16924DF}" type="pres">
      <dgm:prSet presAssocID="{4ED4E60C-179C-4F3B-A38A-1D0F242C2429}" presName="parentLeftMargin" presStyleLbl="node1" presStyleIdx="0" presStyleCnt="2"/>
      <dgm:spPr/>
    </dgm:pt>
    <dgm:pt modelId="{EA95689F-D0D2-4400-BB51-164F71FF1972}" type="pres">
      <dgm:prSet presAssocID="{4ED4E60C-179C-4F3B-A38A-1D0F242C2429}" presName="parentText" presStyleLbl="node1" presStyleIdx="1" presStyleCnt="2">
        <dgm:presLayoutVars>
          <dgm:chMax val="0"/>
          <dgm:bulletEnabled val="1"/>
        </dgm:presLayoutVars>
      </dgm:prSet>
      <dgm:spPr/>
    </dgm:pt>
    <dgm:pt modelId="{3D61D56C-808F-47C4-AF55-2F51EF884C6B}" type="pres">
      <dgm:prSet presAssocID="{4ED4E60C-179C-4F3B-A38A-1D0F242C2429}" presName="negativeSpace" presStyleCnt="0"/>
      <dgm:spPr/>
    </dgm:pt>
    <dgm:pt modelId="{4422A0BE-669D-4534-80D2-66026E376323}" type="pres">
      <dgm:prSet presAssocID="{4ED4E60C-179C-4F3B-A38A-1D0F242C2429}" presName="childText" presStyleLbl="conFgAcc1" presStyleIdx="1" presStyleCnt="2">
        <dgm:presLayoutVars>
          <dgm:bulletEnabled val="1"/>
        </dgm:presLayoutVars>
      </dgm:prSet>
      <dgm:spPr/>
    </dgm:pt>
  </dgm:ptLst>
  <dgm:cxnLst>
    <dgm:cxn modelId="{62683105-8B7F-4146-827A-B0A278CB1B88}" srcId="{1D40B730-BAAC-46A9-B579-7116AF01E79B}" destId="{8D676F78-5297-4EF0-84E5-796CB4C092CA}" srcOrd="0" destOrd="0" parTransId="{E3C26D8F-F85D-4437-BF64-AB0CE19E6FAD}" sibTransId="{B00FD4FB-E1E2-4D83-819A-9234CB44AAA1}"/>
    <dgm:cxn modelId="{1DD2E80D-0B9D-4287-A863-FE5FBFEFB5F1}" type="presOf" srcId="{5A98A288-A0D3-457F-A393-E84C9F0CD3FE}" destId="{4422A0BE-669D-4534-80D2-66026E376323}" srcOrd="0" destOrd="0" presId="urn:microsoft.com/office/officeart/2005/8/layout/list1"/>
    <dgm:cxn modelId="{13DF8C29-90CF-4097-A214-837DAA3E3B2F}" type="presOf" srcId="{4ED4E60C-179C-4F3B-A38A-1D0F242C2429}" destId="{EA95689F-D0D2-4400-BB51-164F71FF1972}" srcOrd="1" destOrd="0" presId="urn:microsoft.com/office/officeart/2005/8/layout/list1"/>
    <dgm:cxn modelId="{70119230-4730-4077-9F61-0B58FE4E1D79}" type="presOf" srcId="{3E989679-72CF-4369-B15D-1A29201C1004}" destId="{4EF380EC-29E7-4A8C-8A7B-50690744BB43}" srcOrd="0" destOrd="1" presId="urn:microsoft.com/office/officeart/2005/8/layout/list1"/>
    <dgm:cxn modelId="{60F27731-EE7E-4A67-B9FB-DBEF2A8F5273}" type="presOf" srcId="{4ED4E60C-179C-4F3B-A38A-1D0F242C2429}" destId="{7A61921E-ECB0-4B45-B768-1F1EF16924DF}" srcOrd="0" destOrd="0" presId="urn:microsoft.com/office/officeart/2005/8/layout/list1"/>
    <dgm:cxn modelId="{9F935737-5221-4454-83C7-64E2F7F06119}" srcId="{54106100-8702-44E2-AB94-4274ACBBF9A5}" destId="{3E989679-72CF-4369-B15D-1A29201C1004}" srcOrd="0" destOrd="0" parTransId="{562064F1-E4A1-42D1-89A1-71C7985557FE}" sibTransId="{D1A20765-97B2-442C-81C0-814FDE11286F}"/>
    <dgm:cxn modelId="{039F5339-3829-44AC-9929-0B5EAF2E83D2}" srcId="{4ED4E60C-179C-4F3B-A38A-1D0F242C2429}" destId="{5A98A288-A0D3-457F-A393-E84C9F0CD3FE}" srcOrd="0" destOrd="0" parTransId="{E1E93D3B-9CD6-4F47-9E06-5FDB25161BEB}" sibTransId="{28F8730E-02F7-4A5C-9350-9EC58423E00B}"/>
    <dgm:cxn modelId="{78F46F48-2392-4160-8B5E-0A91684AE24E}" srcId="{7C54FFCA-8FC0-48E4-8874-33AB1D321F01}" destId="{3D0549A8-C780-4136-8C3E-8243C923257E}" srcOrd="0" destOrd="0" parTransId="{503BA46E-D17C-4E93-9FC3-21DA683A60F0}" sibTransId="{3EDB6AF3-91C0-437C-8CB1-B59163DC16EA}"/>
    <dgm:cxn modelId="{856E6D4A-52F3-48A9-AF72-A3717FF4C4D5}" type="presOf" srcId="{3D0549A8-C780-4136-8C3E-8243C923257E}" destId="{4422A0BE-669D-4534-80D2-66026E376323}" srcOrd="0" destOrd="3" presId="urn:microsoft.com/office/officeart/2005/8/layout/list1"/>
    <dgm:cxn modelId="{79F36154-F432-4C02-9F9A-5E1A1C5010F5}" srcId="{1D40B730-BAAC-46A9-B579-7116AF01E79B}" destId="{4ED4E60C-179C-4F3B-A38A-1D0F242C2429}" srcOrd="1" destOrd="0" parTransId="{19D634C5-E21A-4B0F-9D20-755A142675B7}" sibTransId="{DC2EBFEB-E20C-4F52-BB20-A5E9F580C74D}"/>
    <dgm:cxn modelId="{9F123EA4-06C0-4A4C-8A4A-E6280FC448A3}" type="presOf" srcId="{54106100-8702-44E2-AB94-4274ACBBF9A5}" destId="{4EF380EC-29E7-4A8C-8A7B-50690744BB43}" srcOrd="0" destOrd="0" presId="urn:microsoft.com/office/officeart/2005/8/layout/list1"/>
    <dgm:cxn modelId="{0B6F9EA7-815B-4152-B731-47760BC7F90F}" srcId="{4ED4E60C-179C-4F3B-A38A-1D0F242C2429}" destId="{7C54FFCA-8FC0-48E4-8874-33AB1D321F01}" srcOrd="2" destOrd="0" parTransId="{0AF5D84B-58B6-4AB1-9144-EA1C8227F563}" sibTransId="{479AE7C6-3847-4D50-BE6B-690DAB4E8713}"/>
    <dgm:cxn modelId="{313E3DCB-82E3-40FD-97F1-1DA20489FB25}" type="presOf" srcId="{8D676F78-5297-4EF0-84E5-796CB4C092CA}" destId="{4641129A-2854-4F61-BC76-0B5F755E88D7}" srcOrd="0" destOrd="0" presId="urn:microsoft.com/office/officeart/2005/8/layout/list1"/>
    <dgm:cxn modelId="{964868D6-2F20-45E4-97CA-890EED8F34F2}" type="presOf" srcId="{1D40B730-BAAC-46A9-B579-7116AF01E79B}" destId="{159B6CC1-7AD7-446E-9A0B-C945631E28A7}" srcOrd="0" destOrd="0" presId="urn:microsoft.com/office/officeart/2005/8/layout/list1"/>
    <dgm:cxn modelId="{48C6BBD7-D9DC-4DED-BBD0-BBB33A883643}" srcId="{8D676F78-5297-4EF0-84E5-796CB4C092CA}" destId="{54106100-8702-44E2-AB94-4274ACBBF9A5}" srcOrd="0" destOrd="0" parTransId="{E0712AF4-3568-4401-9551-76E6C30FD2E8}" sibTransId="{985EE7DC-3406-4379-B772-3B2D7E77F68F}"/>
    <dgm:cxn modelId="{DF380AE0-A0DF-4CD2-9DBF-C949C4EFCA29}" type="presOf" srcId="{8D676F78-5297-4EF0-84E5-796CB4C092CA}" destId="{0959F350-9DAB-47D9-98D7-5EF631A9F554}" srcOrd="1" destOrd="0" presId="urn:microsoft.com/office/officeart/2005/8/layout/list1"/>
    <dgm:cxn modelId="{35188AEA-9DE7-4E92-B4B0-DDE29642ED7B}" type="presOf" srcId="{96D9F56B-71F6-4FDD-A4B2-519E8035BD33}" destId="{4422A0BE-669D-4534-80D2-66026E376323}" srcOrd="0" destOrd="1" presId="urn:microsoft.com/office/officeart/2005/8/layout/list1"/>
    <dgm:cxn modelId="{C878C2EC-9CEB-499A-9AFE-BEC4B59DDC71}" type="presOf" srcId="{7C54FFCA-8FC0-48E4-8874-33AB1D321F01}" destId="{4422A0BE-669D-4534-80D2-66026E376323}" srcOrd="0" destOrd="2" presId="urn:microsoft.com/office/officeart/2005/8/layout/list1"/>
    <dgm:cxn modelId="{8B0C7CFF-DA15-42C1-B86A-E9AA132F015E}" srcId="{4ED4E60C-179C-4F3B-A38A-1D0F242C2429}" destId="{96D9F56B-71F6-4FDD-A4B2-519E8035BD33}" srcOrd="1" destOrd="0" parTransId="{C4FA9941-9329-4591-9935-D466E34E16E1}" sibTransId="{D5D8FCE4-8740-400D-95FF-2E60CFABFD38}"/>
    <dgm:cxn modelId="{50C00AAE-6AF0-4B64-84D7-A4B773E14890}" type="presParOf" srcId="{159B6CC1-7AD7-446E-9A0B-C945631E28A7}" destId="{10A7918D-311D-4695-A321-E1522802A2A6}" srcOrd="0" destOrd="0" presId="urn:microsoft.com/office/officeart/2005/8/layout/list1"/>
    <dgm:cxn modelId="{279BFFD1-6E76-47F1-A64D-FE8976F9506F}" type="presParOf" srcId="{10A7918D-311D-4695-A321-E1522802A2A6}" destId="{4641129A-2854-4F61-BC76-0B5F755E88D7}" srcOrd="0" destOrd="0" presId="urn:microsoft.com/office/officeart/2005/8/layout/list1"/>
    <dgm:cxn modelId="{2473AABA-F3ED-4563-8006-1733FC72BB28}" type="presParOf" srcId="{10A7918D-311D-4695-A321-E1522802A2A6}" destId="{0959F350-9DAB-47D9-98D7-5EF631A9F554}" srcOrd="1" destOrd="0" presId="urn:microsoft.com/office/officeart/2005/8/layout/list1"/>
    <dgm:cxn modelId="{0D25485E-6068-47D5-A3DD-830C939CB225}" type="presParOf" srcId="{159B6CC1-7AD7-446E-9A0B-C945631E28A7}" destId="{C9081BD5-7578-4E5D-A264-1C5E07FA8680}" srcOrd="1" destOrd="0" presId="urn:microsoft.com/office/officeart/2005/8/layout/list1"/>
    <dgm:cxn modelId="{ED37986F-5060-4A0A-8F65-4B2DC1CE4FCE}" type="presParOf" srcId="{159B6CC1-7AD7-446E-9A0B-C945631E28A7}" destId="{4EF380EC-29E7-4A8C-8A7B-50690744BB43}" srcOrd="2" destOrd="0" presId="urn:microsoft.com/office/officeart/2005/8/layout/list1"/>
    <dgm:cxn modelId="{334CC379-DDBF-4295-8AAE-325CBD3DE803}" type="presParOf" srcId="{159B6CC1-7AD7-446E-9A0B-C945631E28A7}" destId="{2CE0926F-22DE-4136-B03B-1DD4056AB2D0}" srcOrd="3" destOrd="0" presId="urn:microsoft.com/office/officeart/2005/8/layout/list1"/>
    <dgm:cxn modelId="{FE9BF6FC-35BB-4F9A-8FBB-125CF1589751}" type="presParOf" srcId="{159B6CC1-7AD7-446E-9A0B-C945631E28A7}" destId="{0CB2BBC7-A756-4640-B894-08123103B530}" srcOrd="4" destOrd="0" presId="urn:microsoft.com/office/officeart/2005/8/layout/list1"/>
    <dgm:cxn modelId="{8B88B854-BCD7-493B-A152-08BED891F9E3}" type="presParOf" srcId="{0CB2BBC7-A756-4640-B894-08123103B530}" destId="{7A61921E-ECB0-4B45-B768-1F1EF16924DF}" srcOrd="0" destOrd="0" presId="urn:microsoft.com/office/officeart/2005/8/layout/list1"/>
    <dgm:cxn modelId="{9E80EF49-918B-4FF5-8AF6-C546045FF988}" type="presParOf" srcId="{0CB2BBC7-A756-4640-B894-08123103B530}" destId="{EA95689F-D0D2-4400-BB51-164F71FF1972}" srcOrd="1" destOrd="0" presId="urn:microsoft.com/office/officeart/2005/8/layout/list1"/>
    <dgm:cxn modelId="{87A0648F-B3AB-4C71-B7F5-5C73F5396B16}" type="presParOf" srcId="{159B6CC1-7AD7-446E-9A0B-C945631E28A7}" destId="{3D61D56C-808F-47C4-AF55-2F51EF884C6B}" srcOrd="5" destOrd="0" presId="urn:microsoft.com/office/officeart/2005/8/layout/list1"/>
    <dgm:cxn modelId="{2826164A-CAC2-420F-A0B9-80FF0E7E8F01}" type="presParOf" srcId="{159B6CC1-7AD7-446E-9A0B-C945631E28A7}" destId="{4422A0BE-669D-4534-80D2-66026E376323}"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71AFF1-E8C0-45FB-91F2-2D11A622313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A8D4BE5-0EF8-4267-A694-D5ADFF8315BB}">
      <dgm:prSet/>
      <dgm:spPr/>
      <dgm:t>
        <a:bodyPr/>
        <a:lstStyle/>
        <a:p>
          <a:r>
            <a:rPr lang="en-US"/>
            <a:t>California Department of Fish and Wildlife (CDFW)</a:t>
          </a:r>
        </a:p>
      </dgm:t>
    </dgm:pt>
    <dgm:pt modelId="{685029C6-E177-422E-A853-DDA47F48D4CD}" type="parTrans" cxnId="{F92038C1-468A-46B9-AEC6-C14C554DA759}">
      <dgm:prSet/>
      <dgm:spPr/>
      <dgm:t>
        <a:bodyPr/>
        <a:lstStyle/>
        <a:p>
          <a:endParaRPr lang="en-US"/>
        </a:p>
      </dgm:t>
    </dgm:pt>
    <dgm:pt modelId="{2B63C3A6-C50B-42D6-A210-AB577B01AC0E}" type="sibTrans" cxnId="{F92038C1-468A-46B9-AEC6-C14C554DA759}">
      <dgm:prSet/>
      <dgm:spPr/>
      <dgm:t>
        <a:bodyPr/>
        <a:lstStyle/>
        <a:p>
          <a:endParaRPr lang="en-US"/>
        </a:p>
      </dgm:t>
    </dgm:pt>
    <dgm:pt modelId="{24F9C3F2-8696-4652-A44C-3A1C9C84CF6A}">
      <dgm:prSet/>
      <dgm:spPr/>
      <dgm:t>
        <a:bodyPr/>
        <a:lstStyle/>
        <a:p>
          <a:r>
            <a:rPr lang="en-US"/>
            <a:t>Siskiyou County Public Works</a:t>
          </a:r>
        </a:p>
      </dgm:t>
    </dgm:pt>
    <dgm:pt modelId="{BD3235CA-1CFC-48CC-AB9C-3C533C026AB1}" type="parTrans" cxnId="{6E409372-0514-4E73-B30D-88EB50BD42B3}">
      <dgm:prSet/>
      <dgm:spPr/>
      <dgm:t>
        <a:bodyPr/>
        <a:lstStyle/>
        <a:p>
          <a:endParaRPr lang="en-US"/>
        </a:p>
      </dgm:t>
    </dgm:pt>
    <dgm:pt modelId="{7D45EDE7-83C9-41D0-BCD3-A07DDBBB478D}" type="sibTrans" cxnId="{6E409372-0514-4E73-B30D-88EB50BD42B3}">
      <dgm:prSet/>
      <dgm:spPr/>
      <dgm:t>
        <a:bodyPr/>
        <a:lstStyle/>
        <a:p>
          <a:endParaRPr lang="en-US"/>
        </a:p>
      </dgm:t>
    </dgm:pt>
    <dgm:pt modelId="{0410EB17-AF66-4E43-8D2A-9A6D8EDDCFAB}" type="pres">
      <dgm:prSet presAssocID="{6571AFF1-E8C0-45FB-91F2-2D11A6223134}" presName="root" presStyleCnt="0">
        <dgm:presLayoutVars>
          <dgm:dir/>
          <dgm:resizeHandles val="exact"/>
        </dgm:presLayoutVars>
      </dgm:prSet>
      <dgm:spPr/>
    </dgm:pt>
    <dgm:pt modelId="{4D15358B-E532-41CE-B3B5-3328DD651858}" type="pres">
      <dgm:prSet presAssocID="{AA8D4BE5-0EF8-4267-A694-D5ADFF8315BB}" presName="compNode" presStyleCnt="0"/>
      <dgm:spPr/>
    </dgm:pt>
    <dgm:pt modelId="{20E4164A-C8DB-41A2-9793-38811760ADBB}" type="pres">
      <dgm:prSet presAssocID="{AA8D4BE5-0EF8-4267-A694-D5ADFF8315BB}" presName="bgRect" presStyleLbl="bgShp" presStyleIdx="0" presStyleCnt="2"/>
      <dgm:spPr/>
    </dgm:pt>
    <dgm:pt modelId="{90E430ED-223A-4C8A-B43E-7C02782A147A}" type="pres">
      <dgm:prSet presAssocID="{AA8D4BE5-0EF8-4267-A694-D5ADFF8315B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sh"/>
        </a:ext>
      </dgm:extLst>
    </dgm:pt>
    <dgm:pt modelId="{5FA3E7EE-6F71-4F62-B717-26DE23854772}" type="pres">
      <dgm:prSet presAssocID="{AA8D4BE5-0EF8-4267-A694-D5ADFF8315BB}" presName="spaceRect" presStyleCnt="0"/>
      <dgm:spPr/>
    </dgm:pt>
    <dgm:pt modelId="{F39DE1B7-4F30-4498-AAED-90D7477AC1D0}" type="pres">
      <dgm:prSet presAssocID="{AA8D4BE5-0EF8-4267-A694-D5ADFF8315BB}" presName="parTx" presStyleLbl="revTx" presStyleIdx="0" presStyleCnt="2">
        <dgm:presLayoutVars>
          <dgm:chMax val="0"/>
          <dgm:chPref val="0"/>
        </dgm:presLayoutVars>
      </dgm:prSet>
      <dgm:spPr/>
    </dgm:pt>
    <dgm:pt modelId="{07350CD4-85EC-4DD6-B7FC-55AEB9FC8D8E}" type="pres">
      <dgm:prSet presAssocID="{2B63C3A6-C50B-42D6-A210-AB577B01AC0E}" presName="sibTrans" presStyleCnt="0"/>
      <dgm:spPr/>
    </dgm:pt>
    <dgm:pt modelId="{E57B7ED0-CF95-436D-968D-FA14DA799858}" type="pres">
      <dgm:prSet presAssocID="{24F9C3F2-8696-4652-A44C-3A1C9C84CF6A}" presName="compNode" presStyleCnt="0"/>
      <dgm:spPr/>
    </dgm:pt>
    <dgm:pt modelId="{D9C37DB7-AB5F-4C6E-8EDA-1ECB8523219D}" type="pres">
      <dgm:prSet presAssocID="{24F9C3F2-8696-4652-A44C-3A1C9C84CF6A}" presName="bgRect" presStyleLbl="bgShp" presStyleIdx="1" presStyleCnt="2"/>
      <dgm:spPr/>
    </dgm:pt>
    <dgm:pt modelId="{F0471F77-1499-41ED-B96C-2233A1E49B72}" type="pres">
      <dgm:prSet presAssocID="{24F9C3F2-8696-4652-A44C-3A1C9C84CF6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onstruction Barricade with solid fill"/>
        </a:ext>
      </dgm:extLst>
    </dgm:pt>
    <dgm:pt modelId="{C478A68C-E3AF-48CA-8F29-E889C3E15B4F}" type="pres">
      <dgm:prSet presAssocID="{24F9C3F2-8696-4652-A44C-3A1C9C84CF6A}" presName="spaceRect" presStyleCnt="0"/>
      <dgm:spPr/>
    </dgm:pt>
    <dgm:pt modelId="{1D85A76E-6997-4A46-A413-3E7E8005D772}" type="pres">
      <dgm:prSet presAssocID="{24F9C3F2-8696-4652-A44C-3A1C9C84CF6A}" presName="parTx" presStyleLbl="revTx" presStyleIdx="1" presStyleCnt="2">
        <dgm:presLayoutVars>
          <dgm:chMax val="0"/>
          <dgm:chPref val="0"/>
        </dgm:presLayoutVars>
      </dgm:prSet>
      <dgm:spPr/>
    </dgm:pt>
  </dgm:ptLst>
  <dgm:cxnLst>
    <dgm:cxn modelId="{6E409372-0514-4E73-B30D-88EB50BD42B3}" srcId="{6571AFF1-E8C0-45FB-91F2-2D11A6223134}" destId="{24F9C3F2-8696-4652-A44C-3A1C9C84CF6A}" srcOrd="1" destOrd="0" parTransId="{BD3235CA-1CFC-48CC-AB9C-3C533C026AB1}" sibTransId="{7D45EDE7-83C9-41D0-BCD3-A07DDBBB478D}"/>
    <dgm:cxn modelId="{F8E9BB8B-C99E-4E9A-A6D1-EB5932784149}" type="presOf" srcId="{24F9C3F2-8696-4652-A44C-3A1C9C84CF6A}" destId="{1D85A76E-6997-4A46-A413-3E7E8005D772}" srcOrd="0" destOrd="0" presId="urn:microsoft.com/office/officeart/2018/2/layout/IconVerticalSolidList"/>
    <dgm:cxn modelId="{FA50149D-8C55-4369-A0C5-A6E2FF67B63C}" type="presOf" srcId="{6571AFF1-E8C0-45FB-91F2-2D11A6223134}" destId="{0410EB17-AF66-4E43-8D2A-9A6D8EDDCFAB}" srcOrd="0" destOrd="0" presId="urn:microsoft.com/office/officeart/2018/2/layout/IconVerticalSolidList"/>
    <dgm:cxn modelId="{F92038C1-468A-46B9-AEC6-C14C554DA759}" srcId="{6571AFF1-E8C0-45FB-91F2-2D11A6223134}" destId="{AA8D4BE5-0EF8-4267-A694-D5ADFF8315BB}" srcOrd="0" destOrd="0" parTransId="{685029C6-E177-422E-A853-DDA47F48D4CD}" sibTransId="{2B63C3A6-C50B-42D6-A210-AB577B01AC0E}"/>
    <dgm:cxn modelId="{22B847D4-0C9A-4A01-9C04-A2A9E97CAD42}" type="presOf" srcId="{AA8D4BE5-0EF8-4267-A694-D5ADFF8315BB}" destId="{F39DE1B7-4F30-4498-AAED-90D7477AC1D0}" srcOrd="0" destOrd="0" presId="urn:microsoft.com/office/officeart/2018/2/layout/IconVerticalSolidList"/>
    <dgm:cxn modelId="{2DB5D635-5A44-4978-B703-157A0A058A4C}" type="presParOf" srcId="{0410EB17-AF66-4E43-8D2A-9A6D8EDDCFAB}" destId="{4D15358B-E532-41CE-B3B5-3328DD651858}" srcOrd="0" destOrd="0" presId="urn:microsoft.com/office/officeart/2018/2/layout/IconVerticalSolidList"/>
    <dgm:cxn modelId="{E40F83A4-3757-4446-A248-2D5555BD401A}" type="presParOf" srcId="{4D15358B-E532-41CE-B3B5-3328DD651858}" destId="{20E4164A-C8DB-41A2-9793-38811760ADBB}" srcOrd="0" destOrd="0" presId="urn:microsoft.com/office/officeart/2018/2/layout/IconVerticalSolidList"/>
    <dgm:cxn modelId="{69228A20-B83B-4651-ADB7-7808BBF0467E}" type="presParOf" srcId="{4D15358B-E532-41CE-B3B5-3328DD651858}" destId="{90E430ED-223A-4C8A-B43E-7C02782A147A}" srcOrd="1" destOrd="0" presId="urn:microsoft.com/office/officeart/2018/2/layout/IconVerticalSolidList"/>
    <dgm:cxn modelId="{6DE49E84-41D0-41A2-AA44-FA55C0FC2A05}" type="presParOf" srcId="{4D15358B-E532-41CE-B3B5-3328DD651858}" destId="{5FA3E7EE-6F71-4F62-B717-26DE23854772}" srcOrd="2" destOrd="0" presId="urn:microsoft.com/office/officeart/2018/2/layout/IconVerticalSolidList"/>
    <dgm:cxn modelId="{D261D3E5-8D01-473B-B0DE-33607D2A0724}" type="presParOf" srcId="{4D15358B-E532-41CE-B3B5-3328DD651858}" destId="{F39DE1B7-4F30-4498-AAED-90D7477AC1D0}" srcOrd="3" destOrd="0" presId="urn:microsoft.com/office/officeart/2018/2/layout/IconVerticalSolidList"/>
    <dgm:cxn modelId="{FE99A109-8861-45D0-B7DB-E027EA474A9A}" type="presParOf" srcId="{0410EB17-AF66-4E43-8D2A-9A6D8EDDCFAB}" destId="{07350CD4-85EC-4DD6-B7FC-55AEB9FC8D8E}" srcOrd="1" destOrd="0" presId="urn:microsoft.com/office/officeart/2018/2/layout/IconVerticalSolidList"/>
    <dgm:cxn modelId="{9DA46C0F-8CF9-4B25-8D46-18C17B807AF4}" type="presParOf" srcId="{0410EB17-AF66-4E43-8D2A-9A6D8EDDCFAB}" destId="{E57B7ED0-CF95-436D-968D-FA14DA799858}" srcOrd="2" destOrd="0" presId="urn:microsoft.com/office/officeart/2018/2/layout/IconVerticalSolidList"/>
    <dgm:cxn modelId="{08DDB47C-54DC-44BD-ACC1-8CF7F944BA5C}" type="presParOf" srcId="{E57B7ED0-CF95-436D-968D-FA14DA799858}" destId="{D9C37DB7-AB5F-4C6E-8EDA-1ECB8523219D}" srcOrd="0" destOrd="0" presId="urn:microsoft.com/office/officeart/2018/2/layout/IconVerticalSolidList"/>
    <dgm:cxn modelId="{3DC7042D-90CB-46A0-B623-BB7AF2D9A23D}" type="presParOf" srcId="{E57B7ED0-CF95-436D-968D-FA14DA799858}" destId="{F0471F77-1499-41ED-B96C-2233A1E49B72}" srcOrd="1" destOrd="0" presId="urn:microsoft.com/office/officeart/2018/2/layout/IconVerticalSolidList"/>
    <dgm:cxn modelId="{3C6E3EFC-518B-4F73-82FE-B69F52277A6D}" type="presParOf" srcId="{E57B7ED0-CF95-436D-968D-FA14DA799858}" destId="{C478A68C-E3AF-48CA-8F29-E889C3E15B4F}" srcOrd="2" destOrd="0" presId="urn:microsoft.com/office/officeart/2018/2/layout/IconVerticalSolidList"/>
    <dgm:cxn modelId="{FD19E34D-1F14-48AE-8AD8-EE09A006C80D}" type="presParOf" srcId="{E57B7ED0-CF95-436D-968D-FA14DA799858}" destId="{1D85A76E-6997-4A46-A413-3E7E8005D77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E0A740-63AE-442A-B0F6-A4F46B430948}"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B3CF7EAA-66AC-4D2D-9192-5FCEDA33E769}">
      <dgm:prSet/>
      <dgm:spPr/>
      <dgm:t>
        <a:bodyPr/>
        <a:lstStyle/>
        <a:p>
          <a:r>
            <a:rPr lang="en-US"/>
            <a:t>Zoning Consistency</a:t>
          </a:r>
        </a:p>
      </dgm:t>
    </dgm:pt>
    <dgm:pt modelId="{651D6C8A-5357-45B8-A0EC-E2CF1D2DF6F6}" type="parTrans" cxnId="{FA25EABC-E6BA-48CC-8635-8957DD3F06E8}">
      <dgm:prSet/>
      <dgm:spPr/>
      <dgm:t>
        <a:bodyPr/>
        <a:lstStyle/>
        <a:p>
          <a:endParaRPr lang="en-US"/>
        </a:p>
      </dgm:t>
    </dgm:pt>
    <dgm:pt modelId="{1BEE5367-5D18-40E2-BB28-7E98FE66324D}" type="sibTrans" cxnId="{FA25EABC-E6BA-48CC-8635-8957DD3F06E8}">
      <dgm:prSet/>
      <dgm:spPr/>
      <dgm:t>
        <a:bodyPr/>
        <a:lstStyle/>
        <a:p>
          <a:endParaRPr lang="en-US"/>
        </a:p>
      </dgm:t>
    </dgm:pt>
    <dgm:pt modelId="{626F699C-9848-4ABF-B612-F2EAAA42625F}">
      <dgm:prSet/>
      <dgm:spPr/>
      <dgm:t>
        <a:bodyPr/>
        <a:lstStyle/>
        <a:p>
          <a:r>
            <a:rPr lang="en-US" dirty="0"/>
            <a:t>Dust/Air Pollution</a:t>
          </a:r>
        </a:p>
      </dgm:t>
    </dgm:pt>
    <dgm:pt modelId="{D8296107-5C2B-489F-865B-CA454A47C4F8}" type="parTrans" cxnId="{AC3E00E6-01BB-4036-85F4-16DED0A93443}">
      <dgm:prSet/>
      <dgm:spPr/>
      <dgm:t>
        <a:bodyPr/>
        <a:lstStyle/>
        <a:p>
          <a:endParaRPr lang="en-US"/>
        </a:p>
      </dgm:t>
    </dgm:pt>
    <dgm:pt modelId="{6015DB48-7F7A-495A-B594-917873857213}" type="sibTrans" cxnId="{AC3E00E6-01BB-4036-85F4-16DED0A93443}">
      <dgm:prSet/>
      <dgm:spPr/>
      <dgm:t>
        <a:bodyPr/>
        <a:lstStyle/>
        <a:p>
          <a:endParaRPr lang="en-US"/>
        </a:p>
      </dgm:t>
    </dgm:pt>
    <dgm:pt modelId="{CB72D6EF-7217-4A23-BC17-458D1F1047AF}">
      <dgm:prSet/>
      <dgm:spPr/>
      <dgm:t>
        <a:bodyPr/>
        <a:lstStyle/>
        <a:p>
          <a:r>
            <a:rPr lang="en-US" dirty="0"/>
            <a:t>Noise</a:t>
          </a:r>
        </a:p>
      </dgm:t>
    </dgm:pt>
    <dgm:pt modelId="{80E3A329-EA19-4C3B-A55A-6587433F0E55}" type="parTrans" cxnId="{A60DD046-DC2C-41F6-810C-BDBFA67430C9}">
      <dgm:prSet/>
      <dgm:spPr/>
      <dgm:t>
        <a:bodyPr/>
        <a:lstStyle/>
        <a:p>
          <a:endParaRPr lang="en-US"/>
        </a:p>
      </dgm:t>
    </dgm:pt>
    <dgm:pt modelId="{85AE415F-5E80-4B55-BF1A-1CAD537CFEF7}" type="sibTrans" cxnId="{A60DD046-DC2C-41F6-810C-BDBFA67430C9}">
      <dgm:prSet/>
      <dgm:spPr/>
      <dgm:t>
        <a:bodyPr/>
        <a:lstStyle/>
        <a:p>
          <a:endParaRPr lang="en-US"/>
        </a:p>
      </dgm:t>
    </dgm:pt>
    <dgm:pt modelId="{18BFC8C6-9AE1-4DA4-ACE7-686994B05F72}" type="pres">
      <dgm:prSet presAssocID="{5BE0A740-63AE-442A-B0F6-A4F46B430948}" presName="linear" presStyleCnt="0">
        <dgm:presLayoutVars>
          <dgm:animLvl val="lvl"/>
          <dgm:resizeHandles val="exact"/>
        </dgm:presLayoutVars>
      </dgm:prSet>
      <dgm:spPr/>
    </dgm:pt>
    <dgm:pt modelId="{2F26CF46-4EFC-4A13-B567-BAB97814072A}" type="pres">
      <dgm:prSet presAssocID="{B3CF7EAA-66AC-4D2D-9192-5FCEDA33E769}" presName="parentText" presStyleLbl="node1" presStyleIdx="0" presStyleCnt="3">
        <dgm:presLayoutVars>
          <dgm:chMax val="0"/>
          <dgm:bulletEnabled val="1"/>
        </dgm:presLayoutVars>
      </dgm:prSet>
      <dgm:spPr/>
    </dgm:pt>
    <dgm:pt modelId="{0BF33323-A7E3-466D-92D0-EF0CDE9AF72D}" type="pres">
      <dgm:prSet presAssocID="{1BEE5367-5D18-40E2-BB28-7E98FE66324D}" presName="spacer" presStyleCnt="0"/>
      <dgm:spPr/>
    </dgm:pt>
    <dgm:pt modelId="{FF8E927C-8F5C-4D34-B696-C75B85FE0643}" type="pres">
      <dgm:prSet presAssocID="{626F699C-9848-4ABF-B612-F2EAAA42625F}" presName="parentText" presStyleLbl="node1" presStyleIdx="1" presStyleCnt="3">
        <dgm:presLayoutVars>
          <dgm:chMax val="0"/>
          <dgm:bulletEnabled val="1"/>
        </dgm:presLayoutVars>
      </dgm:prSet>
      <dgm:spPr/>
    </dgm:pt>
    <dgm:pt modelId="{BFDDD569-01FF-4C5A-8497-E9DE8E4D0BD6}" type="pres">
      <dgm:prSet presAssocID="{6015DB48-7F7A-495A-B594-917873857213}" presName="spacer" presStyleCnt="0"/>
      <dgm:spPr/>
    </dgm:pt>
    <dgm:pt modelId="{4869AD5C-9C1F-435C-A9F7-EA8EC0F2C061}" type="pres">
      <dgm:prSet presAssocID="{CB72D6EF-7217-4A23-BC17-458D1F1047AF}" presName="parentText" presStyleLbl="node1" presStyleIdx="2" presStyleCnt="3">
        <dgm:presLayoutVars>
          <dgm:chMax val="0"/>
          <dgm:bulletEnabled val="1"/>
        </dgm:presLayoutVars>
      </dgm:prSet>
      <dgm:spPr/>
    </dgm:pt>
  </dgm:ptLst>
  <dgm:cxnLst>
    <dgm:cxn modelId="{22DEDB34-030D-473A-B337-56E942E875B4}" type="presOf" srcId="{5BE0A740-63AE-442A-B0F6-A4F46B430948}" destId="{18BFC8C6-9AE1-4DA4-ACE7-686994B05F72}" srcOrd="0" destOrd="0" presId="urn:microsoft.com/office/officeart/2005/8/layout/vList2"/>
    <dgm:cxn modelId="{A60DD046-DC2C-41F6-810C-BDBFA67430C9}" srcId="{5BE0A740-63AE-442A-B0F6-A4F46B430948}" destId="{CB72D6EF-7217-4A23-BC17-458D1F1047AF}" srcOrd="2" destOrd="0" parTransId="{80E3A329-EA19-4C3B-A55A-6587433F0E55}" sibTransId="{85AE415F-5E80-4B55-BF1A-1CAD537CFEF7}"/>
    <dgm:cxn modelId="{6F726C4D-5AEF-4163-9C98-5C143F4A63E8}" type="presOf" srcId="{CB72D6EF-7217-4A23-BC17-458D1F1047AF}" destId="{4869AD5C-9C1F-435C-A9F7-EA8EC0F2C061}" srcOrd="0" destOrd="0" presId="urn:microsoft.com/office/officeart/2005/8/layout/vList2"/>
    <dgm:cxn modelId="{FA25EABC-E6BA-48CC-8635-8957DD3F06E8}" srcId="{5BE0A740-63AE-442A-B0F6-A4F46B430948}" destId="{B3CF7EAA-66AC-4D2D-9192-5FCEDA33E769}" srcOrd="0" destOrd="0" parTransId="{651D6C8A-5357-45B8-A0EC-E2CF1D2DF6F6}" sibTransId="{1BEE5367-5D18-40E2-BB28-7E98FE66324D}"/>
    <dgm:cxn modelId="{7CC8CCC5-1739-4657-B110-C092CE6FE3CB}" type="presOf" srcId="{B3CF7EAA-66AC-4D2D-9192-5FCEDA33E769}" destId="{2F26CF46-4EFC-4A13-B567-BAB97814072A}" srcOrd="0" destOrd="0" presId="urn:microsoft.com/office/officeart/2005/8/layout/vList2"/>
    <dgm:cxn modelId="{3B289CD0-C394-4E5D-BD96-E3F100A5DE01}" type="presOf" srcId="{626F699C-9848-4ABF-B612-F2EAAA42625F}" destId="{FF8E927C-8F5C-4D34-B696-C75B85FE0643}" srcOrd="0" destOrd="0" presId="urn:microsoft.com/office/officeart/2005/8/layout/vList2"/>
    <dgm:cxn modelId="{AC3E00E6-01BB-4036-85F4-16DED0A93443}" srcId="{5BE0A740-63AE-442A-B0F6-A4F46B430948}" destId="{626F699C-9848-4ABF-B612-F2EAAA42625F}" srcOrd="1" destOrd="0" parTransId="{D8296107-5C2B-489F-865B-CA454A47C4F8}" sibTransId="{6015DB48-7F7A-495A-B594-917873857213}"/>
    <dgm:cxn modelId="{60214DC7-8D44-424A-B85F-5EA60A041F05}" type="presParOf" srcId="{18BFC8C6-9AE1-4DA4-ACE7-686994B05F72}" destId="{2F26CF46-4EFC-4A13-B567-BAB97814072A}" srcOrd="0" destOrd="0" presId="urn:microsoft.com/office/officeart/2005/8/layout/vList2"/>
    <dgm:cxn modelId="{0CF33230-A405-45B6-85D2-9F3847C5E726}" type="presParOf" srcId="{18BFC8C6-9AE1-4DA4-ACE7-686994B05F72}" destId="{0BF33323-A7E3-466D-92D0-EF0CDE9AF72D}" srcOrd="1" destOrd="0" presId="urn:microsoft.com/office/officeart/2005/8/layout/vList2"/>
    <dgm:cxn modelId="{B0209226-0113-4618-BDCC-13EC066FDE5F}" type="presParOf" srcId="{18BFC8C6-9AE1-4DA4-ACE7-686994B05F72}" destId="{FF8E927C-8F5C-4D34-B696-C75B85FE0643}" srcOrd="2" destOrd="0" presId="urn:microsoft.com/office/officeart/2005/8/layout/vList2"/>
    <dgm:cxn modelId="{4D973E6B-350B-49E5-B64F-72EDFD9038BA}" type="presParOf" srcId="{18BFC8C6-9AE1-4DA4-ACE7-686994B05F72}" destId="{BFDDD569-01FF-4C5A-8497-E9DE8E4D0BD6}" srcOrd="3" destOrd="0" presId="urn:microsoft.com/office/officeart/2005/8/layout/vList2"/>
    <dgm:cxn modelId="{F77CACAE-6B6B-46B1-8CB6-A709849BC73A}" type="presParOf" srcId="{18BFC8C6-9AE1-4DA4-ACE7-686994B05F72}" destId="{4869AD5C-9C1F-435C-A9F7-EA8EC0F2C06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6D1C06-F9AD-459A-833B-6B7032DBD606}" type="doc">
      <dgm:prSet loTypeId="urn:microsoft.com/office/officeart/2016/7/layout/HorizontalActionList" loCatId="List" qsTypeId="urn:microsoft.com/office/officeart/2005/8/quickstyle/simple4" qsCatId="simple" csTypeId="urn:microsoft.com/office/officeart/2005/8/colors/colorful1" csCatId="colorful"/>
      <dgm:spPr/>
      <dgm:t>
        <a:bodyPr/>
        <a:lstStyle/>
        <a:p>
          <a:endParaRPr lang="en-US"/>
        </a:p>
      </dgm:t>
    </dgm:pt>
    <dgm:pt modelId="{974F4901-05FE-44D8-8937-DC3993B71914}">
      <dgm:prSet/>
      <dgm:spPr/>
      <dgm:t>
        <a:bodyPr/>
        <a:lstStyle/>
        <a:p>
          <a:r>
            <a:rPr lang="en-US"/>
            <a:t>Approve</a:t>
          </a:r>
        </a:p>
      </dgm:t>
    </dgm:pt>
    <dgm:pt modelId="{1BEE023C-A9ED-49CA-8352-F23B0E0473DD}" type="parTrans" cxnId="{09CF6B72-F194-4E47-B8E5-54C59C85E7FA}">
      <dgm:prSet/>
      <dgm:spPr/>
      <dgm:t>
        <a:bodyPr/>
        <a:lstStyle/>
        <a:p>
          <a:endParaRPr lang="en-US"/>
        </a:p>
      </dgm:t>
    </dgm:pt>
    <dgm:pt modelId="{9AC1C55C-4CCB-46AD-8DA9-0E975DFEF11F}" type="sibTrans" cxnId="{09CF6B72-F194-4E47-B8E5-54C59C85E7FA}">
      <dgm:prSet/>
      <dgm:spPr/>
      <dgm:t>
        <a:bodyPr/>
        <a:lstStyle/>
        <a:p>
          <a:endParaRPr lang="en-US"/>
        </a:p>
      </dgm:t>
    </dgm:pt>
    <dgm:pt modelId="{5418A0ED-69BC-4F94-A227-2970833E565A}">
      <dgm:prSet/>
      <dgm:spPr/>
      <dgm:t>
        <a:bodyPr/>
        <a:lstStyle/>
        <a:p>
          <a:r>
            <a:rPr lang="en-US" dirty="0"/>
            <a:t>Conditionally approve the proposed Use Permit based on the recommended findings and subject to the recommended conditions of approval; and</a:t>
          </a:r>
        </a:p>
      </dgm:t>
    </dgm:pt>
    <dgm:pt modelId="{82F37A6F-98BD-46F1-A02E-EE1594BEB6A3}" type="parTrans" cxnId="{8E007F0D-720F-428D-A539-A5C0E1E69886}">
      <dgm:prSet/>
      <dgm:spPr/>
      <dgm:t>
        <a:bodyPr/>
        <a:lstStyle/>
        <a:p>
          <a:endParaRPr lang="en-US"/>
        </a:p>
      </dgm:t>
    </dgm:pt>
    <dgm:pt modelId="{27769BBA-AF0B-4786-81F2-2B61ACA51D48}" type="sibTrans" cxnId="{8E007F0D-720F-428D-A539-A5C0E1E69886}">
      <dgm:prSet/>
      <dgm:spPr/>
      <dgm:t>
        <a:bodyPr/>
        <a:lstStyle/>
        <a:p>
          <a:endParaRPr lang="en-US"/>
        </a:p>
      </dgm:t>
    </dgm:pt>
    <dgm:pt modelId="{56C4F8CA-7423-4F97-BA6C-B5E9581F72E2}">
      <dgm:prSet/>
      <dgm:spPr/>
      <dgm:t>
        <a:bodyPr/>
        <a:lstStyle/>
        <a:p>
          <a:r>
            <a:rPr lang="en-US"/>
            <a:t>Recommend</a:t>
          </a:r>
        </a:p>
      </dgm:t>
    </dgm:pt>
    <dgm:pt modelId="{43DF142B-A64F-40B3-9135-E70EFF513AB2}" type="parTrans" cxnId="{5919562E-4383-4CC0-9151-331D5484C5BB}">
      <dgm:prSet/>
      <dgm:spPr/>
      <dgm:t>
        <a:bodyPr/>
        <a:lstStyle/>
        <a:p>
          <a:endParaRPr lang="en-US"/>
        </a:p>
      </dgm:t>
    </dgm:pt>
    <dgm:pt modelId="{47945FA7-EC9F-4F5D-B4DC-340E651322A2}" type="sibTrans" cxnId="{5919562E-4383-4CC0-9151-331D5484C5BB}">
      <dgm:prSet/>
      <dgm:spPr/>
      <dgm:t>
        <a:bodyPr/>
        <a:lstStyle/>
        <a:p>
          <a:endParaRPr lang="en-US"/>
        </a:p>
      </dgm:t>
    </dgm:pt>
    <dgm:pt modelId="{19C27431-43F1-43C5-A894-A7265D95667E}">
      <dgm:prSet/>
      <dgm:spPr/>
      <dgm:t>
        <a:bodyPr/>
        <a:lstStyle/>
        <a:p>
          <a:r>
            <a:rPr lang="en-US"/>
            <a:t>Recommend the Board of Supervisors approve the Zone Change request based on the recommended findings and subject to the recommended conditions of approval; and</a:t>
          </a:r>
        </a:p>
      </dgm:t>
    </dgm:pt>
    <dgm:pt modelId="{E5740F4E-2043-4092-AB94-E414B329DF31}" type="parTrans" cxnId="{9A69A8F1-39CB-45E5-92B4-B1D7ADC0FDD5}">
      <dgm:prSet/>
      <dgm:spPr/>
      <dgm:t>
        <a:bodyPr/>
        <a:lstStyle/>
        <a:p>
          <a:endParaRPr lang="en-US"/>
        </a:p>
      </dgm:t>
    </dgm:pt>
    <dgm:pt modelId="{202FD87C-7F86-472C-B31A-9E0D3694156B}" type="sibTrans" cxnId="{9A69A8F1-39CB-45E5-92B4-B1D7ADC0FDD5}">
      <dgm:prSet/>
      <dgm:spPr/>
      <dgm:t>
        <a:bodyPr/>
        <a:lstStyle/>
        <a:p>
          <a:endParaRPr lang="en-US"/>
        </a:p>
      </dgm:t>
    </dgm:pt>
    <dgm:pt modelId="{AAEC64A8-A2C0-4EF5-9A5D-E6E6F2F7DFFE}">
      <dgm:prSet/>
      <dgm:spPr/>
      <dgm:t>
        <a:bodyPr/>
        <a:lstStyle/>
        <a:p>
          <a:r>
            <a:rPr lang="en-US"/>
            <a:t>Recommend</a:t>
          </a:r>
        </a:p>
      </dgm:t>
    </dgm:pt>
    <dgm:pt modelId="{E4FE43F5-BA37-4766-9818-89480678DBEC}" type="parTrans" cxnId="{FF684A1B-EC34-44D0-B61F-318C5664AA0B}">
      <dgm:prSet/>
      <dgm:spPr/>
      <dgm:t>
        <a:bodyPr/>
        <a:lstStyle/>
        <a:p>
          <a:endParaRPr lang="en-US"/>
        </a:p>
      </dgm:t>
    </dgm:pt>
    <dgm:pt modelId="{41A0882A-FECD-48F4-9247-56A7EBC35EAB}" type="sibTrans" cxnId="{FF684A1B-EC34-44D0-B61F-318C5664AA0B}">
      <dgm:prSet/>
      <dgm:spPr/>
      <dgm:t>
        <a:bodyPr/>
        <a:lstStyle/>
        <a:p>
          <a:endParaRPr lang="en-US"/>
        </a:p>
      </dgm:t>
    </dgm:pt>
    <dgm:pt modelId="{E3FBC0B1-59B4-474F-8870-D81A24257F09}">
      <dgm:prSet/>
      <dgm:spPr/>
      <dgm:t>
        <a:bodyPr/>
        <a:lstStyle/>
        <a:p>
          <a:r>
            <a:rPr lang="en-US"/>
            <a:t>Recommend the Board of Supervisors approve the Mitigated Negative Declaration (MND) in accordance with Sections 15074 of the CEQA Guidelines.</a:t>
          </a:r>
        </a:p>
      </dgm:t>
    </dgm:pt>
    <dgm:pt modelId="{717584E8-D765-4BAE-8462-7AB22D2B1B37}" type="parTrans" cxnId="{56C7601D-012F-4F6A-BF0C-C88072C9D1FE}">
      <dgm:prSet/>
      <dgm:spPr/>
      <dgm:t>
        <a:bodyPr/>
        <a:lstStyle/>
        <a:p>
          <a:endParaRPr lang="en-US"/>
        </a:p>
      </dgm:t>
    </dgm:pt>
    <dgm:pt modelId="{9655F1B8-F7DE-45E5-A0DC-830D2D82F3FC}" type="sibTrans" cxnId="{56C7601D-012F-4F6A-BF0C-C88072C9D1FE}">
      <dgm:prSet/>
      <dgm:spPr/>
      <dgm:t>
        <a:bodyPr/>
        <a:lstStyle/>
        <a:p>
          <a:endParaRPr lang="en-US"/>
        </a:p>
      </dgm:t>
    </dgm:pt>
    <dgm:pt modelId="{17D5BAD2-5901-4BBB-B245-565DEA10526A}" type="pres">
      <dgm:prSet presAssocID="{846D1C06-F9AD-459A-833B-6B7032DBD606}" presName="Name0" presStyleCnt="0">
        <dgm:presLayoutVars>
          <dgm:dir/>
          <dgm:animLvl val="lvl"/>
          <dgm:resizeHandles val="exact"/>
        </dgm:presLayoutVars>
      </dgm:prSet>
      <dgm:spPr/>
    </dgm:pt>
    <dgm:pt modelId="{714D70D2-15BC-4370-9586-EA636EA57394}" type="pres">
      <dgm:prSet presAssocID="{974F4901-05FE-44D8-8937-DC3993B71914}" presName="composite" presStyleCnt="0"/>
      <dgm:spPr/>
    </dgm:pt>
    <dgm:pt modelId="{5D121687-6C1B-4876-8804-894DBA71539A}" type="pres">
      <dgm:prSet presAssocID="{974F4901-05FE-44D8-8937-DC3993B71914}" presName="parTx" presStyleLbl="alignNode1" presStyleIdx="0" presStyleCnt="3">
        <dgm:presLayoutVars>
          <dgm:chMax val="0"/>
          <dgm:chPref val="0"/>
        </dgm:presLayoutVars>
      </dgm:prSet>
      <dgm:spPr/>
    </dgm:pt>
    <dgm:pt modelId="{DD9FF19D-5B33-4898-B8BF-53B41CB6C79F}" type="pres">
      <dgm:prSet presAssocID="{974F4901-05FE-44D8-8937-DC3993B71914}" presName="desTx" presStyleLbl="alignAccFollowNode1" presStyleIdx="0" presStyleCnt="3">
        <dgm:presLayoutVars/>
      </dgm:prSet>
      <dgm:spPr/>
    </dgm:pt>
    <dgm:pt modelId="{B5272BBF-3610-4D0D-AFEE-CEEFDF8E7F30}" type="pres">
      <dgm:prSet presAssocID="{9AC1C55C-4CCB-46AD-8DA9-0E975DFEF11F}" presName="space" presStyleCnt="0"/>
      <dgm:spPr/>
    </dgm:pt>
    <dgm:pt modelId="{C385AA61-1E4C-493A-8539-2E7E15CB421A}" type="pres">
      <dgm:prSet presAssocID="{56C4F8CA-7423-4F97-BA6C-B5E9581F72E2}" presName="composite" presStyleCnt="0"/>
      <dgm:spPr/>
    </dgm:pt>
    <dgm:pt modelId="{6D658360-1ECB-4819-A27B-8970FCF6CFB7}" type="pres">
      <dgm:prSet presAssocID="{56C4F8CA-7423-4F97-BA6C-B5E9581F72E2}" presName="parTx" presStyleLbl="alignNode1" presStyleIdx="1" presStyleCnt="3">
        <dgm:presLayoutVars>
          <dgm:chMax val="0"/>
          <dgm:chPref val="0"/>
        </dgm:presLayoutVars>
      </dgm:prSet>
      <dgm:spPr/>
    </dgm:pt>
    <dgm:pt modelId="{FC9446C4-3EA3-4B90-8AE4-E50966DD88DA}" type="pres">
      <dgm:prSet presAssocID="{56C4F8CA-7423-4F97-BA6C-B5E9581F72E2}" presName="desTx" presStyleLbl="alignAccFollowNode1" presStyleIdx="1" presStyleCnt="3">
        <dgm:presLayoutVars/>
      </dgm:prSet>
      <dgm:spPr/>
    </dgm:pt>
    <dgm:pt modelId="{B5D98484-67B2-4ABC-88FF-1D2011979B94}" type="pres">
      <dgm:prSet presAssocID="{47945FA7-EC9F-4F5D-B4DC-340E651322A2}" presName="space" presStyleCnt="0"/>
      <dgm:spPr/>
    </dgm:pt>
    <dgm:pt modelId="{150A2030-9A2F-4767-8BBF-0BC90316CF7D}" type="pres">
      <dgm:prSet presAssocID="{AAEC64A8-A2C0-4EF5-9A5D-E6E6F2F7DFFE}" presName="composite" presStyleCnt="0"/>
      <dgm:spPr/>
    </dgm:pt>
    <dgm:pt modelId="{D6AE763E-E901-4C47-B3FC-339E024C20D8}" type="pres">
      <dgm:prSet presAssocID="{AAEC64A8-A2C0-4EF5-9A5D-E6E6F2F7DFFE}" presName="parTx" presStyleLbl="alignNode1" presStyleIdx="2" presStyleCnt="3">
        <dgm:presLayoutVars>
          <dgm:chMax val="0"/>
          <dgm:chPref val="0"/>
        </dgm:presLayoutVars>
      </dgm:prSet>
      <dgm:spPr/>
    </dgm:pt>
    <dgm:pt modelId="{CEAFEEBF-EF94-4FFE-9D18-6BA5D31240C8}" type="pres">
      <dgm:prSet presAssocID="{AAEC64A8-A2C0-4EF5-9A5D-E6E6F2F7DFFE}" presName="desTx" presStyleLbl="alignAccFollowNode1" presStyleIdx="2" presStyleCnt="3">
        <dgm:presLayoutVars/>
      </dgm:prSet>
      <dgm:spPr/>
    </dgm:pt>
  </dgm:ptLst>
  <dgm:cxnLst>
    <dgm:cxn modelId="{7EE18908-EFE6-4859-A3AE-8EF9F69F8B96}" type="presOf" srcId="{E3FBC0B1-59B4-474F-8870-D81A24257F09}" destId="{CEAFEEBF-EF94-4FFE-9D18-6BA5D31240C8}" srcOrd="0" destOrd="0" presId="urn:microsoft.com/office/officeart/2016/7/layout/HorizontalActionList"/>
    <dgm:cxn modelId="{8E007F0D-720F-428D-A539-A5C0E1E69886}" srcId="{974F4901-05FE-44D8-8937-DC3993B71914}" destId="{5418A0ED-69BC-4F94-A227-2970833E565A}" srcOrd="0" destOrd="0" parTransId="{82F37A6F-98BD-46F1-A02E-EE1594BEB6A3}" sibTransId="{27769BBA-AF0B-4786-81F2-2B61ACA51D48}"/>
    <dgm:cxn modelId="{2C437118-62AC-4EA2-8AFF-461B3E8ECB80}" type="presOf" srcId="{56C4F8CA-7423-4F97-BA6C-B5E9581F72E2}" destId="{6D658360-1ECB-4819-A27B-8970FCF6CFB7}" srcOrd="0" destOrd="0" presId="urn:microsoft.com/office/officeart/2016/7/layout/HorizontalActionList"/>
    <dgm:cxn modelId="{FF684A1B-EC34-44D0-B61F-318C5664AA0B}" srcId="{846D1C06-F9AD-459A-833B-6B7032DBD606}" destId="{AAEC64A8-A2C0-4EF5-9A5D-E6E6F2F7DFFE}" srcOrd="2" destOrd="0" parTransId="{E4FE43F5-BA37-4766-9818-89480678DBEC}" sibTransId="{41A0882A-FECD-48F4-9247-56A7EBC35EAB}"/>
    <dgm:cxn modelId="{56C7601D-012F-4F6A-BF0C-C88072C9D1FE}" srcId="{AAEC64A8-A2C0-4EF5-9A5D-E6E6F2F7DFFE}" destId="{E3FBC0B1-59B4-474F-8870-D81A24257F09}" srcOrd="0" destOrd="0" parTransId="{717584E8-D765-4BAE-8462-7AB22D2B1B37}" sibTransId="{9655F1B8-F7DE-45E5-A0DC-830D2D82F3FC}"/>
    <dgm:cxn modelId="{BE8E7A21-CB8E-4754-A798-CC31A0251C45}" type="presOf" srcId="{19C27431-43F1-43C5-A894-A7265D95667E}" destId="{FC9446C4-3EA3-4B90-8AE4-E50966DD88DA}" srcOrd="0" destOrd="0" presId="urn:microsoft.com/office/officeart/2016/7/layout/HorizontalActionList"/>
    <dgm:cxn modelId="{5919562E-4383-4CC0-9151-331D5484C5BB}" srcId="{846D1C06-F9AD-459A-833B-6B7032DBD606}" destId="{56C4F8CA-7423-4F97-BA6C-B5E9581F72E2}" srcOrd="1" destOrd="0" parTransId="{43DF142B-A64F-40B3-9135-E70EFF513AB2}" sibTransId="{47945FA7-EC9F-4F5D-B4DC-340E651322A2}"/>
    <dgm:cxn modelId="{09CF6B72-F194-4E47-B8E5-54C59C85E7FA}" srcId="{846D1C06-F9AD-459A-833B-6B7032DBD606}" destId="{974F4901-05FE-44D8-8937-DC3993B71914}" srcOrd="0" destOrd="0" parTransId="{1BEE023C-A9ED-49CA-8352-F23B0E0473DD}" sibTransId="{9AC1C55C-4CCB-46AD-8DA9-0E975DFEF11F}"/>
    <dgm:cxn modelId="{077514A0-14E5-43B5-82ED-025060B10206}" type="presOf" srcId="{AAEC64A8-A2C0-4EF5-9A5D-E6E6F2F7DFFE}" destId="{D6AE763E-E901-4C47-B3FC-339E024C20D8}" srcOrd="0" destOrd="0" presId="urn:microsoft.com/office/officeart/2016/7/layout/HorizontalActionList"/>
    <dgm:cxn modelId="{E02514A3-7771-459B-AD32-86D1076CFDC7}" type="presOf" srcId="{5418A0ED-69BC-4F94-A227-2970833E565A}" destId="{DD9FF19D-5B33-4898-B8BF-53B41CB6C79F}" srcOrd="0" destOrd="0" presId="urn:microsoft.com/office/officeart/2016/7/layout/HorizontalActionList"/>
    <dgm:cxn modelId="{5D475BA6-8A36-49E2-9BAA-BDEF1AEC9D80}" type="presOf" srcId="{846D1C06-F9AD-459A-833B-6B7032DBD606}" destId="{17D5BAD2-5901-4BBB-B245-565DEA10526A}" srcOrd="0" destOrd="0" presId="urn:microsoft.com/office/officeart/2016/7/layout/HorizontalActionList"/>
    <dgm:cxn modelId="{DC220BCD-01D4-4AAF-A5DA-7A40259D5C03}" type="presOf" srcId="{974F4901-05FE-44D8-8937-DC3993B71914}" destId="{5D121687-6C1B-4876-8804-894DBA71539A}" srcOrd="0" destOrd="0" presId="urn:microsoft.com/office/officeart/2016/7/layout/HorizontalActionList"/>
    <dgm:cxn modelId="{9A69A8F1-39CB-45E5-92B4-B1D7ADC0FDD5}" srcId="{56C4F8CA-7423-4F97-BA6C-B5E9581F72E2}" destId="{19C27431-43F1-43C5-A894-A7265D95667E}" srcOrd="0" destOrd="0" parTransId="{E5740F4E-2043-4092-AB94-E414B329DF31}" sibTransId="{202FD87C-7F86-472C-B31A-9E0D3694156B}"/>
    <dgm:cxn modelId="{94046714-9EC3-4F3C-AA33-A69311DE32EB}" type="presParOf" srcId="{17D5BAD2-5901-4BBB-B245-565DEA10526A}" destId="{714D70D2-15BC-4370-9586-EA636EA57394}" srcOrd="0" destOrd="0" presId="urn:microsoft.com/office/officeart/2016/7/layout/HorizontalActionList"/>
    <dgm:cxn modelId="{DEA4DD0F-2AAB-468E-9BC3-B4A2D0A407B6}" type="presParOf" srcId="{714D70D2-15BC-4370-9586-EA636EA57394}" destId="{5D121687-6C1B-4876-8804-894DBA71539A}" srcOrd="0" destOrd="0" presId="urn:microsoft.com/office/officeart/2016/7/layout/HorizontalActionList"/>
    <dgm:cxn modelId="{F5641F0A-64A1-4D64-98CB-AEBD95823823}" type="presParOf" srcId="{714D70D2-15BC-4370-9586-EA636EA57394}" destId="{DD9FF19D-5B33-4898-B8BF-53B41CB6C79F}" srcOrd="1" destOrd="0" presId="urn:microsoft.com/office/officeart/2016/7/layout/HorizontalActionList"/>
    <dgm:cxn modelId="{0504D0B4-83A7-4371-B1EB-8A6FEA294016}" type="presParOf" srcId="{17D5BAD2-5901-4BBB-B245-565DEA10526A}" destId="{B5272BBF-3610-4D0D-AFEE-CEEFDF8E7F30}" srcOrd="1" destOrd="0" presId="urn:microsoft.com/office/officeart/2016/7/layout/HorizontalActionList"/>
    <dgm:cxn modelId="{EF71B2D1-39CF-462F-9E44-BDC465FCF380}" type="presParOf" srcId="{17D5BAD2-5901-4BBB-B245-565DEA10526A}" destId="{C385AA61-1E4C-493A-8539-2E7E15CB421A}" srcOrd="2" destOrd="0" presId="urn:microsoft.com/office/officeart/2016/7/layout/HorizontalActionList"/>
    <dgm:cxn modelId="{337A50E6-45C9-4A4C-B5AA-A9E331C73003}" type="presParOf" srcId="{C385AA61-1E4C-493A-8539-2E7E15CB421A}" destId="{6D658360-1ECB-4819-A27B-8970FCF6CFB7}" srcOrd="0" destOrd="0" presId="urn:microsoft.com/office/officeart/2016/7/layout/HorizontalActionList"/>
    <dgm:cxn modelId="{29AD4491-37F1-4D30-AF87-100EE5D15852}" type="presParOf" srcId="{C385AA61-1E4C-493A-8539-2E7E15CB421A}" destId="{FC9446C4-3EA3-4B90-8AE4-E50966DD88DA}" srcOrd="1" destOrd="0" presId="urn:microsoft.com/office/officeart/2016/7/layout/HorizontalActionList"/>
    <dgm:cxn modelId="{E5001ABB-F86E-44F0-99EE-5AE4C3F86721}" type="presParOf" srcId="{17D5BAD2-5901-4BBB-B245-565DEA10526A}" destId="{B5D98484-67B2-4ABC-88FF-1D2011979B94}" srcOrd="3" destOrd="0" presId="urn:microsoft.com/office/officeart/2016/7/layout/HorizontalActionList"/>
    <dgm:cxn modelId="{C9A3EC03-24C8-4AE8-AA2F-6EABDF1D44C5}" type="presParOf" srcId="{17D5BAD2-5901-4BBB-B245-565DEA10526A}" destId="{150A2030-9A2F-4767-8BBF-0BC90316CF7D}" srcOrd="4" destOrd="0" presId="urn:microsoft.com/office/officeart/2016/7/layout/HorizontalActionList"/>
    <dgm:cxn modelId="{DF845014-3D75-41D1-BEE5-A52B8E798A6D}" type="presParOf" srcId="{150A2030-9A2F-4767-8BBF-0BC90316CF7D}" destId="{D6AE763E-E901-4C47-B3FC-339E024C20D8}" srcOrd="0" destOrd="0" presId="urn:microsoft.com/office/officeart/2016/7/layout/HorizontalActionList"/>
    <dgm:cxn modelId="{7AE1B80A-5F78-4697-AED5-33315BBCAD13}" type="presParOf" srcId="{150A2030-9A2F-4767-8BBF-0BC90316CF7D}" destId="{CEAFEEBF-EF94-4FFE-9D18-6BA5D31240C8}"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9ED43C-7F08-4B15-AAB8-0B4CAE6A1338}">
      <dsp:nvSpPr>
        <dsp:cNvPr id="0" name=""/>
        <dsp:cNvSpPr/>
      </dsp:nvSpPr>
      <dsp:spPr>
        <a:xfrm>
          <a:off x="0" y="826690"/>
          <a:ext cx="7728267" cy="152619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BD358B-3979-4884-81BE-A4CD5692CF03}">
      <dsp:nvSpPr>
        <dsp:cNvPr id="0" name=""/>
        <dsp:cNvSpPr/>
      </dsp:nvSpPr>
      <dsp:spPr>
        <a:xfrm>
          <a:off x="461674" y="1170084"/>
          <a:ext cx="839408" cy="8394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A6A40C-B884-431D-B86D-47B0FF92B183}">
      <dsp:nvSpPr>
        <dsp:cNvPr id="0" name=""/>
        <dsp:cNvSpPr/>
      </dsp:nvSpPr>
      <dsp:spPr>
        <a:xfrm>
          <a:off x="1762757" y="826690"/>
          <a:ext cx="5965509" cy="152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523" tIns="161523" rIns="161523" bIns="161523" numCol="1" spcCol="1270" anchor="ctr" anchorCtr="0">
          <a:noAutofit/>
        </a:bodyPr>
        <a:lstStyle/>
        <a:p>
          <a:pPr marL="0" lvl="0" indent="0" algn="l" defTabSz="889000">
            <a:lnSpc>
              <a:spcPct val="100000"/>
            </a:lnSpc>
            <a:spcBef>
              <a:spcPct val="0"/>
            </a:spcBef>
            <a:spcAft>
              <a:spcPct val="35000"/>
            </a:spcAft>
            <a:buNone/>
          </a:pPr>
          <a:r>
            <a:rPr lang="en-US" sz="2000" kern="1200"/>
            <a:t>A Zone Change to rezone APN 013-120-230 from Prime Agricultural (AG-1) to Light Industrial (M-M) and rezone 013-120-330 from Prime Agricultural (AG-1) to Heavy Industrial (M-H).</a:t>
          </a:r>
        </a:p>
      </dsp:txBody>
      <dsp:txXfrm>
        <a:off x="1762757" y="826690"/>
        <a:ext cx="5965509" cy="1526197"/>
      </dsp:txXfrm>
    </dsp:sp>
    <dsp:sp modelId="{67B2F370-8CDB-475A-81C6-49D7DAB6311F}">
      <dsp:nvSpPr>
        <dsp:cNvPr id="0" name=""/>
        <dsp:cNvSpPr/>
      </dsp:nvSpPr>
      <dsp:spPr>
        <a:xfrm>
          <a:off x="0" y="2734436"/>
          <a:ext cx="7728267" cy="152619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71105D-A0D3-4E3E-B83B-ABBB467CCA14}">
      <dsp:nvSpPr>
        <dsp:cNvPr id="0" name=""/>
        <dsp:cNvSpPr/>
      </dsp:nvSpPr>
      <dsp:spPr>
        <a:xfrm>
          <a:off x="461674" y="3077831"/>
          <a:ext cx="839408" cy="8394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47BF46-700F-4A3B-814C-3DC045D2C98A}">
      <dsp:nvSpPr>
        <dsp:cNvPr id="0" name=""/>
        <dsp:cNvSpPr/>
      </dsp:nvSpPr>
      <dsp:spPr>
        <a:xfrm>
          <a:off x="1762757" y="2734436"/>
          <a:ext cx="5965509" cy="152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523" tIns="161523" rIns="161523" bIns="161523" numCol="1" spcCol="1270" anchor="ctr" anchorCtr="0">
          <a:noAutofit/>
        </a:bodyPr>
        <a:lstStyle/>
        <a:p>
          <a:pPr marL="0" lvl="0" indent="0" algn="l" defTabSz="889000">
            <a:lnSpc>
              <a:spcPct val="100000"/>
            </a:lnSpc>
            <a:spcBef>
              <a:spcPct val="0"/>
            </a:spcBef>
            <a:spcAft>
              <a:spcPct val="35000"/>
            </a:spcAft>
            <a:buNone/>
          </a:pPr>
          <a:r>
            <a:rPr lang="en-US" sz="2000" kern="1200"/>
            <a:t>A Use Permit to develop a concrete and asphalt recycling facility on the property and to expand an existing gravel parking lot.</a:t>
          </a:r>
        </a:p>
      </dsp:txBody>
      <dsp:txXfrm>
        <a:off x="1762757" y="2734436"/>
        <a:ext cx="5965509" cy="15261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445E1-FD64-45F6-BFEE-04110799DAD8}">
      <dsp:nvSpPr>
        <dsp:cNvPr id="0" name=""/>
        <dsp:cNvSpPr/>
      </dsp:nvSpPr>
      <dsp:spPr>
        <a:xfrm>
          <a:off x="0" y="858361"/>
          <a:ext cx="7293610" cy="4376166"/>
        </a:xfrm>
        <a:prstGeom prst="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Policy #39 outlines the process for confirming that soils are in fact not suited for the Prime Agricultural zoning district. The following items may be needed when determining soil suitability:</a:t>
          </a:r>
        </a:p>
        <a:p>
          <a:pPr marL="171450" lvl="1" indent="-171450" algn="l" defTabSz="711200">
            <a:lnSpc>
              <a:spcPct val="90000"/>
            </a:lnSpc>
            <a:spcBef>
              <a:spcPct val="0"/>
            </a:spcBef>
            <a:spcAft>
              <a:spcPct val="15000"/>
            </a:spcAft>
            <a:buChar char="•"/>
          </a:pPr>
          <a:r>
            <a:rPr lang="en-US" sz="1600" kern="1200"/>
            <a:t>Submission of a soils test prepared by a California Certified Soil Scientist.</a:t>
          </a:r>
        </a:p>
        <a:p>
          <a:pPr marL="171450" lvl="1" indent="-171450" algn="l" defTabSz="711200">
            <a:lnSpc>
              <a:spcPct val="90000"/>
            </a:lnSpc>
            <a:spcBef>
              <a:spcPct val="0"/>
            </a:spcBef>
            <a:spcAft>
              <a:spcPct val="15000"/>
            </a:spcAft>
            <a:buChar char="•"/>
          </a:pPr>
          <a:r>
            <a:rPr lang="en-US" sz="1600" kern="1200"/>
            <a:t>Submission of well logs that specifically demonstrate there is not enough water available for irrigation purposes.</a:t>
          </a:r>
        </a:p>
        <a:p>
          <a:pPr marL="171450" lvl="1" indent="-171450" algn="l" defTabSz="711200">
            <a:lnSpc>
              <a:spcPct val="90000"/>
            </a:lnSpc>
            <a:spcBef>
              <a:spcPct val="0"/>
            </a:spcBef>
            <a:spcAft>
              <a:spcPct val="15000"/>
            </a:spcAft>
            <a:buChar char="•"/>
          </a:pPr>
          <a:r>
            <a:rPr lang="en-US" sz="1600" kern="1200" dirty="0"/>
            <a:t>A letter from the applicable irrigation district stating that they will not and cannot provide water.</a:t>
          </a:r>
        </a:p>
        <a:p>
          <a:pPr marL="171450" lvl="1" indent="-171450" algn="l" defTabSz="711200">
            <a:lnSpc>
              <a:spcPct val="90000"/>
            </a:lnSpc>
            <a:spcBef>
              <a:spcPct val="0"/>
            </a:spcBef>
            <a:spcAft>
              <a:spcPct val="15000"/>
            </a:spcAft>
            <a:buChar char="•"/>
          </a:pPr>
          <a:r>
            <a:rPr lang="en-US" sz="1600" kern="1200" dirty="0"/>
            <a:t>Any other factual, documented information that the area is not and has not been capable of supplying enough water for irrigation.</a:t>
          </a:r>
        </a:p>
        <a:p>
          <a:pPr marL="171450" lvl="1" indent="-171450" algn="l" defTabSz="711200">
            <a:lnSpc>
              <a:spcPct val="90000"/>
            </a:lnSpc>
            <a:spcBef>
              <a:spcPct val="0"/>
            </a:spcBef>
            <a:spcAft>
              <a:spcPct val="15000"/>
            </a:spcAft>
            <a:buChar char="•"/>
          </a:pPr>
          <a:r>
            <a:rPr lang="en-US" sz="1600" kern="1200" dirty="0"/>
            <a:t>If an on-site field inspection by the Planning Department reveals that the land is not prime agricultural land, the data itemized in a, b, c, and d above may not be required, i.e., obvious mapping errors.</a:t>
          </a:r>
        </a:p>
        <a:p>
          <a:pPr marL="171450" lvl="1" indent="-171450" algn="l" defTabSz="711200">
            <a:lnSpc>
              <a:spcPct val="90000"/>
            </a:lnSpc>
            <a:spcBef>
              <a:spcPct val="0"/>
            </a:spcBef>
            <a:spcAft>
              <a:spcPct val="15000"/>
            </a:spcAft>
            <a:buChar char="•"/>
          </a:pPr>
          <a:r>
            <a:rPr lang="en-US" sz="1600" kern="1200" dirty="0"/>
            <a:t>Submission of past financial records or statements that the agricultural operation is not economically feasible are not in any way considered to be adequate proof that the land is not prime.</a:t>
          </a:r>
        </a:p>
      </dsp:txBody>
      <dsp:txXfrm>
        <a:off x="0" y="858361"/>
        <a:ext cx="7293610" cy="43761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7E27B-C695-48F0-830E-B64CACE1C8BF}">
      <dsp:nvSpPr>
        <dsp:cNvPr id="0" name=""/>
        <dsp:cNvSpPr/>
      </dsp:nvSpPr>
      <dsp:spPr>
        <a:xfrm>
          <a:off x="0" y="289768"/>
          <a:ext cx="7104549" cy="895050"/>
        </a:xfrm>
        <a:prstGeom prst="roundRect">
          <a:avLst/>
        </a:prstGeom>
        <a:solidFill>
          <a:schemeClr val="accent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CEQA is intended to inform government decisionmakers and the public about the potential environmental effects of proposed activities and to prevent significant, avoidable environmental damage</a:t>
          </a:r>
          <a:endParaRPr lang="en-US" sz="1700" kern="1200" dirty="0"/>
        </a:p>
      </dsp:txBody>
      <dsp:txXfrm>
        <a:off x="43693" y="333461"/>
        <a:ext cx="7017163" cy="807664"/>
      </dsp:txXfrm>
    </dsp:sp>
    <dsp:sp modelId="{472CBE1A-C745-4BC9-B09C-3895488A67BE}">
      <dsp:nvSpPr>
        <dsp:cNvPr id="0" name=""/>
        <dsp:cNvSpPr/>
      </dsp:nvSpPr>
      <dsp:spPr>
        <a:xfrm>
          <a:off x="0" y="1233778"/>
          <a:ext cx="7104549" cy="895050"/>
        </a:xfrm>
        <a:prstGeom prst="roundRect">
          <a:avLst/>
        </a:prstGeom>
        <a:solidFill>
          <a:schemeClr val="accent3">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CEQA seeks to accomplish the five major objectives below:</a:t>
          </a:r>
          <a:endParaRPr lang="en-US" sz="1700" kern="1200" dirty="0"/>
        </a:p>
      </dsp:txBody>
      <dsp:txXfrm>
        <a:off x="43693" y="1277471"/>
        <a:ext cx="7017163" cy="807664"/>
      </dsp:txXfrm>
    </dsp:sp>
    <dsp:sp modelId="{3AA53E63-444B-42B7-B885-267AC56C1270}">
      <dsp:nvSpPr>
        <dsp:cNvPr id="0" name=""/>
        <dsp:cNvSpPr/>
      </dsp:nvSpPr>
      <dsp:spPr>
        <a:xfrm>
          <a:off x="0" y="2128828"/>
          <a:ext cx="7104549" cy="1073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56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Disclose Environmental Impacts</a:t>
          </a:r>
        </a:p>
        <a:p>
          <a:pPr marL="114300" lvl="1" indent="-114300" algn="l" defTabSz="577850">
            <a:lnSpc>
              <a:spcPct val="90000"/>
            </a:lnSpc>
            <a:spcBef>
              <a:spcPct val="0"/>
            </a:spcBef>
            <a:spcAft>
              <a:spcPct val="20000"/>
            </a:spcAft>
            <a:buChar char="•"/>
          </a:pPr>
          <a:r>
            <a:rPr lang="en-US" sz="1300" b="0" i="0" kern="1200"/>
            <a:t>Prevent or Reduce Environmental Damage</a:t>
          </a:r>
          <a:endParaRPr lang="en-US" sz="1300" kern="1200"/>
        </a:p>
        <a:p>
          <a:pPr marL="114300" lvl="1" indent="-114300" algn="l" defTabSz="577850">
            <a:lnSpc>
              <a:spcPct val="90000"/>
            </a:lnSpc>
            <a:spcBef>
              <a:spcPct val="0"/>
            </a:spcBef>
            <a:spcAft>
              <a:spcPct val="20000"/>
            </a:spcAft>
            <a:buChar char="•"/>
          </a:pPr>
          <a:r>
            <a:rPr lang="en-US" sz="1300" kern="1200" dirty="0"/>
            <a:t>Disclose Agency Decisions</a:t>
          </a:r>
        </a:p>
        <a:p>
          <a:pPr marL="114300" lvl="1" indent="-114300" algn="l" defTabSz="577850">
            <a:lnSpc>
              <a:spcPct val="90000"/>
            </a:lnSpc>
            <a:spcBef>
              <a:spcPct val="0"/>
            </a:spcBef>
            <a:spcAft>
              <a:spcPct val="20000"/>
            </a:spcAft>
            <a:buChar char="•"/>
          </a:pPr>
          <a:r>
            <a:rPr lang="en-US" sz="1300" b="0" i="0" kern="1200" dirty="0"/>
            <a:t>Promote Interagency Coordination</a:t>
          </a:r>
          <a:endParaRPr lang="en-US" sz="1300" kern="1200" dirty="0"/>
        </a:p>
        <a:p>
          <a:pPr marL="114300" lvl="1" indent="-114300" algn="l" defTabSz="577850">
            <a:lnSpc>
              <a:spcPct val="90000"/>
            </a:lnSpc>
            <a:spcBef>
              <a:spcPct val="0"/>
            </a:spcBef>
            <a:spcAft>
              <a:spcPct val="20000"/>
            </a:spcAft>
            <a:buChar char="•"/>
          </a:pPr>
          <a:r>
            <a:rPr lang="en-US" sz="1300" kern="1200" dirty="0"/>
            <a:t>Encourage Public Participation</a:t>
          </a:r>
        </a:p>
      </dsp:txBody>
      <dsp:txXfrm>
        <a:off x="0" y="2128828"/>
        <a:ext cx="7104549" cy="1073295"/>
      </dsp:txXfrm>
    </dsp:sp>
    <dsp:sp modelId="{EF0A20F6-CFDE-4EFC-9FD9-6AF2FB412F22}">
      <dsp:nvSpPr>
        <dsp:cNvPr id="0" name=""/>
        <dsp:cNvSpPr/>
      </dsp:nvSpPr>
      <dsp:spPr>
        <a:xfrm>
          <a:off x="0" y="3202123"/>
          <a:ext cx="7104549" cy="895050"/>
        </a:xfrm>
        <a:prstGeom prst="roundRect">
          <a:avLst/>
        </a:prstGeom>
        <a:solidFill>
          <a:schemeClr val="accent4">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The process is intended to be objective </a:t>
          </a:r>
          <a:endParaRPr lang="en-US" sz="1700" kern="1200" dirty="0"/>
        </a:p>
      </dsp:txBody>
      <dsp:txXfrm>
        <a:off x="43693" y="3245816"/>
        <a:ext cx="7017163" cy="807664"/>
      </dsp:txXfrm>
    </dsp:sp>
    <dsp:sp modelId="{A056C4EB-149C-4964-BE97-261BF958A498}">
      <dsp:nvSpPr>
        <dsp:cNvPr id="0" name=""/>
        <dsp:cNvSpPr/>
      </dsp:nvSpPr>
      <dsp:spPr>
        <a:xfrm>
          <a:off x="0" y="4146133"/>
          <a:ext cx="7104549" cy="895050"/>
        </a:xfrm>
        <a:prstGeom prst="roundRect">
          <a:avLst/>
        </a:prstGeom>
        <a:solidFill>
          <a:schemeClr val="accent5">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The process uses factual, scientific, reputable data</a:t>
          </a:r>
        </a:p>
      </dsp:txBody>
      <dsp:txXfrm>
        <a:off x="43693" y="4189826"/>
        <a:ext cx="7017163" cy="8076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380EC-29E7-4A8C-8A7B-50690744BB43}">
      <dsp:nvSpPr>
        <dsp:cNvPr id="0" name=""/>
        <dsp:cNvSpPr/>
      </dsp:nvSpPr>
      <dsp:spPr>
        <a:xfrm>
          <a:off x="0" y="328986"/>
          <a:ext cx="7728267" cy="2142000"/>
        </a:xfrm>
        <a:prstGeom prst="rect">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9799" tIns="354076" rIns="599799"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Have a substantial adverse effect, either directly or through habitat modifications, on any species identified as a candidate, sensitive, or special status species in local or regional plans, policies, or regulations, or by the California Department of Fish and Wildlife, U.S. Fish and Wildlife Service, or NOAA Fisheries?</a:t>
          </a:r>
        </a:p>
        <a:p>
          <a:pPr marL="342900" lvl="2" indent="-171450" algn="l" defTabSz="755650">
            <a:lnSpc>
              <a:spcPct val="90000"/>
            </a:lnSpc>
            <a:spcBef>
              <a:spcPct val="0"/>
            </a:spcBef>
            <a:spcAft>
              <a:spcPct val="15000"/>
            </a:spcAft>
            <a:buChar char="•"/>
          </a:pPr>
          <a:r>
            <a:rPr lang="en-US" sz="1700" kern="1200" dirty="0"/>
            <a:t>Mitigation Measures BIO-1, BIO-2 (Nesting Birds) and BIO-2 (Rare Plant Survey)</a:t>
          </a:r>
        </a:p>
      </dsp:txBody>
      <dsp:txXfrm>
        <a:off x="0" y="328986"/>
        <a:ext cx="7728267" cy="2142000"/>
      </dsp:txXfrm>
    </dsp:sp>
    <dsp:sp modelId="{0959F350-9DAB-47D9-98D7-5EF631A9F554}">
      <dsp:nvSpPr>
        <dsp:cNvPr id="0" name=""/>
        <dsp:cNvSpPr/>
      </dsp:nvSpPr>
      <dsp:spPr>
        <a:xfrm>
          <a:off x="386413" y="78066"/>
          <a:ext cx="5409786" cy="50184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477" tIns="0" rIns="204477" bIns="0" numCol="1" spcCol="1270" anchor="ctr" anchorCtr="0">
          <a:noAutofit/>
        </a:bodyPr>
        <a:lstStyle/>
        <a:p>
          <a:pPr marL="0" lvl="0" indent="0" algn="l" defTabSz="755650">
            <a:lnSpc>
              <a:spcPct val="90000"/>
            </a:lnSpc>
            <a:spcBef>
              <a:spcPct val="0"/>
            </a:spcBef>
            <a:spcAft>
              <a:spcPct val="35000"/>
            </a:spcAft>
            <a:buNone/>
          </a:pPr>
          <a:r>
            <a:rPr lang="en-US" sz="1700" kern="1200"/>
            <a:t>Biological Resources</a:t>
          </a:r>
        </a:p>
      </dsp:txBody>
      <dsp:txXfrm>
        <a:off x="410911" y="102564"/>
        <a:ext cx="5360790" cy="452844"/>
      </dsp:txXfrm>
    </dsp:sp>
    <dsp:sp modelId="{4422A0BE-669D-4534-80D2-66026E376323}">
      <dsp:nvSpPr>
        <dsp:cNvPr id="0" name=""/>
        <dsp:cNvSpPr/>
      </dsp:nvSpPr>
      <dsp:spPr>
        <a:xfrm>
          <a:off x="0" y="2813707"/>
          <a:ext cx="7728267" cy="2195550"/>
        </a:xfrm>
        <a:prstGeom prst="rect">
          <a:avLst/>
        </a:prstGeom>
        <a:solidFill>
          <a:schemeClr val="lt1">
            <a:alpha val="90000"/>
            <a:hueOff val="0"/>
            <a:satOff val="0"/>
            <a:lumOff val="0"/>
            <a:alphaOff val="0"/>
          </a:schemeClr>
        </a:solidFill>
        <a:ln w="10795" cap="flat" cmpd="sng" algn="ctr">
          <a:solidFill>
            <a:schemeClr val="accent2">
              <a:hueOff val="-7341125"/>
              <a:satOff val="32393"/>
              <a:lumOff val="-5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9799" tIns="354076" rIns="599799"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Cause a substantial adverse change in the significance of a historical resource pursuant to in §15064.5?</a:t>
          </a:r>
        </a:p>
        <a:p>
          <a:pPr marL="171450" lvl="1" indent="-171450" algn="l" defTabSz="755650">
            <a:lnSpc>
              <a:spcPct val="90000"/>
            </a:lnSpc>
            <a:spcBef>
              <a:spcPct val="0"/>
            </a:spcBef>
            <a:spcAft>
              <a:spcPct val="15000"/>
            </a:spcAft>
            <a:buChar char="•"/>
          </a:pPr>
          <a:r>
            <a:rPr lang="en-US" sz="1700" kern="1200" dirty="0"/>
            <a:t>Cause a substantial adverse change in the significance of an archaeological resource pursuant to §15064.5?</a:t>
          </a:r>
        </a:p>
        <a:p>
          <a:pPr marL="171450" lvl="1" indent="-171450" algn="l" defTabSz="755650">
            <a:lnSpc>
              <a:spcPct val="90000"/>
            </a:lnSpc>
            <a:spcBef>
              <a:spcPct val="0"/>
            </a:spcBef>
            <a:spcAft>
              <a:spcPct val="15000"/>
            </a:spcAft>
            <a:buChar char="•"/>
          </a:pPr>
          <a:r>
            <a:rPr lang="en-US" sz="1700" kern="1200" dirty="0"/>
            <a:t>Disturb any human remains, including those interred outside of dedicated cemeteries?</a:t>
          </a:r>
        </a:p>
        <a:p>
          <a:pPr marL="342900" lvl="2" indent="-171450" algn="l" defTabSz="755650">
            <a:lnSpc>
              <a:spcPct val="90000"/>
            </a:lnSpc>
            <a:spcBef>
              <a:spcPct val="0"/>
            </a:spcBef>
            <a:spcAft>
              <a:spcPct val="15000"/>
            </a:spcAft>
            <a:buChar char="•"/>
          </a:pPr>
          <a:r>
            <a:rPr lang="en-US" sz="1700" kern="1200" dirty="0"/>
            <a:t>Mitigation Measure CR-1</a:t>
          </a:r>
        </a:p>
      </dsp:txBody>
      <dsp:txXfrm>
        <a:off x="0" y="2813707"/>
        <a:ext cx="7728267" cy="2195550"/>
      </dsp:txXfrm>
    </dsp:sp>
    <dsp:sp modelId="{EA95689F-D0D2-4400-BB51-164F71FF1972}">
      <dsp:nvSpPr>
        <dsp:cNvPr id="0" name=""/>
        <dsp:cNvSpPr/>
      </dsp:nvSpPr>
      <dsp:spPr>
        <a:xfrm>
          <a:off x="386413" y="2562787"/>
          <a:ext cx="5409786" cy="501840"/>
        </a:xfrm>
        <a:prstGeom prst="roundRect">
          <a:avLst/>
        </a:prstGeom>
        <a:solidFill>
          <a:schemeClr val="accent2">
            <a:hueOff val="-7341125"/>
            <a:satOff val="32393"/>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477" tIns="0" rIns="204477" bIns="0" numCol="1" spcCol="1270" anchor="ctr" anchorCtr="0">
          <a:noAutofit/>
        </a:bodyPr>
        <a:lstStyle/>
        <a:p>
          <a:pPr marL="0" lvl="0" indent="0" algn="l" defTabSz="755650">
            <a:lnSpc>
              <a:spcPct val="90000"/>
            </a:lnSpc>
            <a:spcBef>
              <a:spcPct val="0"/>
            </a:spcBef>
            <a:spcAft>
              <a:spcPct val="35000"/>
            </a:spcAft>
            <a:buNone/>
          </a:pPr>
          <a:r>
            <a:rPr lang="en-US" sz="1700" kern="1200"/>
            <a:t>Cultural Resources</a:t>
          </a:r>
        </a:p>
      </dsp:txBody>
      <dsp:txXfrm>
        <a:off x="410911" y="2587285"/>
        <a:ext cx="5360790" cy="452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4164A-C8DB-41A2-9793-38811760ADBB}">
      <dsp:nvSpPr>
        <dsp:cNvPr id="0" name=""/>
        <dsp:cNvSpPr/>
      </dsp:nvSpPr>
      <dsp:spPr>
        <a:xfrm>
          <a:off x="0" y="819297"/>
          <a:ext cx="7293610" cy="15125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E430ED-223A-4C8A-B43E-7C02782A147A}">
      <dsp:nvSpPr>
        <dsp:cNvPr id="0" name=""/>
        <dsp:cNvSpPr/>
      </dsp:nvSpPr>
      <dsp:spPr>
        <a:xfrm>
          <a:off x="457545" y="1159620"/>
          <a:ext cx="831901" cy="8319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9DE1B7-4F30-4498-AAED-90D7477AC1D0}">
      <dsp:nvSpPr>
        <dsp:cNvPr id="0" name=""/>
        <dsp:cNvSpPr/>
      </dsp:nvSpPr>
      <dsp:spPr>
        <a:xfrm>
          <a:off x="1746993" y="819297"/>
          <a:ext cx="5546616" cy="1512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78" tIns="160078" rIns="160078" bIns="160078" numCol="1" spcCol="1270" anchor="ctr" anchorCtr="0">
          <a:noAutofit/>
        </a:bodyPr>
        <a:lstStyle/>
        <a:p>
          <a:pPr marL="0" lvl="0" indent="0" algn="l" defTabSz="1111250">
            <a:lnSpc>
              <a:spcPct val="90000"/>
            </a:lnSpc>
            <a:spcBef>
              <a:spcPct val="0"/>
            </a:spcBef>
            <a:spcAft>
              <a:spcPct val="35000"/>
            </a:spcAft>
            <a:buNone/>
          </a:pPr>
          <a:r>
            <a:rPr lang="en-US" sz="2500" kern="1200"/>
            <a:t>California Department of Fish and Wildlife (CDFW)</a:t>
          </a:r>
        </a:p>
      </dsp:txBody>
      <dsp:txXfrm>
        <a:off x="1746993" y="819297"/>
        <a:ext cx="5546616" cy="1512548"/>
      </dsp:txXfrm>
    </dsp:sp>
    <dsp:sp modelId="{D9C37DB7-AB5F-4C6E-8EDA-1ECB8523219D}">
      <dsp:nvSpPr>
        <dsp:cNvPr id="0" name=""/>
        <dsp:cNvSpPr/>
      </dsp:nvSpPr>
      <dsp:spPr>
        <a:xfrm>
          <a:off x="0" y="2709983"/>
          <a:ext cx="7293610" cy="15125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471F77-1499-41ED-B96C-2233A1E49B72}">
      <dsp:nvSpPr>
        <dsp:cNvPr id="0" name=""/>
        <dsp:cNvSpPr/>
      </dsp:nvSpPr>
      <dsp:spPr>
        <a:xfrm>
          <a:off x="457545" y="3050306"/>
          <a:ext cx="831901" cy="8319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85A76E-6997-4A46-A413-3E7E8005D772}">
      <dsp:nvSpPr>
        <dsp:cNvPr id="0" name=""/>
        <dsp:cNvSpPr/>
      </dsp:nvSpPr>
      <dsp:spPr>
        <a:xfrm>
          <a:off x="1746993" y="2709983"/>
          <a:ext cx="5546616" cy="1512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78" tIns="160078" rIns="160078" bIns="160078" numCol="1" spcCol="1270" anchor="ctr" anchorCtr="0">
          <a:noAutofit/>
        </a:bodyPr>
        <a:lstStyle/>
        <a:p>
          <a:pPr marL="0" lvl="0" indent="0" algn="l" defTabSz="1111250">
            <a:lnSpc>
              <a:spcPct val="90000"/>
            </a:lnSpc>
            <a:spcBef>
              <a:spcPct val="0"/>
            </a:spcBef>
            <a:spcAft>
              <a:spcPct val="35000"/>
            </a:spcAft>
            <a:buNone/>
          </a:pPr>
          <a:r>
            <a:rPr lang="en-US" sz="2500" kern="1200"/>
            <a:t>Siskiyou County Public Works</a:t>
          </a:r>
        </a:p>
      </dsp:txBody>
      <dsp:txXfrm>
        <a:off x="1746993" y="2709983"/>
        <a:ext cx="5546616" cy="15125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6CF46-4EFC-4A13-B567-BAB97814072A}">
      <dsp:nvSpPr>
        <dsp:cNvPr id="0" name=""/>
        <dsp:cNvSpPr/>
      </dsp:nvSpPr>
      <dsp:spPr>
        <a:xfrm>
          <a:off x="0" y="424656"/>
          <a:ext cx="7104549" cy="1380599"/>
        </a:xfrm>
        <a:prstGeom prst="roundRect">
          <a:avLst/>
        </a:prstGeom>
        <a:solidFill>
          <a:schemeClr val="accent5">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l" defTabSz="2622550">
            <a:lnSpc>
              <a:spcPct val="90000"/>
            </a:lnSpc>
            <a:spcBef>
              <a:spcPct val="0"/>
            </a:spcBef>
            <a:spcAft>
              <a:spcPct val="35000"/>
            </a:spcAft>
            <a:buNone/>
          </a:pPr>
          <a:r>
            <a:rPr lang="en-US" sz="5900" kern="1200"/>
            <a:t>Zoning Consistency</a:t>
          </a:r>
        </a:p>
      </dsp:txBody>
      <dsp:txXfrm>
        <a:off x="67395" y="492051"/>
        <a:ext cx="6969759" cy="1245809"/>
      </dsp:txXfrm>
    </dsp:sp>
    <dsp:sp modelId="{FF8E927C-8F5C-4D34-B696-C75B85FE0643}">
      <dsp:nvSpPr>
        <dsp:cNvPr id="0" name=""/>
        <dsp:cNvSpPr/>
      </dsp:nvSpPr>
      <dsp:spPr>
        <a:xfrm>
          <a:off x="0" y="1975176"/>
          <a:ext cx="7104549" cy="1380599"/>
        </a:xfrm>
        <a:prstGeom prst="roundRect">
          <a:avLst/>
        </a:prstGeom>
        <a:solidFill>
          <a:schemeClr val="accent5">
            <a:hueOff val="-75317"/>
            <a:satOff val="-14450"/>
            <a:lumOff val="2059"/>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l" defTabSz="2622550">
            <a:lnSpc>
              <a:spcPct val="90000"/>
            </a:lnSpc>
            <a:spcBef>
              <a:spcPct val="0"/>
            </a:spcBef>
            <a:spcAft>
              <a:spcPct val="35000"/>
            </a:spcAft>
            <a:buNone/>
          </a:pPr>
          <a:r>
            <a:rPr lang="en-US" sz="5900" kern="1200" dirty="0"/>
            <a:t>Dust/Air Pollution</a:t>
          </a:r>
        </a:p>
      </dsp:txBody>
      <dsp:txXfrm>
        <a:off x="67395" y="2042571"/>
        <a:ext cx="6969759" cy="1245809"/>
      </dsp:txXfrm>
    </dsp:sp>
    <dsp:sp modelId="{4869AD5C-9C1F-435C-A9F7-EA8EC0F2C061}">
      <dsp:nvSpPr>
        <dsp:cNvPr id="0" name=""/>
        <dsp:cNvSpPr/>
      </dsp:nvSpPr>
      <dsp:spPr>
        <a:xfrm>
          <a:off x="0" y="3525696"/>
          <a:ext cx="7104549" cy="1380599"/>
        </a:xfrm>
        <a:prstGeom prst="roundRect">
          <a:avLst/>
        </a:prstGeom>
        <a:solidFill>
          <a:schemeClr val="accent5">
            <a:hueOff val="-150635"/>
            <a:satOff val="-28901"/>
            <a:lumOff val="4118"/>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l" defTabSz="2622550">
            <a:lnSpc>
              <a:spcPct val="90000"/>
            </a:lnSpc>
            <a:spcBef>
              <a:spcPct val="0"/>
            </a:spcBef>
            <a:spcAft>
              <a:spcPct val="35000"/>
            </a:spcAft>
            <a:buNone/>
          </a:pPr>
          <a:r>
            <a:rPr lang="en-US" sz="5900" kern="1200" dirty="0"/>
            <a:t>Noise</a:t>
          </a:r>
        </a:p>
      </dsp:txBody>
      <dsp:txXfrm>
        <a:off x="67395" y="3593091"/>
        <a:ext cx="6969759" cy="12458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21687-6C1B-4876-8804-894DBA71539A}">
      <dsp:nvSpPr>
        <dsp:cNvPr id="0" name=""/>
        <dsp:cNvSpPr/>
      </dsp:nvSpPr>
      <dsp:spPr>
        <a:xfrm>
          <a:off x="8207" y="658239"/>
          <a:ext cx="2290781" cy="687234"/>
        </a:xfrm>
        <a:prstGeom prst="rect">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81023" tIns="181023" rIns="181023" bIns="181023" numCol="1" spcCol="1270" anchor="ctr" anchorCtr="0">
          <a:noAutofit/>
        </a:bodyPr>
        <a:lstStyle/>
        <a:p>
          <a:pPr marL="0" lvl="0" indent="0" algn="ctr" defTabSz="1066800">
            <a:lnSpc>
              <a:spcPct val="90000"/>
            </a:lnSpc>
            <a:spcBef>
              <a:spcPct val="0"/>
            </a:spcBef>
            <a:spcAft>
              <a:spcPct val="35000"/>
            </a:spcAft>
            <a:buNone/>
          </a:pPr>
          <a:r>
            <a:rPr lang="en-US" sz="2400" kern="1200"/>
            <a:t>Approve</a:t>
          </a:r>
        </a:p>
      </dsp:txBody>
      <dsp:txXfrm>
        <a:off x="8207" y="658239"/>
        <a:ext cx="2290781" cy="687234"/>
      </dsp:txXfrm>
    </dsp:sp>
    <dsp:sp modelId="{DD9FF19D-5B33-4898-B8BF-53B41CB6C79F}">
      <dsp:nvSpPr>
        <dsp:cNvPr id="0" name=""/>
        <dsp:cNvSpPr/>
      </dsp:nvSpPr>
      <dsp:spPr>
        <a:xfrm>
          <a:off x="8207" y="1345473"/>
          <a:ext cx="2290781" cy="3327239"/>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6278" tIns="226278" rIns="226278" bIns="226278" numCol="1" spcCol="1270" anchor="t" anchorCtr="0">
          <a:noAutofit/>
        </a:bodyPr>
        <a:lstStyle/>
        <a:p>
          <a:pPr marL="0" lvl="0" indent="0" algn="l" defTabSz="800100">
            <a:lnSpc>
              <a:spcPct val="90000"/>
            </a:lnSpc>
            <a:spcBef>
              <a:spcPct val="0"/>
            </a:spcBef>
            <a:spcAft>
              <a:spcPct val="35000"/>
            </a:spcAft>
            <a:buNone/>
          </a:pPr>
          <a:r>
            <a:rPr lang="en-US" sz="1800" kern="1200" dirty="0"/>
            <a:t>Conditionally approve the proposed Use Permit based on the recommended findings and subject to the recommended conditions of approval; and</a:t>
          </a:r>
        </a:p>
      </dsp:txBody>
      <dsp:txXfrm>
        <a:off x="8207" y="1345473"/>
        <a:ext cx="2290781" cy="3327239"/>
      </dsp:txXfrm>
    </dsp:sp>
    <dsp:sp modelId="{6D658360-1ECB-4819-A27B-8970FCF6CFB7}">
      <dsp:nvSpPr>
        <dsp:cNvPr id="0" name=""/>
        <dsp:cNvSpPr/>
      </dsp:nvSpPr>
      <dsp:spPr>
        <a:xfrm>
          <a:off x="2406883" y="658239"/>
          <a:ext cx="2290781" cy="687234"/>
        </a:xfrm>
        <a:prstGeom prst="rect">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81023" tIns="181023" rIns="181023" bIns="181023" numCol="1" spcCol="1270" anchor="ctr" anchorCtr="0">
          <a:noAutofit/>
        </a:bodyPr>
        <a:lstStyle/>
        <a:p>
          <a:pPr marL="0" lvl="0" indent="0" algn="ctr" defTabSz="1066800">
            <a:lnSpc>
              <a:spcPct val="90000"/>
            </a:lnSpc>
            <a:spcBef>
              <a:spcPct val="0"/>
            </a:spcBef>
            <a:spcAft>
              <a:spcPct val="35000"/>
            </a:spcAft>
            <a:buNone/>
          </a:pPr>
          <a:r>
            <a:rPr lang="en-US" sz="2400" kern="1200"/>
            <a:t>Recommend</a:t>
          </a:r>
        </a:p>
      </dsp:txBody>
      <dsp:txXfrm>
        <a:off x="2406883" y="658239"/>
        <a:ext cx="2290781" cy="687234"/>
      </dsp:txXfrm>
    </dsp:sp>
    <dsp:sp modelId="{FC9446C4-3EA3-4B90-8AE4-E50966DD88DA}">
      <dsp:nvSpPr>
        <dsp:cNvPr id="0" name=""/>
        <dsp:cNvSpPr/>
      </dsp:nvSpPr>
      <dsp:spPr>
        <a:xfrm>
          <a:off x="2406883" y="1345473"/>
          <a:ext cx="2290781" cy="3327239"/>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6278" tIns="226278" rIns="226278" bIns="226278" numCol="1" spcCol="1270" anchor="t" anchorCtr="0">
          <a:noAutofit/>
        </a:bodyPr>
        <a:lstStyle/>
        <a:p>
          <a:pPr marL="0" lvl="0" indent="0" algn="l" defTabSz="800100">
            <a:lnSpc>
              <a:spcPct val="90000"/>
            </a:lnSpc>
            <a:spcBef>
              <a:spcPct val="0"/>
            </a:spcBef>
            <a:spcAft>
              <a:spcPct val="35000"/>
            </a:spcAft>
            <a:buNone/>
          </a:pPr>
          <a:r>
            <a:rPr lang="en-US" sz="1800" kern="1200"/>
            <a:t>Recommend the Board of Supervisors approve the Zone Change request based on the recommended findings and subject to the recommended conditions of approval; and</a:t>
          </a:r>
        </a:p>
      </dsp:txBody>
      <dsp:txXfrm>
        <a:off x="2406883" y="1345473"/>
        <a:ext cx="2290781" cy="3327239"/>
      </dsp:txXfrm>
    </dsp:sp>
    <dsp:sp modelId="{D6AE763E-E901-4C47-B3FC-339E024C20D8}">
      <dsp:nvSpPr>
        <dsp:cNvPr id="0" name=""/>
        <dsp:cNvSpPr/>
      </dsp:nvSpPr>
      <dsp:spPr>
        <a:xfrm>
          <a:off x="4805559" y="658239"/>
          <a:ext cx="2290781" cy="687234"/>
        </a:xfrm>
        <a:prstGeom prst="rect">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81023" tIns="181023" rIns="181023" bIns="181023" numCol="1" spcCol="1270" anchor="ctr" anchorCtr="0">
          <a:noAutofit/>
        </a:bodyPr>
        <a:lstStyle/>
        <a:p>
          <a:pPr marL="0" lvl="0" indent="0" algn="ctr" defTabSz="1066800">
            <a:lnSpc>
              <a:spcPct val="90000"/>
            </a:lnSpc>
            <a:spcBef>
              <a:spcPct val="0"/>
            </a:spcBef>
            <a:spcAft>
              <a:spcPct val="35000"/>
            </a:spcAft>
            <a:buNone/>
          </a:pPr>
          <a:r>
            <a:rPr lang="en-US" sz="2400" kern="1200"/>
            <a:t>Recommend</a:t>
          </a:r>
        </a:p>
      </dsp:txBody>
      <dsp:txXfrm>
        <a:off x="4805559" y="658239"/>
        <a:ext cx="2290781" cy="687234"/>
      </dsp:txXfrm>
    </dsp:sp>
    <dsp:sp modelId="{CEAFEEBF-EF94-4FFE-9D18-6BA5D31240C8}">
      <dsp:nvSpPr>
        <dsp:cNvPr id="0" name=""/>
        <dsp:cNvSpPr/>
      </dsp:nvSpPr>
      <dsp:spPr>
        <a:xfrm>
          <a:off x="4805559" y="1345473"/>
          <a:ext cx="2290781" cy="3327239"/>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6278" tIns="226278" rIns="226278" bIns="226278" numCol="1" spcCol="1270" anchor="t" anchorCtr="0">
          <a:noAutofit/>
        </a:bodyPr>
        <a:lstStyle/>
        <a:p>
          <a:pPr marL="0" lvl="0" indent="0" algn="l" defTabSz="800100">
            <a:lnSpc>
              <a:spcPct val="90000"/>
            </a:lnSpc>
            <a:spcBef>
              <a:spcPct val="0"/>
            </a:spcBef>
            <a:spcAft>
              <a:spcPct val="35000"/>
            </a:spcAft>
            <a:buNone/>
          </a:pPr>
          <a:r>
            <a:rPr lang="en-US" sz="1800" kern="1200"/>
            <a:t>Recommend the Board of Supervisors approve the Mitigated Negative Declaration (MND) in accordance with Sections 15074 of the CEQA Guidelines.</a:t>
          </a:r>
        </a:p>
      </dsp:txBody>
      <dsp:txXfrm>
        <a:off x="4805559" y="1345473"/>
        <a:ext cx="2290781" cy="33272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256283-771C-414A-ACF3-04642CD60CDB}" type="datetimeFigureOut">
              <a:rPr lang="en-US" smtClean="0"/>
              <a:t>10/21/2022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12DD5F-3819-423C-9153-6AAD9B4D7731}" type="slidenum">
              <a:rPr lang="en-US" smtClean="0"/>
              <a:t>‹#›</a:t>
            </a:fld>
            <a:endParaRPr lang="en-US"/>
          </a:p>
        </p:txBody>
      </p:sp>
    </p:spTree>
    <p:extLst>
      <p:ext uri="{BB962C8B-B14F-4D97-AF65-F5344CB8AC3E}">
        <p14:creationId xmlns:p14="http://schemas.microsoft.com/office/powerpoint/2010/main" val="4265733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3C0064-A185-4A41-97CE-33B1CFFB21A8}" type="slidenum">
              <a:rPr lang="en-US" smtClean="0"/>
              <a:t>5</a:t>
            </a:fld>
            <a:endParaRPr lang="en-US"/>
          </a:p>
        </p:txBody>
      </p:sp>
    </p:spTree>
    <p:extLst>
      <p:ext uri="{BB962C8B-B14F-4D97-AF65-F5344CB8AC3E}">
        <p14:creationId xmlns:p14="http://schemas.microsoft.com/office/powerpoint/2010/main" val="3924669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AB4320-A70C-4743-9364-A755CF9E5B5D}"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818A2-1C0E-4E83-837E-7D05AB6A6BA1}" type="slidenum">
              <a:rPr lang="en-US" smtClean="0"/>
              <a:t>‹#›</a:t>
            </a:fld>
            <a:endParaRPr lang="en-US"/>
          </a:p>
        </p:txBody>
      </p:sp>
    </p:spTree>
    <p:extLst>
      <p:ext uri="{BB962C8B-B14F-4D97-AF65-F5344CB8AC3E}">
        <p14:creationId xmlns:p14="http://schemas.microsoft.com/office/powerpoint/2010/main" val="3355310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AB4320-A70C-4743-9364-A755CF9E5B5D}" type="datetimeFigureOut">
              <a:rPr lang="en-US" smtClean="0"/>
              <a:t>10/21/2022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3818A2-1C0E-4E83-837E-7D05AB6A6BA1}" type="slidenum">
              <a:rPr lang="en-US" smtClean="0"/>
              <a:t>‹#›</a:t>
            </a:fld>
            <a:endParaRPr lang="en-US"/>
          </a:p>
        </p:txBody>
      </p:sp>
    </p:spTree>
    <p:extLst>
      <p:ext uri="{BB962C8B-B14F-4D97-AF65-F5344CB8AC3E}">
        <p14:creationId xmlns:p14="http://schemas.microsoft.com/office/powerpoint/2010/main" val="2506539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AB4320-A70C-4743-9364-A755CF9E5B5D}" type="datetimeFigureOut">
              <a:rPr lang="en-US" smtClean="0"/>
              <a:t>10/21/2022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3818A2-1C0E-4E83-837E-7D05AB6A6BA1}" type="slidenum">
              <a:rPr lang="en-US" smtClean="0"/>
              <a:t>‹#›</a:t>
            </a:fld>
            <a:endParaRPr lang="en-US"/>
          </a:p>
        </p:txBody>
      </p:sp>
    </p:spTree>
    <p:extLst>
      <p:ext uri="{BB962C8B-B14F-4D97-AF65-F5344CB8AC3E}">
        <p14:creationId xmlns:p14="http://schemas.microsoft.com/office/powerpoint/2010/main" val="2052352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AB4320-A70C-4743-9364-A755CF9E5B5D}"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818A2-1C0E-4E83-837E-7D05AB6A6BA1}" type="slidenum">
              <a:rPr lang="en-US" smtClean="0"/>
              <a:t>‹#›</a:t>
            </a:fld>
            <a:endParaRPr lang="en-US"/>
          </a:p>
        </p:txBody>
      </p:sp>
    </p:spTree>
    <p:extLst>
      <p:ext uri="{BB962C8B-B14F-4D97-AF65-F5344CB8AC3E}">
        <p14:creationId xmlns:p14="http://schemas.microsoft.com/office/powerpoint/2010/main" val="2053983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AB4320-A70C-4743-9364-A755CF9E5B5D}"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818A2-1C0E-4E83-837E-7D05AB6A6BA1}" type="slidenum">
              <a:rPr lang="en-US" smtClean="0"/>
              <a:t>‹#›</a:t>
            </a:fld>
            <a:endParaRPr lang="en-US"/>
          </a:p>
        </p:txBody>
      </p:sp>
    </p:spTree>
    <p:extLst>
      <p:ext uri="{BB962C8B-B14F-4D97-AF65-F5344CB8AC3E}">
        <p14:creationId xmlns:p14="http://schemas.microsoft.com/office/powerpoint/2010/main" val="3342835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EAB4320-A70C-4743-9364-A755CF9E5B5D}" type="datetimeFigureOut">
              <a:rPr lang="en-US" smtClean="0"/>
              <a:t>10/21/2022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A3818A2-1C0E-4E83-837E-7D05AB6A6BA1}" type="slidenum">
              <a:rPr lang="en-US" smtClean="0"/>
              <a:t>‹#›</a:t>
            </a:fld>
            <a:endParaRPr lang="en-US"/>
          </a:p>
        </p:txBody>
      </p:sp>
    </p:spTree>
    <p:extLst>
      <p:ext uri="{BB962C8B-B14F-4D97-AF65-F5344CB8AC3E}">
        <p14:creationId xmlns:p14="http://schemas.microsoft.com/office/powerpoint/2010/main" val="3734188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0EAB4320-A70C-4743-9364-A755CF9E5B5D}" type="datetimeFigureOut">
              <a:rPr lang="en-US" smtClean="0"/>
              <a:t>10/21/2022</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9A3818A2-1C0E-4E83-837E-7D05AB6A6BA1}" type="slidenum">
              <a:rPr lang="en-US" smtClean="0"/>
              <a:t>‹#›</a:t>
            </a:fld>
            <a:endParaRPr lang="en-US"/>
          </a:p>
        </p:txBody>
      </p:sp>
    </p:spTree>
    <p:extLst>
      <p:ext uri="{BB962C8B-B14F-4D97-AF65-F5344CB8AC3E}">
        <p14:creationId xmlns:p14="http://schemas.microsoft.com/office/powerpoint/2010/main" val="4134574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0EAB4320-A70C-4743-9364-A755CF9E5B5D}" type="datetimeFigureOut">
              <a:rPr lang="en-US" smtClean="0"/>
              <a:t>10/21/2022</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9A3818A2-1C0E-4E83-837E-7D05AB6A6BA1}" type="slidenum">
              <a:rPr lang="en-US" smtClean="0"/>
              <a:t>‹#›</a:t>
            </a:fld>
            <a:endParaRPr lang="en-US"/>
          </a:p>
        </p:txBody>
      </p:sp>
    </p:spTree>
    <p:extLst>
      <p:ext uri="{BB962C8B-B14F-4D97-AF65-F5344CB8AC3E}">
        <p14:creationId xmlns:p14="http://schemas.microsoft.com/office/powerpoint/2010/main" val="269349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EAB4320-A70C-4743-9364-A755CF9E5B5D}" type="datetimeFigureOut">
              <a:rPr lang="en-US" smtClean="0"/>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818A2-1C0E-4E83-837E-7D05AB6A6BA1}" type="slidenum">
              <a:rPr lang="en-US" smtClean="0"/>
              <a:t>‹#›</a:t>
            </a:fld>
            <a:endParaRPr lang="en-US"/>
          </a:p>
        </p:txBody>
      </p:sp>
    </p:spTree>
    <p:extLst>
      <p:ext uri="{BB962C8B-B14F-4D97-AF65-F5344CB8AC3E}">
        <p14:creationId xmlns:p14="http://schemas.microsoft.com/office/powerpoint/2010/main" val="166732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0EAB4320-A70C-4743-9364-A755CF9E5B5D}" type="datetimeFigureOut">
              <a:rPr lang="en-US" smtClean="0"/>
              <a:t>10/21/2022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A3818A2-1C0E-4E83-837E-7D05AB6A6BA1}" type="slidenum">
              <a:rPr lang="en-US" smtClean="0"/>
              <a:t>‹#›</a:t>
            </a:fld>
            <a:endParaRPr lang="en-US"/>
          </a:p>
        </p:txBody>
      </p:sp>
    </p:spTree>
    <p:extLst>
      <p:ext uri="{BB962C8B-B14F-4D97-AF65-F5344CB8AC3E}">
        <p14:creationId xmlns:p14="http://schemas.microsoft.com/office/powerpoint/2010/main" val="646684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0EAB4320-A70C-4743-9364-A755CF9E5B5D}" type="datetimeFigureOut">
              <a:rPr lang="en-US" smtClean="0"/>
              <a:t>10/21/2022</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9A3818A2-1C0E-4E83-837E-7D05AB6A6BA1}" type="slidenum">
              <a:rPr lang="en-US" smtClean="0"/>
              <a:t>‹#›</a:t>
            </a:fld>
            <a:endParaRPr lang="en-US"/>
          </a:p>
        </p:txBody>
      </p:sp>
    </p:spTree>
    <p:extLst>
      <p:ext uri="{BB962C8B-B14F-4D97-AF65-F5344CB8AC3E}">
        <p14:creationId xmlns:p14="http://schemas.microsoft.com/office/powerpoint/2010/main" val="2667041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0EAB4320-A70C-4743-9364-A755CF9E5B5D}" type="datetimeFigureOut">
              <a:rPr lang="en-US" smtClean="0"/>
              <a:t>10/21/2022</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9A3818A2-1C0E-4E83-837E-7D05AB6A6BA1}" type="slidenum">
              <a:rPr lang="en-US" smtClean="0"/>
              <a:t>‹#›</a:t>
            </a:fld>
            <a:endParaRPr lang="en-US"/>
          </a:p>
        </p:txBody>
      </p:sp>
    </p:spTree>
    <p:extLst>
      <p:ext uri="{BB962C8B-B14F-4D97-AF65-F5344CB8AC3E}">
        <p14:creationId xmlns:p14="http://schemas.microsoft.com/office/powerpoint/2010/main" val="1263540794"/>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AE0A0486-F672-4FEF-A0A9-E6C3B7E3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289875"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0" y="761999"/>
            <a:ext cx="8790301"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25A5782-429C-9B09-0407-608CC8EE2E82}"/>
              </a:ext>
            </a:extLst>
          </p:cNvPr>
          <p:cNvSpPr>
            <a:spLocks noGrp="1"/>
          </p:cNvSpPr>
          <p:nvPr>
            <p:ph type="ctrTitle"/>
          </p:nvPr>
        </p:nvSpPr>
        <p:spPr>
          <a:xfrm>
            <a:off x="3722622" y="1298448"/>
            <a:ext cx="7187529" cy="2951819"/>
          </a:xfrm>
        </p:spPr>
        <p:txBody>
          <a:bodyPr anchor="b">
            <a:normAutofit/>
          </a:bodyPr>
          <a:lstStyle/>
          <a:p>
            <a:r>
              <a:rPr lang="en-US" sz="5800"/>
              <a:t>Goodwin Zone Change (Z-21-02) and Use Permit(UP-21-06)</a:t>
            </a:r>
          </a:p>
        </p:txBody>
      </p:sp>
      <p:sp>
        <p:nvSpPr>
          <p:cNvPr id="23" name="Rectangle 22">
            <a:extLst>
              <a:ext uri="{FF2B5EF4-FFF2-40B4-BE49-F238E27FC236}">
                <a16:creationId xmlns:a16="http://schemas.microsoft.com/office/drawing/2014/main" id="{7F1FCE6A-97BC-41EB-809A-50936E0F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0889" y="4684418"/>
            <a:ext cx="880128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36F4D360-FD78-CAD5-81E9-81056B5A6FDC}"/>
              </a:ext>
            </a:extLst>
          </p:cNvPr>
          <p:cNvSpPr>
            <a:spLocks noGrp="1"/>
          </p:cNvSpPr>
          <p:nvPr>
            <p:ph type="subTitle" idx="1"/>
          </p:nvPr>
        </p:nvSpPr>
        <p:spPr>
          <a:xfrm>
            <a:off x="3722622" y="5006151"/>
            <a:ext cx="7187529" cy="768116"/>
          </a:xfrm>
        </p:spPr>
        <p:txBody>
          <a:bodyPr anchor="t">
            <a:normAutofit/>
          </a:bodyPr>
          <a:lstStyle/>
          <a:p>
            <a:r>
              <a:rPr lang="en-US" sz="1900" dirty="0">
                <a:solidFill>
                  <a:schemeClr val="accent1"/>
                </a:solidFill>
              </a:rPr>
              <a:t>Siskiyou County Planning Commission Meeting</a:t>
            </a:r>
          </a:p>
          <a:p>
            <a:r>
              <a:rPr lang="en-US" sz="1900" dirty="0">
                <a:solidFill>
                  <a:schemeClr val="accent1"/>
                </a:solidFill>
              </a:rPr>
              <a:t>November 1, 2022</a:t>
            </a:r>
          </a:p>
        </p:txBody>
      </p:sp>
    </p:spTree>
    <p:extLst>
      <p:ext uri="{BB962C8B-B14F-4D97-AF65-F5344CB8AC3E}">
        <p14:creationId xmlns:p14="http://schemas.microsoft.com/office/powerpoint/2010/main" val="1157047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10DF29-D18D-3D0B-934C-002B6F7043E8}"/>
              </a:ext>
            </a:extLst>
          </p:cNvPr>
          <p:cNvSpPr>
            <a:spLocks noGrp="1"/>
          </p:cNvSpPr>
          <p:nvPr>
            <p:ph type="title"/>
          </p:nvPr>
        </p:nvSpPr>
        <p:spPr>
          <a:xfrm>
            <a:off x="252919" y="1123837"/>
            <a:ext cx="2947482" cy="4601183"/>
          </a:xfrm>
        </p:spPr>
        <p:txBody>
          <a:bodyPr>
            <a:normAutofit/>
          </a:bodyPr>
          <a:lstStyle/>
          <a:p>
            <a:r>
              <a:rPr lang="en-US" dirty="0"/>
              <a:t>Project Summary</a:t>
            </a:r>
          </a:p>
        </p:txBody>
      </p:sp>
      <p:graphicFrame>
        <p:nvGraphicFramePr>
          <p:cNvPr id="7" name="Content Placeholder 4">
            <a:extLst>
              <a:ext uri="{FF2B5EF4-FFF2-40B4-BE49-F238E27FC236}">
                <a16:creationId xmlns:a16="http://schemas.microsoft.com/office/drawing/2014/main" id="{3CD9EA76-6DDA-F15C-8543-B86897C9D913}"/>
              </a:ext>
            </a:extLst>
          </p:cNvPr>
          <p:cNvGraphicFramePr>
            <a:graphicFrameLocks noGrp="1"/>
          </p:cNvGraphicFramePr>
          <p:nvPr>
            <p:ph idx="1"/>
            <p:extLst>
              <p:ext uri="{D42A27DB-BD31-4B8C-83A1-F6EECF244321}">
                <p14:modId xmlns:p14="http://schemas.microsoft.com/office/powerpoint/2010/main" val="1550752388"/>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2534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57098-CDD3-7F70-6833-EEB7AF68B419}"/>
              </a:ext>
            </a:extLst>
          </p:cNvPr>
          <p:cNvSpPr>
            <a:spLocks noGrp="1"/>
          </p:cNvSpPr>
          <p:nvPr>
            <p:ph type="title"/>
          </p:nvPr>
        </p:nvSpPr>
        <p:spPr/>
        <p:txBody>
          <a:bodyPr/>
          <a:lstStyle/>
          <a:p>
            <a:r>
              <a:rPr lang="en-US" dirty="0"/>
              <a:t>Project Location</a:t>
            </a:r>
          </a:p>
        </p:txBody>
      </p:sp>
      <p:pic>
        <p:nvPicPr>
          <p:cNvPr id="6" name="Content Placeholder 5" descr="Map&#10;&#10;Description automatically generated">
            <a:extLst>
              <a:ext uri="{FF2B5EF4-FFF2-40B4-BE49-F238E27FC236}">
                <a16:creationId xmlns:a16="http://schemas.microsoft.com/office/drawing/2014/main" id="{B2D3E849-AB19-57AE-F185-94DA00315421}"/>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1168" t="6093" r="7778" b="18801"/>
          <a:stretch/>
        </p:blipFill>
        <p:spPr>
          <a:xfrm>
            <a:off x="4842589" y="0"/>
            <a:ext cx="7349412" cy="6858000"/>
          </a:xfrm>
        </p:spPr>
      </p:pic>
    </p:spTree>
    <p:extLst>
      <p:ext uri="{BB962C8B-B14F-4D97-AF65-F5344CB8AC3E}">
        <p14:creationId xmlns:p14="http://schemas.microsoft.com/office/powerpoint/2010/main" val="363637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F9DE327-AEAE-44B2-8483-660A265AE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C1492CA2-7E37-4577-8E02-1E79AE7EE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27101F-7068-77AF-398F-07AAF1B99339}"/>
              </a:ext>
            </a:extLst>
          </p:cNvPr>
          <p:cNvSpPr>
            <a:spLocks noGrp="1"/>
          </p:cNvSpPr>
          <p:nvPr>
            <p:ph type="title"/>
          </p:nvPr>
        </p:nvSpPr>
        <p:spPr>
          <a:xfrm>
            <a:off x="8895775" y="1123837"/>
            <a:ext cx="2947482" cy="4601183"/>
          </a:xfrm>
        </p:spPr>
        <p:txBody>
          <a:bodyPr>
            <a:normAutofit/>
          </a:bodyPr>
          <a:lstStyle/>
          <a:p>
            <a:r>
              <a:rPr lang="en-US"/>
              <a:t>General Plan and Zoning Consistency</a:t>
            </a:r>
            <a:endParaRPr lang="en-US" dirty="0"/>
          </a:p>
        </p:txBody>
      </p:sp>
      <p:sp>
        <p:nvSpPr>
          <p:cNvPr id="13" name="Rectangle 12">
            <a:extLst>
              <a:ext uri="{FF2B5EF4-FFF2-40B4-BE49-F238E27FC236}">
                <a16:creationId xmlns:a16="http://schemas.microsoft.com/office/drawing/2014/main" id="{87ACB9FA-C8E8-43F1-868B-D328ECFC3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5C2AACB0-2EBD-D814-00B3-53D46DDCF231}"/>
              </a:ext>
            </a:extLst>
          </p:cNvPr>
          <p:cNvGraphicFramePr>
            <a:graphicFrameLocks noGrp="1"/>
          </p:cNvGraphicFramePr>
          <p:nvPr>
            <p:ph idx="1"/>
            <p:extLst>
              <p:ext uri="{D42A27DB-BD31-4B8C-83A1-F6EECF244321}">
                <p14:modId xmlns:p14="http://schemas.microsoft.com/office/powerpoint/2010/main" val="879218673"/>
              </p:ext>
            </p:extLst>
          </p:nvPr>
        </p:nvGraphicFramePr>
        <p:xfrm>
          <a:off x="866647" y="503854"/>
          <a:ext cx="7293610" cy="6092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67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4283BB7D-54CD-4E8E-9A7F-1F4D62D2D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2BC753E-1653-912F-3B38-6733743C10CD}"/>
              </a:ext>
            </a:extLst>
          </p:cNvPr>
          <p:cNvSpPr>
            <a:spLocks noGrp="1"/>
          </p:cNvSpPr>
          <p:nvPr>
            <p:ph type="title"/>
          </p:nvPr>
        </p:nvSpPr>
        <p:spPr>
          <a:xfrm>
            <a:off x="252919" y="1123837"/>
            <a:ext cx="2947482" cy="4601183"/>
          </a:xfrm>
        </p:spPr>
        <p:txBody>
          <a:bodyPr>
            <a:normAutofit/>
          </a:bodyPr>
          <a:lstStyle/>
          <a:p>
            <a:r>
              <a:rPr lang="en-US" sz="3300">
                <a:solidFill>
                  <a:schemeClr val="bg1"/>
                </a:solidFill>
              </a:rPr>
              <a:t>California Environmental Quality Act (CEQA) </a:t>
            </a:r>
          </a:p>
        </p:txBody>
      </p:sp>
      <p:graphicFrame>
        <p:nvGraphicFramePr>
          <p:cNvPr id="5" name="Content Placeholder 2">
            <a:extLst>
              <a:ext uri="{FF2B5EF4-FFF2-40B4-BE49-F238E27FC236}">
                <a16:creationId xmlns:a16="http://schemas.microsoft.com/office/drawing/2014/main" id="{5500D24C-5A86-B368-4187-E8C51C91EE2E}"/>
              </a:ext>
            </a:extLst>
          </p:cNvPr>
          <p:cNvGraphicFramePr>
            <a:graphicFrameLocks noGrp="1"/>
          </p:cNvGraphicFramePr>
          <p:nvPr>
            <p:ph idx="1"/>
            <p:extLst>
              <p:ext uri="{D42A27DB-BD31-4B8C-83A1-F6EECF244321}">
                <p14:modId xmlns:p14="http://schemas.microsoft.com/office/powerpoint/2010/main" val="1186710105"/>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4521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F3282-3388-E7C9-F9D4-0B3BA18C8CD7}"/>
              </a:ext>
            </a:extLst>
          </p:cNvPr>
          <p:cNvSpPr>
            <a:spLocks noGrp="1"/>
          </p:cNvSpPr>
          <p:nvPr>
            <p:ph type="title"/>
          </p:nvPr>
        </p:nvSpPr>
        <p:spPr>
          <a:xfrm>
            <a:off x="252919" y="1123837"/>
            <a:ext cx="2947482" cy="4601183"/>
          </a:xfrm>
        </p:spPr>
        <p:txBody>
          <a:bodyPr>
            <a:normAutofit/>
          </a:bodyPr>
          <a:lstStyle/>
          <a:p>
            <a:r>
              <a:rPr lang="en-US" sz="3100"/>
              <a:t>Initial Study/Mitigated Negative Declaration (IS/MND) Mitigation Measures</a:t>
            </a:r>
          </a:p>
        </p:txBody>
      </p:sp>
      <p:graphicFrame>
        <p:nvGraphicFramePr>
          <p:cNvPr id="5" name="Content Placeholder 2">
            <a:extLst>
              <a:ext uri="{FF2B5EF4-FFF2-40B4-BE49-F238E27FC236}">
                <a16:creationId xmlns:a16="http://schemas.microsoft.com/office/drawing/2014/main" id="{F99EDF4B-3B64-BB8E-01A6-BA1CD594E60E}"/>
              </a:ext>
            </a:extLst>
          </p:cNvPr>
          <p:cNvGraphicFramePr>
            <a:graphicFrameLocks noGrp="1"/>
          </p:cNvGraphicFramePr>
          <p:nvPr>
            <p:ph idx="1"/>
            <p:extLst>
              <p:ext uri="{D42A27DB-BD31-4B8C-83A1-F6EECF244321}">
                <p14:modId xmlns:p14="http://schemas.microsoft.com/office/powerpoint/2010/main" val="153013308"/>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5622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F9DE327-AEAE-44B2-8483-660A265AE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492CA2-7E37-4577-8E02-1E79AE7EE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831FDA-3ABC-1C61-E33D-E1A447BF4F46}"/>
              </a:ext>
            </a:extLst>
          </p:cNvPr>
          <p:cNvSpPr>
            <a:spLocks noGrp="1"/>
          </p:cNvSpPr>
          <p:nvPr>
            <p:ph type="title"/>
          </p:nvPr>
        </p:nvSpPr>
        <p:spPr>
          <a:xfrm>
            <a:off x="8895775" y="1123837"/>
            <a:ext cx="2947482" cy="4601183"/>
          </a:xfrm>
        </p:spPr>
        <p:txBody>
          <a:bodyPr>
            <a:normAutofit/>
          </a:bodyPr>
          <a:lstStyle/>
          <a:p>
            <a:r>
              <a:rPr lang="en-US" dirty="0"/>
              <a:t>Agency Comments</a:t>
            </a:r>
          </a:p>
        </p:txBody>
      </p:sp>
      <p:sp>
        <p:nvSpPr>
          <p:cNvPr id="13" name="Rectangle 12">
            <a:extLst>
              <a:ext uri="{FF2B5EF4-FFF2-40B4-BE49-F238E27FC236}">
                <a16:creationId xmlns:a16="http://schemas.microsoft.com/office/drawing/2014/main" id="{87ACB9FA-C8E8-43F1-868B-D328ECFC3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52680DF2-7A4C-71A2-58E5-653705F83ED0}"/>
              </a:ext>
            </a:extLst>
          </p:cNvPr>
          <p:cNvGraphicFramePr>
            <a:graphicFrameLocks noGrp="1"/>
          </p:cNvGraphicFramePr>
          <p:nvPr>
            <p:ph idx="1"/>
            <p:extLst>
              <p:ext uri="{D42A27DB-BD31-4B8C-83A1-F6EECF244321}">
                <p14:modId xmlns:p14="http://schemas.microsoft.com/office/powerpoint/2010/main" val="3780576319"/>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830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83BB7D-54CD-4E8E-9A7F-1F4D62D2D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18E60C2-FCFC-5D33-E893-D5B36648D04F}"/>
              </a:ext>
            </a:extLst>
          </p:cNvPr>
          <p:cNvSpPr>
            <a:spLocks noGrp="1"/>
          </p:cNvSpPr>
          <p:nvPr>
            <p:ph type="title"/>
          </p:nvPr>
        </p:nvSpPr>
        <p:spPr>
          <a:xfrm>
            <a:off x="252919" y="1123837"/>
            <a:ext cx="2947482" cy="4601183"/>
          </a:xfrm>
        </p:spPr>
        <p:txBody>
          <a:bodyPr>
            <a:normAutofit/>
          </a:bodyPr>
          <a:lstStyle/>
          <a:p>
            <a:r>
              <a:rPr lang="en-US" dirty="0">
                <a:solidFill>
                  <a:schemeClr val="bg1"/>
                </a:solidFill>
              </a:rPr>
              <a:t>Public Comments</a:t>
            </a:r>
          </a:p>
        </p:txBody>
      </p:sp>
      <p:graphicFrame>
        <p:nvGraphicFramePr>
          <p:cNvPr id="5" name="Content Placeholder 2">
            <a:extLst>
              <a:ext uri="{FF2B5EF4-FFF2-40B4-BE49-F238E27FC236}">
                <a16:creationId xmlns:a16="http://schemas.microsoft.com/office/drawing/2014/main" id="{A784F92A-6532-C557-7791-1103A56F0718}"/>
              </a:ext>
            </a:extLst>
          </p:cNvPr>
          <p:cNvGraphicFramePr>
            <a:graphicFrameLocks noGrp="1"/>
          </p:cNvGraphicFramePr>
          <p:nvPr>
            <p:ph idx="1"/>
            <p:extLst>
              <p:ext uri="{D42A27DB-BD31-4B8C-83A1-F6EECF244321}">
                <p14:modId xmlns:p14="http://schemas.microsoft.com/office/powerpoint/2010/main" val="2242992463"/>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8136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83BB7D-54CD-4E8E-9A7F-1F4D62D2D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8C0ED9A-092E-7B85-2201-45B52F046EF8}"/>
              </a:ext>
            </a:extLst>
          </p:cNvPr>
          <p:cNvSpPr>
            <a:spLocks noGrp="1"/>
          </p:cNvSpPr>
          <p:nvPr>
            <p:ph type="title"/>
          </p:nvPr>
        </p:nvSpPr>
        <p:spPr>
          <a:xfrm>
            <a:off x="252919" y="1123837"/>
            <a:ext cx="2947482" cy="4601183"/>
          </a:xfrm>
        </p:spPr>
        <p:txBody>
          <a:bodyPr>
            <a:normAutofit/>
          </a:bodyPr>
          <a:lstStyle/>
          <a:p>
            <a:r>
              <a:rPr lang="en-US" sz="2800">
                <a:solidFill>
                  <a:schemeClr val="bg1"/>
                </a:solidFill>
              </a:rPr>
              <a:t>Recommendation</a:t>
            </a:r>
          </a:p>
        </p:txBody>
      </p:sp>
      <p:graphicFrame>
        <p:nvGraphicFramePr>
          <p:cNvPr id="11" name="Content Placeholder 2">
            <a:extLst>
              <a:ext uri="{FF2B5EF4-FFF2-40B4-BE49-F238E27FC236}">
                <a16:creationId xmlns:a16="http://schemas.microsoft.com/office/drawing/2014/main" id="{E7B082A3-3006-9E7A-3BCC-5B956B89E1CA}"/>
              </a:ext>
            </a:extLst>
          </p:cNvPr>
          <p:cNvGraphicFramePr/>
          <p:nvPr>
            <p:extLst>
              <p:ext uri="{D42A27DB-BD31-4B8C-83A1-F6EECF244321}">
                <p14:modId xmlns:p14="http://schemas.microsoft.com/office/powerpoint/2010/main" val="2945333979"/>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3789067"/>
      </p:ext>
    </p:extLst>
  </p:cSld>
  <p:clrMapOvr>
    <a:masterClrMapping/>
  </p:clrMapOvr>
</p:sld>
</file>

<file path=ppt/theme/theme1.xml><?xml version="1.0" encoding="utf-8"?>
<a:theme xmlns:a="http://schemas.openxmlformats.org/drawingml/2006/main" name="Frame">
  <a:themeElements>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1330</TotalTime>
  <Words>586</Words>
  <Application>Microsoft Office PowerPoint</Application>
  <PresentationFormat>Widescreen</PresentationFormat>
  <Paragraphs>49</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Trebuchet MS</vt:lpstr>
      <vt:lpstr>Wingdings 2</vt:lpstr>
      <vt:lpstr>Frame</vt:lpstr>
      <vt:lpstr>Goodwin Zone Change (Z-21-02) and Use Permit(UP-21-06)</vt:lpstr>
      <vt:lpstr>Project Summary</vt:lpstr>
      <vt:lpstr>Project Location</vt:lpstr>
      <vt:lpstr>General Plan and Zoning Consistency</vt:lpstr>
      <vt:lpstr>California Environmental Quality Act (CEQA) </vt:lpstr>
      <vt:lpstr>Initial Study/Mitigated Negative Declaration (IS/MND) Mitigation Measures</vt:lpstr>
      <vt:lpstr>Agency Comments</vt:lpstr>
      <vt:lpstr>Public Comments</vt:lpstr>
      <vt:lpstr>Recommendation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Siskiyou County Planning Commission</dc:title>
  <dc:creator/>
  <cp:lastModifiedBy>Hailey Lang</cp:lastModifiedBy>
  <cp:revision>4</cp:revision>
  <dcterms:created xsi:type="dcterms:W3CDTF">2022-10-11T22:58:37Z</dcterms:created>
  <dcterms:modified xsi:type="dcterms:W3CDTF">2022-10-21T19:52:21Z</dcterms:modified>
</cp:coreProperties>
</file>